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404F"/>
    <a:srgbClr val="4F5461"/>
    <a:srgbClr val="666C7D"/>
    <a:srgbClr val="FFFFFF"/>
    <a:srgbClr val="747D89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 varScale="1">
        <p:scale>
          <a:sx n="81" d="100"/>
          <a:sy n="81" d="100"/>
        </p:scale>
        <p:origin x="13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364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AB9CE47-50E5-D4F5-8775-99C65636E2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C0C1240-DED9-C1DE-30A1-7B4D1F8234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17C6A-1435-4A09-A7A3-13BE127D95B3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32F1889-CCEA-7DB7-5BF8-266A85BABA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858EB95-D5EC-2FEE-72DF-BA5E02B452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569DC-7741-4632-B9A3-2DE3D91E3E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2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A3F6FA0-DE9D-A04D-737B-10EDD547C693}"/>
              </a:ext>
            </a:extLst>
          </p:cNvPr>
          <p:cNvSpPr/>
          <p:nvPr userDrawn="1"/>
        </p:nvSpPr>
        <p:spPr>
          <a:xfrm>
            <a:off x="0" y="1520198"/>
            <a:ext cx="12192000" cy="5337802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25DBEE4C-8349-C08E-D172-D579254857EA}"/>
              </a:ext>
            </a:extLst>
          </p:cNvPr>
          <p:cNvCxnSpPr>
            <a:cxnSpLocks/>
          </p:cNvCxnSpPr>
          <p:nvPr userDrawn="1"/>
        </p:nvCxnSpPr>
        <p:spPr>
          <a:xfrm>
            <a:off x="-9525" y="1520197"/>
            <a:ext cx="1221105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755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7EBA1C-6364-9F8A-B95B-D821C7186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17A243-D88D-1C71-187B-A4EA56FB09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53F67C-46EA-B360-22A6-2A14E3C22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4F88-69E1-4D9E-820D-7F4197548DB0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A19831-6B3B-2C4F-F05B-A639DBABE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F86289-2332-19CF-919E-F450D7913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6373-92C5-4B32-B365-A767740C2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4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7DC6595-575B-2FA3-8FF6-01EA66D62F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E9C0940-5996-D413-65B6-99FB8A65E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F7F0FF-6711-5AF3-B61D-3EAC7DBD7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4F88-69E1-4D9E-820D-7F4197548DB0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81870C-5C9F-97A1-9EDB-50918DE7D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7444EE-0787-8882-E913-D3CE0673C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6373-92C5-4B32-B365-A767740C2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52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13E96B-5089-9071-3C53-8CAFFBB2F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BC472C-B192-8143-3263-BB823A742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45D86D-22F5-193E-94C4-7DCE9A785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4F88-69E1-4D9E-820D-7F4197548DB0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52195F-CA06-CE85-D0C4-B29DFDE07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E24AA5-819B-EEDB-D4D1-5B97716DA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6373-92C5-4B32-B365-A767740C2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37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84B43E-DA10-D659-07AC-FD4CED6FA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C73D1BB-8A66-6FB8-F81A-3429E8622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1D4630-8CDE-F7C3-F594-4588C5565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4F88-69E1-4D9E-820D-7F4197548DB0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5D6526-A7E0-6A0E-171D-C3583A123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F49B2B-1706-F95B-6869-D5146214E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6373-92C5-4B32-B365-A767740C2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93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DCED02-4D33-A8AF-B5E5-36A6157BD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88AE40-F134-40C9-2BC9-C7C6BFB10F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6346672-814F-8C4F-358C-F698596F7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C32AA14-7934-86FC-BA9D-A677F88E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4F88-69E1-4D9E-820D-7F4197548DB0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E72C22-FB78-2995-DD52-FBA9AA1DB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B074CE-D207-1C8D-BC4B-6807B05DD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6373-92C5-4B32-B365-A767740C2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165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7B3445-4282-BDA0-8345-5E0708C22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56AD1E3-2443-E33A-E297-FFE834E80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FFFD308-C36E-67FE-FB30-6135A9FAB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D633BFF-55E6-9DE8-81AD-45B8ADE8D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AC980E7-C9DE-B2A0-2CBA-76C544200E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DE34912-5801-AB6A-5078-38DE69646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4F88-69E1-4D9E-820D-7F4197548DB0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FD66BB7-0143-3528-7920-50FDE5919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88C4433-C1F7-6289-B5AF-555EBF706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6373-92C5-4B32-B365-A767740C2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87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A80181-A3B4-2E06-A626-2A69C79D7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9A68893-372B-989F-5075-BBB882A91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4F88-69E1-4D9E-820D-7F4197548DB0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0704F7F-4477-74AF-4B11-822E2523C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F6EE875-48E6-905C-7D25-7072F1812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6373-92C5-4B32-B365-A767740C2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9555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AB3D64-64EB-8D21-C7B7-F3D628B1C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4F88-69E1-4D9E-820D-7F4197548DB0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5FDC393-D5A3-9634-6643-4953CED9D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50F3C86-A709-8A84-CB62-099DD83CB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6373-92C5-4B32-B365-A767740C2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440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BA718F-97D2-3366-20A2-41C3E3C19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4730BD-14B0-2DFB-EAEF-14B8F3652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F07A2D-2ABA-4958-495C-C7B4C26A31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0DFE3BA-3E33-6FA8-502C-F73D38A1B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4F88-69E1-4D9E-820D-7F4197548DB0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939C08-9BA4-0A3E-A2CE-117638F12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7A9271A-B197-9ACD-EAC9-C09CD42D3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6373-92C5-4B32-B365-A767740C2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983137-F094-C7E3-67A8-16E15D4FA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23AFB5E-E4AD-4158-4A53-5D2DB07A81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1CBD363-0265-C179-F231-F9CCB208B3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D44CA4-D135-A2CC-E821-FFCED3A00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4F88-69E1-4D9E-820D-7F4197548DB0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35ACCE1-C535-9CF9-1699-8DAF73996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3A743B-16E3-6144-1614-EB6400B83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6373-92C5-4B32-B365-A767740C2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3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A28AEB0-FF21-694E-581E-9138A2AE0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FDA1FD-3288-6BF2-7957-81EED7713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BF7781-3384-50A9-1541-C1FE681213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64F88-69E1-4D9E-820D-7F4197548DB0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91794A-F05C-3955-9F53-98DBB3865C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619178-505F-5461-62D0-E727A34A6A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26373-92C5-4B32-B365-A767740C2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16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320AE61D-582A-1CE3-D009-9AC417CF3DCA}"/>
              </a:ext>
            </a:extLst>
          </p:cNvPr>
          <p:cNvSpPr/>
          <p:nvPr/>
        </p:nvSpPr>
        <p:spPr>
          <a:xfrm>
            <a:off x="1742920" y="1991769"/>
            <a:ext cx="1602199" cy="53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PowerPoint</a:t>
            </a:r>
            <a:endParaRPr kumimoji="1" lang="ja-JP" altLang="en-US" sz="2100" b="1" dirty="0">
              <a:solidFill>
                <a:srgbClr val="34404F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301FC31-85F4-1B8E-D93A-14285377F6C4}"/>
              </a:ext>
            </a:extLst>
          </p:cNvPr>
          <p:cNvSpPr/>
          <p:nvPr/>
        </p:nvSpPr>
        <p:spPr>
          <a:xfrm>
            <a:off x="1742920" y="453370"/>
            <a:ext cx="3449789" cy="509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0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PowerPoint</a:t>
            </a:r>
            <a:r>
              <a:rPr lang="ja-JP" altLang="en-US" sz="20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413CE43-2B3E-DC10-D980-851E08A7770E}"/>
              </a:ext>
            </a:extLst>
          </p:cNvPr>
          <p:cNvSpPr/>
          <p:nvPr/>
        </p:nvSpPr>
        <p:spPr>
          <a:xfrm>
            <a:off x="1846995" y="2128979"/>
            <a:ext cx="216000" cy="324000"/>
          </a:xfrm>
          <a:prstGeom prst="rect">
            <a:avLst/>
          </a:prstGeom>
          <a:solidFill>
            <a:srgbClr val="34404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34404F"/>
              </a:solidFill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B47A0A14-FD47-4E00-F648-6E6C737431CA}"/>
              </a:ext>
            </a:extLst>
          </p:cNvPr>
          <p:cNvSpPr/>
          <p:nvPr/>
        </p:nvSpPr>
        <p:spPr>
          <a:xfrm>
            <a:off x="4472753" y="1991769"/>
            <a:ext cx="3027264" cy="53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ションで</a:t>
            </a:r>
            <a:r>
              <a:rPr kumimoji="1" lang="en-US" altLang="ja-JP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Chat GPT</a:t>
            </a:r>
            <a:r>
              <a:rPr kumimoji="1"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C4F79189-9789-456E-178A-A5C1847E389A}"/>
              </a:ext>
            </a:extLst>
          </p:cNvPr>
          <p:cNvSpPr/>
          <p:nvPr/>
        </p:nvSpPr>
        <p:spPr>
          <a:xfrm>
            <a:off x="3149112" y="1991769"/>
            <a:ext cx="1602199" cy="53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のアニメー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F19CA686-76D9-56A5-1152-3233E3F33D67}"/>
              </a:ext>
            </a:extLst>
          </p:cNvPr>
          <p:cNvSpPr/>
          <p:nvPr/>
        </p:nvSpPr>
        <p:spPr>
          <a:xfrm>
            <a:off x="6959206" y="1991769"/>
            <a:ext cx="1394219" cy="53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動きを再</a:t>
            </a:r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DE448BB0-5BE3-4FE3-6E10-74843B678EED}"/>
              </a:ext>
            </a:extLst>
          </p:cNvPr>
          <p:cNvSpPr/>
          <p:nvPr/>
        </p:nvSpPr>
        <p:spPr>
          <a:xfrm>
            <a:off x="1017337" y="407489"/>
            <a:ext cx="686650" cy="686650"/>
          </a:xfrm>
          <a:prstGeom prst="roundRect">
            <a:avLst>
              <a:gd name="adj" fmla="val 9655"/>
            </a:avLst>
          </a:prstGeom>
          <a:solidFill>
            <a:srgbClr val="ED86B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latin typeface="+mn-ea"/>
              </a:rPr>
              <a:t>T</a:t>
            </a:r>
            <a:endParaRPr lang="ja-JP" altLang="en-US" sz="2000" dirty="0">
              <a:latin typeface="+mn-ea"/>
            </a:endParaRPr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21609254-338B-11C8-27E2-41BBE56B6A47}"/>
              </a:ext>
            </a:extLst>
          </p:cNvPr>
          <p:cNvSpPr/>
          <p:nvPr/>
        </p:nvSpPr>
        <p:spPr>
          <a:xfrm>
            <a:off x="1017337" y="1943872"/>
            <a:ext cx="686650" cy="686650"/>
          </a:xfrm>
          <a:prstGeom prst="roundRect">
            <a:avLst>
              <a:gd name="adj" fmla="val 9655"/>
            </a:avLst>
          </a:prstGeom>
          <a:solidFill>
            <a:srgbClr val="000000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Ｔ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9C4BEF3B-1512-8BB1-74F4-FF9D848FE07F}"/>
              </a:ext>
            </a:extLst>
          </p:cNvPr>
          <p:cNvSpPr/>
          <p:nvPr/>
        </p:nvSpPr>
        <p:spPr>
          <a:xfrm>
            <a:off x="4564144" y="2128979"/>
            <a:ext cx="216000" cy="324000"/>
          </a:xfrm>
          <a:prstGeom prst="rect">
            <a:avLst/>
          </a:prstGeom>
          <a:solidFill>
            <a:srgbClr val="34404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34404F"/>
              </a:solidFill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2BBCC21-8B1A-3B37-0780-0BAAEE7B4E67}"/>
              </a:ext>
            </a:extLst>
          </p:cNvPr>
          <p:cNvSpPr/>
          <p:nvPr/>
        </p:nvSpPr>
        <p:spPr>
          <a:xfrm>
            <a:off x="3265952" y="2128979"/>
            <a:ext cx="216000" cy="324000"/>
          </a:xfrm>
          <a:prstGeom prst="rect">
            <a:avLst/>
          </a:prstGeom>
          <a:solidFill>
            <a:srgbClr val="34404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34404F"/>
              </a:solidFill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E2B36136-EC3F-3F76-B0D5-16ACF726BDB9}"/>
              </a:ext>
            </a:extLst>
          </p:cNvPr>
          <p:cNvSpPr/>
          <p:nvPr/>
        </p:nvSpPr>
        <p:spPr>
          <a:xfrm>
            <a:off x="7062441" y="2128979"/>
            <a:ext cx="216000" cy="324000"/>
          </a:xfrm>
          <a:prstGeom prst="rect">
            <a:avLst/>
          </a:prstGeom>
          <a:solidFill>
            <a:srgbClr val="34404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34404F"/>
              </a:solidFill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2CF5DAEE-0445-DE88-C7AB-F27CDDA58C73}"/>
              </a:ext>
            </a:extLst>
          </p:cNvPr>
          <p:cNvSpPr/>
          <p:nvPr/>
        </p:nvSpPr>
        <p:spPr>
          <a:xfrm>
            <a:off x="8016481" y="1991769"/>
            <a:ext cx="2041919" cy="53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現するには、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AC1F398F-8E20-1417-954B-9A671F96B92E}"/>
              </a:ext>
            </a:extLst>
          </p:cNvPr>
          <p:cNvSpPr/>
          <p:nvPr/>
        </p:nvSpPr>
        <p:spPr>
          <a:xfrm>
            <a:off x="8119716" y="2128979"/>
            <a:ext cx="216000" cy="324000"/>
          </a:xfrm>
          <a:prstGeom prst="rect">
            <a:avLst/>
          </a:prstGeom>
          <a:solidFill>
            <a:srgbClr val="34404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34404F"/>
              </a:solidFill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9F085421-70CD-4B53-9E23-5C8E3F3A6CE3}"/>
              </a:ext>
            </a:extLst>
          </p:cNvPr>
          <p:cNvSpPr/>
          <p:nvPr/>
        </p:nvSpPr>
        <p:spPr>
          <a:xfrm>
            <a:off x="9492856" y="1991769"/>
            <a:ext cx="2041919" cy="53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次の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CBCB7691-AB94-B53F-9224-FFFD5CE70113}"/>
              </a:ext>
            </a:extLst>
          </p:cNvPr>
          <p:cNvSpPr/>
          <p:nvPr/>
        </p:nvSpPr>
        <p:spPr>
          <a:xfrm>
            <a:off x="9596091" y="2128979"/>
            <a:ext cx="216000" cy="324000"/>
          </a:xfrm>
          <a:prstGeom prst="rect">
            <a:avLst/>
          </a:prstGeom>
          <a:solidFill>
            <a:srgbClr val="34404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34404F"/>
              </a:solidFill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009C35BC-EA24-9B03-D965-AFBCB7FFC326}"/>
              </a:ext>
            </a:extLst>
          </p:cNvPr>
          <p:cNvSpPr/>
          <p:nvPr/>
        </p:nvSpPr>
        <p:spPr>
          <a:xfrm>
            <a:off x="1730731" y="2452979"/>
            <a:ext cx="3081741" cy="53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ステップに従ってアニ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89D5E3F9-BE72-2289-1598-DD8282655903}"/>
              </a:ext>
            </a:extLst>
          </p:cNvPr>
          <p:cNvSpPr/>
          <p:nvPr/>
        </p:nvSpPr>
        <p:spPr>
          <a:xfrm>
            <a:off x="1846995" y="2598925"/>
            <a:ext cx="216000" cy="324000"/>
          </a:xfrm>
          <a:prstGeom prst="rect">
            <a:avLst/>
          </a:prstGeom>
          <a:solidFill>
            <a:srgbClr val="34404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34404F"/>
              </a:solidFill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7B3B3841-336D-E75B-AB73-0C8BB32B5424}"/>
              </a:ext>
            </a:extLst>
          </p:cNvPr>
          <p:cNvSpPr/>
          <p:nvPr/>
        </p:nvSpPr>
        <p:spPr>
          <a:xfrm>
            <a:off x="4352646" y="2452979"/>
            <a:ext cx="2687545" cy="53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メーションを設定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15AC0414-68A9-EDFF-6725-A0A670B0322F}"/>
              </a:ext>
            </a:extLst>
          </p:cNvPr>
          <p:cNvSpPr/>
          <p:nvPr/>
        </p:nvSpPr>
        <p:spPr>
          <a:xfrm>
            <a:off x="4453562" y="2598925"/>
            <a:ext cx="216000" cy="324000"/>
          </a:xfrm>
          <a:prstGeom prst="rect">
            <a:avLst/>
          </a:prstGeom>
          <a:solidFill>
            <a:srgbClr val="34404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34404F"/>
              </a:solidFill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8C229323-9A61-8CA8-F37D-7AF0491308B0}"/>
              </a:ext>
            </a:extLst>
          </p:cNvPr>
          <p:cNvSpPr/>
          <p:nvPr/>
        </p:nvSpPr>
        <p:spPr>
          <a:xfrm>
            <a:off x="6447100" y="2452979"/>
            <a:ext cx="2687545" cy="53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します。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625046FD-E902-AF78-9EB5-32095F6ABE46}"/>
              </a:ext>
            </a:extLst>
          </p:cNvPr>
          <p:cNvSpPr/>
          <p:nvPr/>
        </p:nvSpPr>
        <p:spPr>
          <a:xfrm>
            <a:off x="6568112" y="2598925"/>
            <a:ext cx="216000" cy="324000"/>
          </a:xfrm>
          <a:prstGeom prst="rect">
            <a:avLst/>
          </a:prstGeom>
          <a:solidFill>
            <a:srgbClr val="34404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34404F"/>
              </a:solidFill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31759076-5AB3-6749-9016-77962651703D}"/>
              </a:ext>
            </a:extLst>
          </p:cNvPr>
          <p:cNvSpPr/>
          <p:nvPr/>
        </p:nvSpPr>
        <p:spPr>
          <a:xfrm>
            <a:off x="2102206" y="3082047"/>
            <a:ext cx="3178815" cy="53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1. </a:t>
            </a:r>
            <a:r>
              <a:rPr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長方形を描画</a:t>
            </a: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083D1D95-CEFB-617A-AE44-4536C5A98527}"/>
              </a:ext>
            </a:extLst>
          </p:cNvPr>
          <p:cNvSpPr/>
          <p:nvPr/>
        </p:nvSpPr>
        <p:spPr>
          <a:xfrm>
            <a:off x="2160839" y="3216439"/>
            <a:ext cx="216000" cy="324000"/>
          </a:xfrm>
          <a:prstGeom prst="rect">
            <a:avLst/>
          </a:prstGeom>
          <a:solidFill>
            <a:srgbClr val="34404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34404F"/>
              </a:solidFill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D0B973DD-49A1-6123-FA63-C7B172B99D47}"/>
              </a:ext>
            </a:extLst>
          </p:cNvPr>
          <p:cNvSpPr/>
          <p:nvPr/>
        </p:nvSpPr>
        <p:spPr>
          <a:xfrm>
            <a:off x="3979044" y="3082047"/>
            <a:ext cx="3374256" cy="53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します。これがカー</a:t>
            </a: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EDCFFB52-31C1-CCAE-2D85-349318941867}"/>
              </a:ext>
            </a:extLst>
          </p:cNvPr>
          <p:cNvSpPr/>
          <p:nvPr/>
        </p:nvSpPr>
        <p:spPr>
          <a:xfrm>
            <a:off x="4095884" y="3216439"/>
            <a:ext cx="216000" cy="324000"/>
          </a:xfrm>
          <a:prstGeom prst="rect">
            <a:avLst/>
          </a:prstGeom>
          <a:solidFill>
            <a:srgbClr val="34404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34404F"/>
              </a:solidFill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4B152553-B7AA-B87C-729E-5C092795123B}"/>
              </a:ext>
            </a:extLst>
          </p:cNvPr>
          <p:cNvSpPr/>
          <p:nvPr/>
        </p:nvSpPr>
        <p:spPr>
          <a:xfrm>
            <a:off x="6329353" y="3082047"/>
            <a:ext cx="3374256" cy="53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ソルになります。</a:t>
            </a: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F61B51F0-3C8B-2FE7-CDD3-094C539254D6}"/>
              </a:ext>
            </a:extLst>
          </p:cNvPr>
          <p:cNvSpPr/>
          <p:nvPr/>
        </p:nvSpPr>
        <p:spPr>
          <a:xfrm>
            <a:off x="6446193" y="3216439"/>
            <a:ext cx="216000" cy="324000"/>
          </a:xfrm>
          <a:prstGeom prst="rect">
            <a:avLst/>
          </a:prstGeom>
          <a:solidFill>
            <a:srgbClr val="34404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34404F"/>
              </a:solidFill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1AD13041-B3C4-87F0-D48B-071F8D08E486}"/>
              </a:ext>
            </a:extLst>
          </p:cNvPr>
          <p:cNvSpPr/>
          <p:nvPr/>
        </p:nvSpPr>
        <p:spPr>
          <a:xfrm>
            <a:off x="8358178" y="3082047"/>
            <a:ext cx="1415945" cy="53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これに</a:t>
            </a: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C32B9875-EEF2-0B21-133A-D61BC21EA98F}"/>
              </a:ext>
            </a:extLst>
          </p:cNvPr>
          <p:cNvSpPr/>
          <p:nvPr/>
        </p:nvSpPr>
        <p:spPr>
          <a:xfrm>
            <a:off x="8475018" y="3216439"/>
            <a:ext cx="216000" cy="324000"/>
          </a:xfrm>
          <a:prstGeom prst="rect">
            <a:avLst/>
          </a:prstGeom>
          <a:solidFill>
            <a:srgbClr val="34404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34404F"/>
              </a:solidFill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7FD9F57A-5AB5-7413-3F50-E482928BFBEB}"/>
              </a:ext>
            </a:extLst>
          </p:cNvPr>
          <p:cNvSpPr/>
          <p:nvPr/>
        </p:nvSpPr>
        <p:spPr>
          <a:xfrm>
            <a:off x="9037440" y="3082047"/>
            <a:ext cx="3037259" cy="53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［表示］［ブリンク］</a:t>
            </a: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B4F614BD-00BC-42BF-CB42-E09293AA3A99}"/>
              </a:ext>
            </a:extLst>
          </p:cNvPr>
          <p:cNvSpPr/>
          <p:nvPr/>
        </p:nvSpPr>
        <p:spPr>
          <a:xfrm>
            <a:off x="9227493" y="3216439"/>
            <a:ext cx="216000" cy="324000"/>
          </a:xfrm>
          <a:prstGeom prst="rect">
            <a:avLst/>
          </a:prstGeom>
          <a:solidFill>
            <a:srgbClr val="34404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34404F"/>
              </a:solidFill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A2AB035F-1C36-A24F-A8C5-6DFF9AD9FBC4}"/>
              </a:ext>
            </a:extLst>
          </p:cNvPr>
          <p:cNvSpPr/>
          <p:nvPr/>
        </p:nvSpPr>
        <p:spPr>
          <a:xfrm>
            <a:off x="2281718" y="3507534"/>
            <a:ext cx="3426357" cy="53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［クリア］のアニメー</a:t>
            </a: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39435B56-8F00-6A23-D79C-FB4D3B7AC2FC}"/>
              </a:ext>
            </a:extLst>
          </p:cNvPr>
          <p:cNvSpPr/>
          <p:nvPr/>
        </p:nvSpPr>
        <p:spPr>
          <a:xfrm>
            <a:off x="2340351" y="3649112"/>
            <a:ext cx="216000" cy="324000"/>
          </a:xfrm>
          <a:prstGeom prst="rect">
            <a:avLst/>
          </a:prstGeom>
          <a:solidFill>
            <a:srgbClr val="34404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34404F"/>
              </a:solidFill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02513CBC-8796-3DF2-FFA1-B45ADA258609}"/>
              </a:ext>
            </a:extLst>
          </p:cNvPr>
          <p:cNvSpPr/>
          <p:nvPr/>
        </p:nvSpPr>
        <p:spPr>
          <a:xfrm>
            <a:off x="4897286" y="3507534"/>
            <a:ext cx="3374256" cy="53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ションを設定します。</a:t>
            </a:r>
            <a:endParaRPr kumimoji="1" lang="ja-JP" altLang="en-US" sz="2100" b="1" dirty="0">
              <a:solidFill>
                <a:srgbClr val="34404F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4A57D644-DD4D-5510-A979-0319B792267B}"/>
              </a:ext>
            </a:extLst>
          </p:cNvPr>
          <p:cNvSpPr/>
          <p:nvPr/>
        </p:nvSpPr>
        <p:spPr>
          <a:xfrm>
            <a:off x="5014126" y="3649112"/>
            <a:ext cx="216000" cy="324000"/>
          </a:xfrm>
          <a:prstGeom prst="rect">
            <a:avLst/>
          </a:prstGeom>
          <a:solidFill>
            <a:srgbClr val="34404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34404F"/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9B30C41-4994-FBA3-70CA-F29E991337F1}"/>
              </a:ext>
            </a:extLst>
          </p:cNvPr>
          <p:cNvSpPr/>
          <p:nvPr/>
        </p:nvSpPr>
        <p:spPr>
          <a:xfrm>
            <a:off x="2102206" y="4154488"/>
            <a:ext cx="5251094" cy="53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2. </a:t>
            </a:r>
            <a:r>
              <a:rPr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テキストボックスを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47C2053-E305-A08F-6E78-3178D84D15D1}"/>
              </a:ext>
            </a:extLst>
          </p:cNvPr>
          <p:cNvSpPr/>
          <p:nvPr/>
        </p:nvSpPr>
        <p:spPr>
          <a:xfrm>
            <a:off x="2160839" y="4296066"/>
            <a:ext cx="216000" cy="324000"/>
          </a:xfrm>
          <a:prstGeom prst="rect">
            <a:avLst/>
          </a:prstGeom>
          <a:solidFill>
            <a:srgbClr val="34404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34404F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528A52E-2787-1582-F069-332F07F19FCD}"/>
              </a:ext>
            </a:extLst>
          </p:cNvPr>
          <p:cNvSpPr/>
          <p:nvPr/>
        </p:nvSpPr>
        <p:spPr>
          <a:xfrm>
            <a:off x="4745460" y="4154488"/>
            <a:ext cx="3374256" cy="53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配置し、［表示］</a:t>
            </a:r>
            <a:endParaRPr kumimoji="1" lang="ja-JP" altLang="en-US" sz="2100" b="1" dirty="0">
              <a:solidFill>
                <a:srgbClr val="34404F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ABE62E7-52AA-387B-07A5-BAB8756445F4}"/>
              </a:ext>
            </a:extLst>
          </p:cNvPr>
          <p:cNvSpPr/>
          <p:nvPr/>
        </p:nvSpPr>
        <p:spPr>
          <a:xfrm>
            <a:off x="4845134" y="4296066"/>
            <a:ext cx="216000" cy="324000"/>
          </a:xfrm>
          <a:prstGeom prst="rect">
            <a:avLst/>
          </a:prstGeom>
          <a:solidFill>
            <a:srgbClr val="34404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34404F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E1633BD-00A2-4224-FB9E-44B0441DF65F}"/>
              </a:ext>
            </a:extLst>
          </p:cNvPr>
          <p:cNvSpPr/>
          <p:nvPr/>
        </p:nvSpPr>
        <p:spPr>
          <a:xfrm>
            <a:off x="6773148" y="4154488"/>
            <a:ext cx="3374256" cy="53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のアニメーションを設定</a:t>
            </a:r>
            <a:endParaRPr kumimoji="1" lang="ja-JP" altLang="en-US" sz="2100" b="1" dirty="0">
              <a:solidFill>
                <a:srgbClr val="34404F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63C0410-2FB2-615E-055F-9CFB0A7CF273}"/>
              </a:ext>
            </a:extLst>
          </p:cNvPr>
          <p:cNvSpPr/>
          <p:nvPr/>
        </p:nvSpPr>
        <p:spPr>
          <a:xfrm>
            <a:off x="6889988" y="4296066"/>
            <a:ext cx="216000" cy="324000"/>
          </a:xfrm>
          <a:prstGeom prst="rect">
            <a:avLst/>
          </a:prstGeom>
          <a:solidFill>
            <a:srgbClr val="34404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34404F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BF6FA6D-8F43-296C-3688-3C1E8D753F68}"/>
              </a:ext>
            </a:extLst>
          </p:cNvPr>
          <p:cNvSpPr/>
          <p:nvPr/>
        </p:nvSpPr>
        <p:spPr>
          <a:xfrm>
            <a:off x="9653077" y="4154488"/>
            <a:ext cx="1670519" cy="53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します。</a:t>
            </a:r>
            <a:endParaRPr kumimoji="1" lang="ja-JP" altLang="en-US" sz="2100" b="1" dirty="0">
              <a:solidFill>
                <a:srgbClr val="34404F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2CD8944-781D-0C90-854C-1DA743FC7725}"/>
              </a:ext>
            </a:extLst>
          </p:cNvPr>
          <p:cNvSpPr/>
          <p:nvPr/>
        </p:nvSpPr>
        <p:spPr>
          <a:xfrm>
            <a:off x="9774123" y="4296066"/>
            <a:ext cx="216000" cy="324000"/>
          </a:xfrm>
          <a:prstGeom prst="rect">
            <a:avLst/>
          </a:prstGeom>
          <a:solidFill>
            <a:srgbClr val="34404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34404F"/>
              </a:solidFill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0B4B2D0-73EB-6C36-8B8A-29954BA16714}"/>
              </a:ext>
            </a:extLst>
          </p:cNvPr>
          <p:cNvSpPr/>
          <p:nvPr/>
        </p:nvSpPr>
        <p:spPr>
          <a:xfrm>
            <a:off x="2281718" y="4583999"/>
            <a:ext cx="3244875" cy="53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［テキストの動作］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B8300D1-DC20-AC71-8CE8-9CD1BD76B979}"/>
              </a:ext>
            </a:extLst>
          </p:cNvPr>
          <p:cNvSpPr/>
          <p:nvPr/>
        </p:nvSpPr>
        <p:spPr>
          <a:xfrm>
            <a:off x="2340351" y="4729945"/>
            <a:ext cx="216000" cy="324000"/>
          </a:xfrm>
          <a:prstGeom prst="rect">
            <a:avLst/>
          </a:prstGeom>
          <a:solidFill>
            <a:srgbClr val="34404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34404F"/>
              </a:solidFill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396D2A4-A57C-5FF0-70C0-CFE5A6BE84C4}"/>
              </a:ext>
            </a:extLst>
          </p:cNvPr>
          <p:cNvSpPr/>
          <p:nvPr/>
        </p:nvSpPr>
        <p:spPr>
          <a:xfrm>
            <a:off x="4602148" y="4583999"/>
            <a:ext cx="2477870" cy="53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を［文字単位で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42B7116-84F1-AE3F-574D-4549D0AC3937}"/>
              </a:ext>
            </a:extLst>
          </p:cNvPr>
          <p:cNvSpPr/>
          <p:nvPr/>
        </p:nvSpPr>
        <p:spPr>
          <a:xfrm>
            <a:off x="4660780" y="4729945"/>
            <a:ext cx="216000" cy="324000"/>
          </a:xfrm>
          <a:prstGeom prst="rect">
            <a:avLst/>
          </a:prstGeom>
          <a:solidFill>
            <a:srgbClr val="34404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34404F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E35DA2F8-2932-ABBD-B153-3111032201E8}"/>
              </a:ext>
            </a:extLst>
          </p:cNvPr>
          <p:cNvSpPr/>
          <p:nvPr/>
        </p:nvSpPr>
        <p:spPr>
          <a:xfrm>
            <a:off x="6446193" y="4583999"/>
            <a:ext cx="2477870" cy="53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表示］にします。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930EB61-A847-232A-9E76-223D96E4769E}"/>
              </a:ext>
            </a:extLst>
          </p:cNvPr>
          <p:cNvSpPr/>
          <p:nvPr/>
        </p:nvSpPr>
        <p:spPr>
          <a:xfrm>
            <a:off x="6540291" y="4729945"/>
            <a:ext cx="216000" cy="324000"/>
          </a:xfrm>
          <a:prstGeom prst="rect">
            <a:avLst/>
          </a:prstGeom>
          <a:solidFill>
            <a:srgbClr val="34404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34404F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544C47A3-618A-43B8-5A07-53EA4C93C9AA}"/>
              </a:ext>
            </a:extLst>
          </p:cNvPr>
          <p:cNvSpPr/>
          <p:nvPr/>
        </p:nvSpPr>
        <p:spPr>
          <a:xfrm>
            <a:off x="2102206" y="5201880"/>
            <a:ext cx="1771539" cy="53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3. </a:t>
            </a:r>
            <a:r>
              <a:rPr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上の</a:t>
            </a:r>
            <a:r>
              <a:rPr lang="en-US" altLang="ja-JP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1.</a:t>
            </a:r>
            <a:r>
              <a:rPr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と</a:t>
            </a:r>
            <a:r>
              <a:rPr lang="en-US" altLang="ja-JP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2.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E42F920-2077-CA23-56A2-D45A6F599877}"/>
              </a:ext>
            </a:extLst>
          </p:cNvPr>
          <p:cNvSpPr/>
          <p:nvPr/>
        </p:nvSpPr>
        <p:spPr>
          <a:xfrm>
            <a:off x="2160839" y="5345911"/>
            <a:ext cx="216000" cy="324000"/>
          </a:xfrm>
          <a:prstGeom prst="rect">
            <a:avLst/>
          </a:prstGeom>
          <a:solidFill>
            <a:srgbClr val="34404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34404F"/>
              </a:solidFill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A9C3D0D9-C41E-81C5-77E6-49F0F172CF9B}"/>
              </a:ext>
            </a:extLst>
          </p:cNvPr>
          <p:cNvSpPr/>
          <p:nvPr/>
        </p:nvSpPr>
        <p:spPr>
          <a:xfrm>
            <a:off x="3649866" y="5201880"/>
            <a:ext cx="2477870" cy="53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を繰り返します。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AD7DA7F-A2A6-AF2B-0125-BE11D59E6441}"/>
              </a:ext>
            </a:extLst>
          </p:cNvPr>
          <p:cNvSpPr/>
          <p:nvPr/>
        </p:nvSpPr>
        <p:spPr>
          <a:xfrm>
            <a:off x="3759495" y="5345911"/>
            <a:ext cx="216000" cy="324000"/>
          </a:xfrm>
          <a:prstGeom prst="rect">
            <a:avLst/>
          </a:prstGeom>
          <a:solidFill>
            <a:srgbClr val="34404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34404F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98E4A7CD-E81F-A383-BAC1-2D72FDEFDB12}"/>
              </a:ext>
            </a:extLst>
          </p:cNvPr>
          <p:cNvSpPr/>
          <p:nvPr/>
        </p:nvSpPr>
        <p:spPr>
          <a:xfrm>
            <a:off x="5634862" y="5201880"/>
            <a:ext cx="3402578" cy="53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［ブリンク］を</a:t>
            </a:r>
            <a:r>
              <a:rPr lang="en-US" altLang="ja-JP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r>
              <a:rPr lang="en-US" altLang="ja-JP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</a:t>
            </a:r>
            <a:r>
              <a:rPr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回、</a:t>
            </a:r>
            <a:endParaRPr lang="en-US" altLang="ja-JP" sz="2100" b="1" dirty="0">
              <a:solidFill>
                <a:srgbClr val="34404F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7EA8384-DACC-F6CE-3262-CD253A1A32D5}"/>
              </a:ext>
            </a:extLst>
          </p:cNvPr>
          <p:cNvSpPr/>
          <p:nvPr/>
        </p:nvSpPr>
        <p:spPr>
          <a:xfrm>
            <a:off x="5766707" y="5345911"/>
            <a:ext cx="216000" cy="324000"/>
          </a:xfrm>
          <a:prstGeom prst="rect">
            <a:avLst/>
          </a:prstGeom>
          <a:solidFill>
            <a:srgbClr val="34404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34404F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1635773B-2988-FB5D-64BB-B3FC7EC8B32A}"/>
              </a:ext>
            </a:extLst>
          </p:cNvPr>
          <p:cNvSpPr/>
          <p:nvPr/>
        </p:nvSpPr>
        <p:spPr>
          <a:xfrm>
            <a:off x="8431179" y="5201880"/>
            <a:ext cx="3402578" cy="53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テキストボ</a:t>
            </a:r>
            <a:endParaRPr lang="en-US" altLang="ja-JP" sz="2100" b="1" dirty="0">
              <a:solidFill>
                <a:srgbClr val="34404F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DDE2D9AC-E624-C53C-A865-B88FE5CF7387}"/>
              </a:ext>
            </a:extLst>
          </p:cNvPr>
          <p:cNvSpPr/>
          <p:nvPr/>
        </p:nvSpPr>
        <p:spPr>
          <a:xfrm>
            <a:off x="8416598" y="5345911"/>
            <a:ext cx="216000" cy="324000"/>
          </a:xfrm>
          <a:prstGeom prst="rect">
            <a:avLst/>
          </a:prstGeom>
          <a:solidFill>
            <a:srgbClr val="34404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34404F"/>
              </a:solidFill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B7E054C6-1A57-33F3-88C4-95BE2930EA9F}"/>
              </a:ext>
            </a:extLst>
          </p:cNvPr>
          <p:cNvSpPr/>
          <p:nvPr/>
        </p:nvSpPr>
        <p:spPr>
          <a:xfrm>
            <a:off x="9740955" y="5201880"/>
            <a:ext cx="1593636" cy="53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ックスの</a:t>
            </a:r>
            <a:endParaRPr lang="en-US" altLang="ja-JP" sz="2100" b="1" dirty="0">
              <a:solidFill>
                <a:srgbClr val="34404F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4F6FC44F-CA35-3D29-477F-4CEDDE1D023B}"/>
              </a:ext>
            </a:extLst>
          </p:cNvPr>
          <p:cNvSpPr/>
          <p:nvPr/>
        </p:nvSpPr>
        <p:spPr>
          <a:xfrm>
            <a:off x="9813319" y="5345911"/>
            <a:ext cx="216000" cy="324000"/>
          </a:xfrm>
          <a:prstGeom prst="rect">
            <a:avLst/>
          </a:prstGeom>
          <a:solidFill>
            <a:srgbClr val="34404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34404F"/>
              </a:solidFill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8C20BF65-873A-9CEC-60E2-771765579431}"/>
              </a:ext>
            </a:extLst>
          </p:cNvPr>
          <p:cNvSpPr/>
          <p:nvPr/>
        </p:nvSpPr>
        <p:spPr>
          <a:xfrm>
            <a:off x="2281719" y="5615424"/>
            <a:ext cx="2910990" cy="53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［表示］の文字間</a:t>
            </a: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C901B4CB-5042-15FE-BE05-DBF71ABD3C56}"/>
              </a:ext>
            </a:extLst>
          </p:cNvPr>
          <p:cNvSpPr/>
          <p:nvPr/>
        </p:nvSpPr>
        <p:spPr>
          <a:xfrm>
            <a:off x="2340351" y="5754877"/>
            <a:ext cx="216000" cy="324000"/>
          </a:xfrm>
          <a:prstGeom prst="rect">
            <a:avLst/>
          </a:prstGeom>
          <a:solidFill>
            <a:srgbClr val="34404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34404F"/>
              </a:solidFill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0AC21FB3-67EA-EAD5-8FF3-5149FEEAE9E3}"/>
              </a:ext>
            </a:extLst>
          </p:cNvPr>
          <p:cNvSpPr/>
          <p:nvPr/>
        </p:nvSpPr>
        <p:spPr>
          <a:xfrm>
            <a:off x="4378255" y="5615424"/>
            <a:ext cx="2441611" cy="53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の遅延を</a:t>
            </a:r>
            <a:r>
              <a:rPr lang="en-US" altLang="ja-JP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0.03</a:t>
            </a:r>
            <a:r>
              <a:rPr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D32155BB-CC92-E867-4C81-51E9993B586A}"/>
              </a:ext>
            </a:extLst>
          </p:cNvPr>
          <p:cNvSpPr/>
          <p:nvPr/>
        </p:nvSpPr>
        <p:spPr>
          <a:xfrm>
            <a:off x="4444980" y="5754877"/>
            <a:ext cx="216000" cy="324000"/>
          </a:xfrm>
          <a:prstGeom prst="rect">
            <a:avLst/>
          </a:prstGeom>
          <a:solidFill>
            <a:srgbClr val="34404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34404F"/>
              </a:solidFill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4239622E-0B9B-C223-7719-7CD23140EACC}"/>
              </a:ext>
            </a:extLst>
          </p:cNvPr>
          <p:cNvSpPr/>
          <p:nvPr/>
        </p:nvSpPr>
        <p:spPr>
          <a:xfrm>
            <a:off x="6214230" y="5615424"/>
            <a:ext cx="1757730" cy="53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0.07</a:t>
            </a:r>
            <a:r>
              <a:rPr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に設</a:t>
            </a: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69AFA0B6-C93A-A5F4-9DDC-40D6734491E8}"/>
              </a:ext>
            </a:extLst>
          </p:cNvPr>
          <p:cNvSpPr/>
          <p:nvPr/>
        </p:nvSpPr>
        <p:spPr>
          <a:xfrm>
            <a:off x="6334071" y="5754877"/>
            <a:ext cx="216000" cy="324000"/>
          </a:xfrm>
          <a:prstGeom prst="rect">
            <a:avLst/>
          </a:prstGeom>
          <a:solidFill>
            <a:srgbClr val="34404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34404F"/>
              </a:solidFill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784602BB-2433-0DA1-76B3-291EA00164AA}"/>
              </a:ext>
            </a:extLst>
          </p:cNvPr>
          <p:cNvSpPr/>
          <p:nvPr/>
        </p:nvSpPr>
        <p:spPr>
          <a:xfrm>
            <a:off x="7262725" y="5615424"/>
            <a:ext cx="1757729" cy="53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1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定します。</a:t>
            </a: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C1E3B7B5-F862-17AF-22B0-9D2F54E69EA4}"/>
              </a:ext>
            </a:extLst>
          </p:cNvPr>
          <p:cNvSpPr/>
          <p:nvPr/>
        </p:nvSpPr>
        <p:spPr>
          <a:xfrm>
            <a:off x="7373804" y="5754877"/>
            <a:ext cx="216000" cy="324000"/>
          </a:xfrm>
          <a:prstGeom prst="rect">
            <a:avLst/>
          </a:prstGeom>
          <a:solidFill>
            <a:srgbClr val="34404F"/>
          </a:solidFill>
          <a:ln w="12700">
            <a:noFill/>
            <a:prstDash val="sysDot"/>
            <a:headEnd type="oval" w="sm" len="sm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34404F"/>
              </a:solidFill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A01EA48D-1D51-6010-0E41-C34A0F18035A}"/>
              </a:ext>
            </a:extLst>
          </p:cNvPr>
          <p:cNvSpPr/>
          <p:nvPr/>
        </p:nvSpPr>
        <p:spPr>
          <a:xfrm>
            <a:off x="0" y="-1135997"/>
            <a:ext cx="12192000" cy="1790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53CCF30A-48E4-5513-3E74-22B54EFCE540}"/>
              </a:ext>
            </a:extLst>
          </p:cNvPr>
          <p:cNvCxnSpPr>
            <a:cxnSpLocks/>
          </p:cNvCxnSpPr>
          <p:nvPr/>
        </p:nvCxnSpPr>
        <p:spPr>
          <a:xfrm flipH="1">
            <a:off x="1818760" y="891348"/>
            <a:ext cx="171405" cy="1934"/>
          </a:xfrm>
          <a:prstGeom prst="line">
            <a:avLst/>
          </a:prstGeom>
          <a:ln w="15875">
            <a:solidFill>
              <a:srgbClr val="3440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750DE939-89DF-00F5-44B5-DB9D090A26A1}"/>
              </a:ext>
            </a:extLst>
          </p:cNvPr>
          <p:cNvSpPr/>
          <p:nvPr/>
        </p:nvSpPr>
        <p:spPr>
          <a:xfrm>
            <a:off x="3310464" y="453370"/>
            <a:ext cx="3058138" cy="509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アニメーションで</a:t>
            </a:r>
          </a:p>
        </p:txBody>
      </p: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79BCB072-37A4-BDD1-8D3F-1BBE5CFC01DD}"/>
              </a:ext>
            </a:extLst>
          </p:cNvPr>
          <p:cNvCxnSpPr>
            <a:cxnSpLocks/>
          </p:cNvCxnSpPr>
          <p:nvPr/>
        </p:nvCxnSpPr>
        <p:spPr>
          <a:xfrm flipH="1">
            <a:off x="3409355" y="891348"/>
            <a:ext cx="171405" cy="1934"/>
          </a:xfrm>
          <a:prstGeom prst="line">
            <a:avLst/>
          </a:prstGeom>
          <a:ln w="15875">
            <a:solidFill>
              <a:srgbClr val="3440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67E50C57-0FCD-C284-D655-F99531849B88}"/>
              </a:ext>
            </a:extLst>
          </p:cNvPr>
          <p:cNvSpPr/>
          <p:nvPr/>
        </p:nvSpPr>
        <p:spPr>
          <a:xfrm>
            <a:off x="5323681" y="453370"/>
            <a:ext cx="2752331" cy="509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0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Chat GPT</a:t>
            </a:r>
            <a:r>
              <a:rPr lang="ja-JP" altLang="en-US" sz="20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</a:t>
            </a:r>
          </a:p>
        </p:txBody>
      </p: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20D9C3CF-D4B4-3EA9-7EF9-5DAE43949F89}"/>
              </a:ext>
            </a:extLst>
          </p:cNvPr>
          <p:cNvCxnSpPr>
            <a:cxnSpLocks/>
          </p:cNvCxnSpPr>
          <p:nvPr/>
        </p:nvCxnSpPr>
        <p:spPr>
          <a:xfrm flipH="1">
            <a:off x="5422572" y="891348"/>
            <a:ext cx="171405" cy="1934"/>
          </a:xfrm>
          <a:prstGeom prst="line">
            <a:avLst/>
          </a:prstGeom>
          <a:ln w="15875">
            <a:solidFill>
              <a:srgbClr val="3440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C96DCCE9-7B4F-914A-546F-A4A9EF322F82}"/>
              </a:ext>
            </a:extLst>
          </p:cNvPr>
          <p:cNvSpPr/>
          <p:nvPr/>
        </p:nvSpPr>
        <p:spPr>
          <a:xfrm>
            <a:off x="6700266" y="453370"/>
            <a:ext cx="1670824" cy="509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動きを</a:t>
            </a:r>
          </a:p>
        </p:txBody>
      </p: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5A16C56A-BAA5-135F-91C1-F23E170118DF}"/>
              </a:ext>
            </a:extLst>
          </p:cNvPr>
          <p:cNvCxnSpPr>
            <a:cxnSpLocks/>
          </p:cNvCxnSpPr>
          <p:nvPr/>
        </p:nvCxnSpPr>
        <p:spPr>
          <a:xfrm flipH="1">
            <a:off x="6799157" y="891348"/>
            <a:ext cx="171405" cy="1934"/>
          </a:xfrm>
          <a:prstGeom prst="line">
            <a:avLst/>
          </a:prstGeom>
          <a:ln w="15875">
            <a:solidFill>
              <a:srgbClr val="3440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11BED5B7-A4EC-B41A-E34E-8DF7AD68F35D}"/>
              </a:ext>
            </a:extLst>
          </p:cNvPr>
          <p:cNvSpPr/>
          <p:nvPr/>
        </p:nvSpPr>
        <p:spPr>
          <a:xfrm>
            <a:off x="7468339" y="453370"/>
            <a:ext cx="1670824" cy="509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rgbClr val="34404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再現して</a:t>
            </a:r>
          </a:p>
        </p:txBody>
      </p:sp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492B770D-96C8-75B1-15D8-AC52C80A9331}"/>
              </a:ext>
            </a:extLst>
          </p:cNvPr>
          <p:cNvCxnSpPr>
            <a:cxnSpLocks/>
          </p:cNvCxnSpPr>
          <p:nvPr/>
        </p:nvCxnSpPr>
        <p:spPr>
          <a:xfrm flipH="1">
            <a:off x="7567230" y="891348"/>
            <a:ext cx="171405" cy="1934"/>
          </a:xfrm>
          <a:prstGeom prst="line">
            <a:avLst/>
          </a:prstGeom>
          <a:ln w="15875">
            <a:solidFill>
              <a:srgbClr val="3440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82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9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601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601"/>
                            </p:stCondLst>
                            <p:childTnLst>
                              <p:par>
                                <p:cTn id="1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9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1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62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62"/>
                            </p:stCondLst>
                            <p:childTnLst>
                              <p:par>
                                <p:cTn id="3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9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962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23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23"/>
                            </p:stCondLst>
                            <p:childTnLst>
                              <p:par>
                                <p:cTn id="41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9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323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484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484"/>
                            </p:stCondLst>
                            <p:childTnLst>
                              <p:par>
                                <p:cTn id="5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9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384"/>
                            </p:stCondLst>
                            <p:childTnLst>
                              <p:par>
                                <p:cTn id="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mph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9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600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6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231"/>
                            </p:stCondLst>
                            <p:childTnLst>
                              <p:par>
                                <p:cTn id="73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231"/>
                            </p:stCondLst>
                            <p:childTnLst>
                              <p:par>
                                <p:cTn id="76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731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731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932"/>
                            </p:stCondLst>
                            <p:childTnLst>
                              <p:par>
                                <p:cTn id="85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932"/>
                            </p:stCondLst>
                            <p:childTnLst>
                              <p:par>
                                <p:cTn id="88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432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432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763"/>
                            </p:stCondLst>
                            <p:childTnLst>
                              <p:par>
                                <p:cTn id="97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763"/>
                            </p:stCondLst>
                            <p:childTnLst>
                              <p:par>
                                <p:cTn id="100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263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263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414"/>
                            </p:stCondLst>
                            <p:childTnLst>
                              <p:par>
                                <p:cTn id="10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414"/>
                            </p:stCondLst>
                            <p:childTnLst>
                              <p:par>
                                <p:cTn id="112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6914"/>
                            </p:stCondLst>
                            <p:childTnLst>
                              <p:par>
                                <p:cTn id="11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6914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165"/>
                            </p:stCondLst>
                            <p:childTnLst>
                              <p:par>
                                <p:cTn id="121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7165"/>
                            </p:stCondLst>
                            <p:childTnLst>
                              <p:par>
                                <p:cTn id="124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7665"/>
                            </p:stCondLst>
                            <p:childTnLst>
                              <p:par>
                                <p:cTn id="1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7665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7716"/>
                            </p:stCondLst>
                            <p:childTnLst>
                              <p:par>
                                <p:cTn id="133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7716"/>
                            </p:stCondLst>
                            <p:childTnLst>
                              <p:par>
                                <p:cTn id="136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8216"/>
                            </p:stCondLst>
                            <p:childTnLst>
                              <p:par>
                                <p:cTn id="13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8216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8577"/>
                            </p:stCondLst>
                            <p:childTnLst>
                              <p:par>
                                <p:cTn id="145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8577"/>
                            </p:stCondLst>
                            <p:childTnLst>
                              <p:par>
                                <p:cTn id="148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9077"/>
                            </p:stCondLst>
                            <p:childTnLst>
                              <p:par>
                                <p:cTn id="15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9077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9638"/>
                            </p:stCondLst>
                            <p:childTnLst>
                              <p:par>
                                <p:cTn id="157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9638"/>
                            </p:stCondLst>
                            <p:childTnLst>
                              <p:par>
                                <p:cTn id="160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138"/>
                            </p:stCondLst>
                            <p:childTnLst>
                              <p:par>
                                <p:cTn id="16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138"/>
                            </p:stCondLst>
                            <p:childTnLst>
                              <p:par>
                                <p:cTn id="1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379"/>
                            </p:stCondLst>
                            <p:childTnLst>
                              <p:par>
                                <p:cTn id="16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0379"/>
                            </p:stCondLst>
                            <p:childTnLst>
                              <p:par>
                                <p:cTn id="172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0879"/>
                            </p:stCondLst>
                            <p:childTnLst>
                              <p:par>
                                <p:cTn id="17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879"/>
                            </p:stCondLst>
                            <p:childTnLst>
                              <p:par>
                                <p:cTn id="1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1230"/>
                            </p:stCondLst>
                            <p:childTnLst>
                              <p:par>
                                <p:cTn id="181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1230"/>
                            </p:stCondLst>
                            <p:childTnLst>
                              <p:par>
                                <p:cTn id="184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1730"/>
                            </p:stCondLst>
                            <p:childTnLst>
                              <p:par>
                                <p:cTn id="18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1730"/>
                            </p:stCondLst>
                            <p:childTnLst>
                              <p:par>
                                <p:cTn id="1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2131"/>
                            </p:stCondLst>
                            <p:childTnLst>
                              <p:par>
                                <p:cTn id="193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2131"/>
                            </p:stCondLst>
                            <p:childTnLst>
                              <p:par>
                                <p:cTn id="196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2631"/>
                            </p:stCondLst>
                            <p:childTnLst>
                              <p:par>
                                <p:cTn id="19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2631"/>
                            </p:stCondLst>
                            <p:childTnLst>
                              <p:par>
                                <p:cTn id="2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2982"/>
                            </p:stCondLst>
                            <p:childTnLst>
                              <p:par>
                                <p:cTn id="205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2982"/>
                            </p:stCondLst>
                            <p:childTnLst>
                              <p:par>
                                <p:cTn id="208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3482"/>
                            </p:stCondLst>
                            <p:childTnLst>
                              <p:par>
                                <p:cTn id="21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13482"/>
                            </p:stCondLst>
                            <p:childTnLst>
                              <p:par>
                                <p:cTn id="2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3583"/>
                            </p:stCondLst>
                            <p:childTnLst>
                              <p:par>
                                <p:cTn id="217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13583"/>
                            </p:stCondLst>
                            <p:childTnLst>
                              <p:par>
                                <p:cTn id="220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4083"/>
                            </p:stCondLst>
                            <p:childTnLst>
                              <p:par>
                                <p:cTn id="2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4083"/>
                            </p:stCondLst>
                            <p:childTnLst>
                              <p:par>
                                <p:cTn id="2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4444"/>
                            </p:stCondLst>
                            <p:childTnLst>
                              <p:par>
                                <p:cTn id="22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4444"/>
                            </p:stCondLst>
                            <p:childTnLst>
                              <p:par>
                                <p:cTn id="232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4944"/>
                            </p:stCondLst>
                            <p:childTnLst>
                              <p:par>
                                <p:cTn id="23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14944"/>
                            </p:stCondLst>
                            <p:childTnLst>
                              <p:par>
                                <p:cTn id="2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5395"/>
                            </p:stCondLst>
                            <p:childTnLst>
                              <p:par>
                                <p:cTn id="241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15395"/>
                            </p:stCondLst>
                            <p:childTnLst>
                              <p:par>
                                <p:cTn id="244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5895"/>
                            </p:stCondLst>
                            <p:childTnLst>
                              <p:par>
                                <p:cTn id="24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15895"/>
                            </p:stCondLst>
                            <p:childTnLst>
                              <p:par>
                                <p:cTn id="2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6346"/>
                            </p:stCondLst>
                            <p:childTnLst>
                              <p:par>
                                <p:cTn id="253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16346"/>
                            </p:stCondLst>
                            <p:childTnLst>
                              <p:par>
                                <p:cTn id="256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6846"/>
                            </p:stCondLst>
                            <p:childTnLst>
                              <p:par>
                                <p:cTn id="25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16846"/>
                            </p:stCondLst>
                            <p:childTnLst>
                              <p:par>
                                <p:cTn id="2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7347"/>
                            </p:stCondLst>
                            <p:childTnLst>
                              <p:par>
                                <p:cTn id="265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17347"/>
                            </p:stCondLst>
                            <p:childTnLst>
                              <p:par>
                                <p:cTn id="268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7847"/>
                            </p:stCondLst>
                            <p:childTnLst>
                              <p:par>
                                <p:cTn id="27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17847"/>
                            </p:stCondLst>
                            <p:childTnLst>
                              <p:par>
                                <p:cTn id="2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8198"/>
                            </p:stCondLst>
                            <p:childTnLst>
                              <p:par>
                                <p:cTn id="277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18198"/>
                            </p:stCondLst>
                            <p:childTnLst>
                              <p:par>
                                <p:cTn id="280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18698"/>
                            </p:stCondLst>
                            <p:childTnLst>
                              <p:par>
                                <p:cTn id="28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18698"/>
                            </p:stCondLst>
                            <p:childTnLst>
                              <p:par>
                                <p:cTn id="2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18999"/>
                            </p:stCondLst>
                            <p:childTnLst>
                              <p:par>
                                <p:cTn id="28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18999"/>
                            </p:stCondLst>
                            <p:childTnLst>
                              <p:par>
                                <p:cTn id="292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9499"/>
                            </p:stCondLst>
                            <p:childTnLst>
                              <p:par>
                                <p:cTn id="29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19499"/>
                            </p:stCondLst>
                            <p:childTnLst>
                              <p:par>
                                <p:cTn id="2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19650"/>
                            </p:stCondLst>
                            <p:childTnLst>
                              <p:par>
                                <p:cTn id="301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19650"/>
                            </p:stCondLst>
                            <p:childTnLst>
                              <p:par>
                                <p:cTn id="304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20150"/>
                            </p:stCondLst>
                            <p:childTnLst>
                              <p:par>
                                <p:cTn id="30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20150"/>
                            </p:stCondLst>
                            <p:childTnLst>
                              <p:par>
                                <p:cTn id="3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20471"/>
                            </p:stCondLst>
                            <p:childTnLst>
                              <p:par>
                                <p:cTn id="313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20471"/>
                            </p:stCondLst>
                            <p:childTnLst>
                              <p:par>
                                <p:cTn id="316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20971"/>
                            </p:stCondLst>
                            <p:childTnLst>
                              <p:par>
                                <p:cTn id="31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20971"/>
                            </p:stCondLst>
                            <p:childTnLst>
                              <p:par>
                                <p:cTn id="3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21272"/>
                            </p:stCondLst>
                            <p:childTnLst>
                              <p:par>
                                <p:cTn id="325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21272"/>
                            </p:stCondLst>
                            <p:childTnLst>
                              <p:par>
                                <p:cTn id="328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21772"/>
                            </p:stCondLst>
                            <p:childTnLst>
                              <p:par>
                                <p:cTn id="3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21772"/>
                            </p:stCondLst>
                            <p:childTnLst>
                              <p:par>
                                <p:cTn id="3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22123"/>
                            </p:stCondLst>
                            <p:childTnLst>
                              <p:par>
                                <p:cTn id="337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22123"/>
                            </p:stCondLst>
                            <p:childTnLst>
                              <p:par>
                                <p:cTn id="340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22623"/>
                            </p:stCondLst>
                            <p:childTnLst>
                              <p:par>
                                <p:cTn id="34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22623"/>
                            </p:stCondLst>
                            <p:childTnLst>
                              <p:par>
                                <p:cTn id="3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23024"/>
                            </p:stCondLst>
                            <p:childTnLst>
                              <p:par>
                                <p:cTn id="34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23024"/>
                            </p:stCondLst>
                            <p:childTnLst>
                              <p:par>
                                <p:cTn id="352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23524"/>
                            </p:stCondLst>
                            <p:childTnLst>
                              <p:par>
                                <p:cTn id="3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23524"/>
                            </p:stCondLst>
                            <p:childTnLst>
                              <p:par>
                                <p:cTn id="3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23875"/>
                            </p:stCondLst>
                            <p:childTnLst>
                              <p:par>
                                <p:cTn id="361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23875"/>
                            </p:stCondLst>
                            <p:childTnLst>
                              <p:par>
                                <p:cTn id="364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24375"/>
                            </p:stCondLst>
                            <p:childTnLst>
                              <p:par>
                                <p:cTn id="3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24375"/>
                            </p:stCondLst>
                            <p:childTnLst>
                              <p:par>
                                <p:cTn id="3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24926"/>
                            </p:stCondLst>
                            <p:childTnLst>
                              <p:par>
                                <p:cTn id="373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24926"/>
                            </p:stCondLst>
                            <p:childTnLst>
                              <p:par>
                                <p:cTn id="376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25426"/>
                            </p:stCondLst>
                            <p:childTnLst>
                              <p:par>
                                <p:cTn id="37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25426"/>
                            </p:stCondLst>
                            <p:childTnLst>
                              <p:par>
                                <p:cTn id="3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25627"/>
                            </p:stCondLst>
                            <p:childTnLst>
                              <p:par>
                                <p:cTn id="385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25627"/>
                            </p:stCondLst>
                            <p:childTnLst>
                              <p:par>
                                <p:cTn id="388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26127"/>
                            </p:stCondLst>
                            <p:childTnLst>
                              <p:par>
                                <p:cTn id="39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26127"/>
                            </p:stCondLst>
                            <p:childTnLst>
                              <p:par>
                                <p:cTn id="3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26278"/>
                            </p:stCondLst>
                            <p:childTnLst>
                              <p:par>
                                <p:cTn id="397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26278"/>
                            </p:stCondLst>
                            <p:childTnLst>
                              <p:par>
                                <p:cTn id="400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26778"/>
                            </p:stCondLst>
                            <p:childTnLst>
                              <p:par>
                                <p:cTn id="40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26778"/>
                            </p:stCondLst>
                            <p:childTnLst>
                              <p:par>
                                <p:cTn id="4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27129"/>
                            </p:stCondLst>
                            <p:childTnLst>
                              <p:par>
                                <p:cTn id="40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27129"/>
                            </p:stCondLst>
                            <p:childTnLst>
                              <p:par>
                                <p:cTn id="412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4" fill="hold">
                            <p:stCondLst>
                              <p:cond delay="27629"/>
                            </p:stCondLst>
                            <p:childTnLst>
                              <p:par>
                                <p:cTn id="41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27629"/>
                            </p:stCondLst>
                            <p:childTnLst>
                              <p:par>
                                <p:cTn id="4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28030"/>
                            </p:stCondLst>
                            <p:childTnLst>
                              <p:par>
                                <p:cTn id="421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3" fill="hold">
                            <p:stCondLst>
                              <p:cond delay="28030"/>
                            </p:stCondLst>
                            <p:childTnLst>
                              <p:par>
                                <p:cTn id="424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6" fill="hold">
                            <p:stCondLst>
                              <p:cond delay="28530"/>
                            </p:stCondLst>
                            <p:childTnLst>
                              <p:par>
                                <p:cTn id="4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28530"/>
                            </p:stCondLst>
                            <p:childTnLst>
                              <p:par>
                                <p:cTn id="4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2" fill="hold">
                            <p:stCondLst>
                              <p:cond delay="28731"/>
                            </p:stCondLst>
                            <p:childTnLst>
                              <p:par>
                                <p:cTn id="433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>
                            <p:stCondLst>
                              <p:cond delay="28731"/>
                            </p:stCondLst>
                            <p:childTnLst>
                              <p:par>
                                <p:cTn id="436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>
                            <p:stCondLst>
                              <p:cond delay="29231"/>
                            </p:stCondLst>
                            <p:childTnLst>
                              <p:par>
                                <p:cTn id="43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>
                            <p:stCondLst>
                              <p:cond delay="29231"/>
                            </p:stCondLst>
                            <p:childTnLst>
                              <p:par>
                                <p:cTn id="4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9" grpId="0"/>
      <p:bldP spid="30" grpId="0" animBg="1"/>
      <p:bldP spid="30" grpId="1" animBg="1"/>
      <p:bldP spid="30" grpId="2" animBg="1"/>
      <p:bldP spid="33" grpId="0"/>
      <p:bldP spid="34" grpId="0"/>
      <p:bldP spid="37" grpId="0"/>
      <p:bldP spid="32" grpId="0" animBg="1"/>
      <p:bldP spid="32" grpId="1" animBg="1"/>
      <p:bldP spid="32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47" grpId="0"/>
      <p:bldP spid="48" grpId="0" animBg="1"/>
      <p:bldP spid="48" grpId="1" animBg="1"/>
      <p:bldP spid="48" grpId="2" animBg="1"/>
      <p:bldP spid="49" grpId="0"/>
      <p:bldP spid="50" grpId="0" animBg="1"/>
      <p:bldP spid="50" grpId="1" animBg="1"/>
      <p:bldP spid="50" grpId="2" animBg="1"/>
      <p:bldP spid="51" grpId="0"/>
      <p:bldP spid="52" grpId="0" animBg="1"/>
      <p:bldP spid="52" grpId="1" animBg="1"/>
      <p:bldP spid="52" grpId="2" animBg="1"/>
      <p:bldP spid="53" grpId="0"/>
      <p:bldP spid="54" grpId="0" animBg="1"/>
      <p:bldP spid="54" grpId="1" animBg="1"/>
      <p:bldP spid="54" grpId="2" animBg="1"/>
      <p:bldP spid="55" grpId="0"/>
      <p:bldP spid="56" grpId="0" animBg="1"/>
      <p:bldP spid="56" grpId="1" animBg="1"/>
      <p:bldP spid="56" grpId="2" animBg="1"/>
      <p:bldP spid="57" grpId="0"/>
      <p:bldP spid="58" grpId="0" animBg="1"/>
      <p:bldP spid="58" grpId="1" animBg="1"/>
      <p:bldP spid="58" grpId="2" animBg="1"/>
      <p:bldP spid="59" grpId="0"/>
      <p:bldP spid="60" grpId="0" animBg="1"/>
      <p:bldP spid="60" grpId="1" animBg="1"/>
      <p:bldP spid="60" grpId="2" animBg="1"/>
      <p:bldP spid="61" grpId="0"/>
      <p:bldP spid="62" grpId="0" animBg="1"/>
      <p:bldP spid="62" grpId="1" animBg="1"/>
      <p:bldP spid="62" grpId="2" animBg="1"/>
      <p:bldP spid="63" grpId="0"/>
      <p:bldP spid="64" grpId="0" animBg="1"/>
      <p:bldP spid="64" grpId="1" animBg="1"/>
      <p:bldP spid="64" grpId="2" animBg="1"/>
      <p:bldP spid="65" grpId="0"/>
      <p:bldP spid="66" grpId="0" animBg="1"/>
      <p:bldP spid="66" grpId="1" animBg="1"/>
      <p:bldP spid="66" grpId="2" animBg="1"/>
      <p:bldP spid="67" grpId="0"/>
      <p:bldP spid="68" grpId="0" animBg="1"/>
      <p:bldP spid="68" grpId="1" animBg="1"/>
      <p:bldP spid="68" grpId="2" animBg="1"/>
      <p:bldP spid="69" grpId="0"/>
      <p:bldP spid="70" grpId="0" animBg="1"/>
      <p:bldP spid="70" grpId="1" animBg="1"/>
      <p:bldP spid="70" grpId="2" animBg="1"/>
      <p:bldP spid="2" grpId="0"/>
      <p:bldP spid="3" grpId="0" animBg="1"/>
      <p:bldP spid="3" grpId="1" animBg="1"/>
      <p:bldP spid="3" grpId="2" animBg="1"/>
      <p:bldP spid="8" grpId="0"/>
      <p:bldP spid="9" grpId="0" animBg="1"/>
      <p:bldP spid="9" grpId="1" animBg="1"/>
      <p:bldP spid="9" grpId="2" animBg="1"/>
      <p:bldP spid="10" grpId="0"/>
      <p:bldP spid="11" grpId="0" animBg="1"/>
      <p:bldP spid="11" grpId="1" animBg="1"/>
      <p:bldP spid="11" grpId="2" animBg="1"/>
      <p:bldP spid="12" grpId="0"/>
      <p:bldP spid="13" grpId="0" animBg="1"/>
      <p:bldP spid="13" grpId="1" animBg="1"/>
      <p:bldP spid="13" grpId="2" animBg="1"/>
      <p:bldP spid="14" grpId="0"/>
      <p:bldP spid="15" grpId="0" animBg="1"/>
      <p:bldP spid="15" grpId="1" animBg="1"/>
      <p:bldP spid="15" grpId="2" animBg="1"/>
      <p:bldP spid="16" grpId="0"/>
      <p:bldP spid="17" grpId="0" animBg="1"/>
      <p:bldP spid="17" grpId="1" animBg="1"/>
      <p:bldP spid="17" grpId="2" animBg="1"/>
      <p:bldP spid="18" grpId="0"/>
      <p:bldP spid="19" grpId="0" animBg="1"/>
      <p:bldP spid="19" grpId="1" animBg="1"/>
      <p:bldP spid="19" grpId="2" animBg="1"/>
      <p:bldP spid="22" grpId="0"/>
      <p:bldP spid="23" grpId="0" animBg="1"/>
      <p:bldP spid="23" grpId="1" animBg="1"/>
      <p:bldP spid="23" grpId="2" animBg="1"/>
      <p:bldP spid="24" grpId="0"/>
      <p:bldP spid="25" grpId="0" animBg="1"/>
      <p:bldP spid="25" grpId="1" animBg="1"/>
      <p:bldP spid="25" grpId="2" animBg="1"/>
      <p:bldP spid="26" grpId="0"/>
      <p:bldP spid="27" grpId="0" animBg="1"/>
      <p:bldP spid="27" grpId="1" animBg="1"/>
      <p:bldP spid="27" grpId="2" animBg="1"/>
      <p:bldP spid="28" grpId="0"/>
      <p:bldP spid="38" grpId="0" animBg="1"/>
      <p:bldP spid="38" grpId="1" animBg="1"/>
      <p:bldP spid="38" grpId="2" animBg="1"/>
      <p:bldP spid="39" grpId="0"/>
      <p:bldP spid="44" grpId="0" animBg="1"/>
      <p:bldP spid="44" grpId="1" animBg="1"/>
      <p:bldP spid="44" grpId="2" animBg="1"/>
      <p:bldP spid="46" grpId="0"/>
      <p:bldP spid="71" grpId="0" animBg="1"/>
      <p:bldP spid="71" grpId="1" animBg="1"/>
      <p:bldP spid="71" grpId="2" animBg="1"/>
      <p:bldP spid="72" grpId="0"/>
      <p:bldP spid="73" grpId="0" animBg="1"/>
      <p:bldP spid="73" grpId="1" animBg="1"/>
      <p:bldP spid="73" grpId="2" animBg="1"/>
      <p:bldP spid="74" grpId="0"/>
      <p:bldP spid="75" grpId="0" animBg="1"/>
      <p:bldP spid="75" grpId="1" animBg="1"/>
      <p:bldP spid="75" grpId="2" animBg="1"/>
      <p:bldP spid="76" grpId="0"/>
      <p:bldP spid="77" grpId="0" animBg="1"/>
      <p:bldP spid="77" grpId="1" animBg="1"/>
      <p:bldP spid="77" grpId="2" animBg="1"/>
      <p:bldP spid="78" grpId="0" animBg="1"/>
      <p:bldP spid="87" grpId="0"/>
      <p:bldP spid="89" grpId="0"/>
      <p:bldP spid="91" grpId="0"/>
      <p:bldP spid="9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3963</TotalTime>
  <Words>143</Words>
  <Application>Microsoft Office PowerPoint</Application>
  <PresentationFormat>ワイド画面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游ゴシック Light</vt:lpstr>
      <vt:lpstr>游ゴシック Medium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YOSHIFUJI Tomohiro</dc:creator>
  <cp:lastModifiedBy>YOSHIFUJI Tomohiro</cp:lastModifiedBy>
  <cp:revision>27</cp:revision>
  <dcterms:created xsi:type="dcterms:W3CDTF">2023-03-22T05:52:41Z</dcterms:created>
  <dcterms:modified xsi:type="dcterms:W3CDTF">2023-05-25T18:25:28Z</dcterms:modified>
</cp:coreProperties>
</file>