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9" r:id="rId2"/>
    <p:sldId id="258" r:id="rId3"/>
    <p:sldId id="261" r:id="rId4"/>
    <p:sldId id="262" r:id="rId5"/>
    <p:sldId id="263" r:id="rId6"/>
    <p:sldId id="267" r:id="rId7"/>
    <p:sldId id="268" r:id="rId8"/>
    <p:sldId id="264" r:id="rId9"/>
    <p:sldId id="265" r:id="rId10"/>
    <p:sldId id="266" r:id="rId11"/>
    <p:sldId id="269" r:id="rId12"/>
    <p:sldId id="270" r:id="rId13"/>
    <p:sldId id="271" r:id="rId14"/>
    <p:sldId id="272" r:id="rId15"/>
    <p:sldId id="273" r:id="rId16"/>
    <p:sldId id="274" r:id="rId17"/>
    <p:sldId id="275" r:id="rId18"/>
    <p:sldId id="276" r:id="rId19"/>
    <p:sldId id="277" r:id="rId20"/>
    <p:sldId id="280" r:id="rId21"/>
    <p:sldId id="260" r:id="rId22"/>
  </p:sldIdLst>
  <p:sldSz cx="14400213" cy="1440021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D430D"/>
    <a:srgbClr val="C03712"/>
    <a:srgbClr val="E65A0C"/>
    <a:srgbClr val="E2E0DE"/>
    <a:srgbClr val="D7D4D2"/>
    <a:srgbClr val="EFEBE9"/>
    <a:srgbClr val="2C2C2C"/>
    <a:srgbClr val="424145"/>
    <a:srgbClr val="464544"/>
    <a:srgbClr val="4D4C4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80" autoAdjust="0"/>
    <p:restoredTop sz="94660"/>
  </p:normalViewPr>
  <p:slideViewPr>
    <p:cSldViewPr snapToGrid="0">
      <p:cViewPr varScale="1">
        <p:scale>
          <a:sx n="58" d="100"/>
          <a:sy n="58" d="100"/>
        </p:scale>
        <p:origin x="2040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80016" y="2356703"/>
            <a:ext cx="12240181" cy="5013407"/>
          </a:xfrm>
        </p:spPr>
        <p:txBody>
          <a:bodyPr anchor="b"/>
          <a:lstStyle>
            <a:lvl1pPr algn="ctr">
              <a:defRPr sz="9449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00027" y="7563446"/>
            <a:ext cx="10800160" cy="3476717"/>
          </a:xfrm>
        </p:spPr>
        <p:txBody>
          <a:bodyPr/>
          <a:lstStyle>
            <a:lvl1pPr marL="0" indent="0" algn="ctr">
              <a:buNone/>
              <a:defRPr sz="3780"/>
            </a:lvl1pPr>
            <a:lvl2pPr marL="719999" indent="0" algn="ctr">
              <a:buNone/>
              <a:defRPr sz="3150"/>
            </a:lvl2pPr>
            <a:lvl3pPr marL="1439997" indent="0" algn="ctr">
              <a:buNone/>
              <a:defRPr sz="2835"/>
            </a:lvl3pPr>
            <a:lvl4pPr marL="2159996" indent="0" algn="ctr">
              <a:buNone/>
              <a:defRPr sz="2520"/>
            </a:lvl4pPr>
            <a:lvl5pPr marL="2879994" indent="0" algn="ctr">
              <a:buNone/>
              <a:defRPr sz="2520"/>
            </a:lvl5pPr>
            <a:lvl6pPr marL="3599993" indent="0" algn="ctr">
              <a:buNone/>
              <a:defRPr sz="2520"/>
            </a:lvl6pPr>
            <a:lvl7pPr marL="4319991" indent="0" algn="ctr">
              <a:buNone/>
              <a:defRPr sz="2520"/>
            </a:lvl7pPr>
            <a:lvl8pPr marL="5039990" indent="0" algn="ctr">
              <a:buNone/>
              <a:defRPr sz="2520"/>
            </a:lvl8pPr>
            <a:lvl9pPr marL="5759988" indent="0" algn="ctr">
              <a:buNone/>
              <a:defRPr sz="252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280588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67782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305153" y="766678"/>
            <a:ext cx="3105046" cy="1220351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015" y="766678"/>
            <a:ext cx="9135135" cy="1220351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792247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599382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2515" y="3590057"/>
            <a:ext cx="12420184" cy="5990088"/>
          </a:xfrm>
        </p:spPr>
        <p:txBody>
          <a:bodyPr anchor="b"/>
          <a:lstStyle>
            <a:lvl1pPr>
              <a:defRPr sz="9449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82515" y="9636813"/>
            <a:ext cx="12420184" cy="3150046"/>
          </a:xfrm>
        </p:spPr>
        <p:txBody>
          <a:bodyPr/>
          <a:lstStyle>
            <a:lvl1pPr marL="0" indent="0">
              <a:buNone/>
              <a:defRPr sz="3780">
                <a:solidFill>
                  <a:schemeClr val="tx1">
                    <a:tint val="82000"/>
                  </a:schemeClr>
                </a:solidFill>
              </a:defRPr>
            </a:lvl1pPr>
            <a:lvl2pPr marL="719999" indent="0">
              <a:buNone/>
              <a:defRPr sz="3150">
                <a:solidFill>
                  <a:schemeClr val="tx1">
                    <a:tint val="82000"/>
                  </a:schemeClr>
                </a:solidFill>
              </a:defRPr>
            </a:lvl2pPr>
            <a:lvl3pPr marL="1439997" indent="0">
              <a:buNone/>
              <a:defRPr sz="2835">
                <a:solidFill>
                  <a:schemeClr val="tx1">
                    <a:tint val="82000"/>
                  </a:schemeClr>
                </a:solidFill>
              </a:defRPr>
            </a:lvl3pPr>
            <a:lvl4pPr marL="2159996" indent="0">
              <a:buNone/>
              <a:defRPr sz="2520">
                <a:solidFill>
                  <a:schemeClr val="tx1">
                    <a:tint val="82000"/>
                  </a:schemeClr>
                </a:solidFill>
              </a:defRPr>
            </a:lvl4pPr>
            <a:lvl5pPr marL="2879994" indent="0">
              <a:buNone/>
              <a:defRPr sz="2520">
                <a:solidFill>
                  <a:schemeClr val="tx1">
                    <a:tint val="82000"/>
                  </a:schemeClr>
                </a:solidFill>
              </a:defRPr>
            </a:lvl5pPr>
            <a:lvl6pPr marL="3599993" indent="0">
              <a:buNone/>
              <a:defRPr sz="2520">
                <a:solidFill>
                  <a:schemeClr val="tx1">
                    <a:tint val="82000"/>
                  </a:schemeClr>
                </a:solidFill>
              </a:defRPr>
            </a:lvl6pPr>
            <a:lvl7pPr marL="4319991" indent="0">
              <a:buNone/>
              <a:defRPr sz="2520">
                <a:solidFill>
                  <a:schemeClr val="tx1">
                    <a:tint val="82000"/>
                  </a:schemeClr>
                </a:solidFill>
              </a:defRPr>
            </a:lvl7pPr>
            <a:lvl8pPr marL="5039990" indent="0">
              <a:buNone/>
              <a:defRPr sz="2520">
                <a:solidFill>
                  <a:schemeClr val="tx1">
                    <a:tint val="82000"/>
                  </a:schemeClr>
                </a:solidFill>
              </a:defRPr>
            </a:lvl8pPr>
            <a:lvl9pPr marL="5759988" indent="0">
              <a:buNone/>
              <a:defRPr sz="252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9709936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90014" y="3833390"/>
            <a:ext cx="6120091" cy="913680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290108" y="3833390"/>
            <a:ext cx="6120091" cy="913680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50268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91890" y="766681"/>
            <a:ext cx="12420184" cy="2783376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91892" y="3530053"/>
            <a:ext cx="6091964" cy="1730025"/>
          </a:xfrm>
        </p:spPr>
        <p:txBody>
          <a:bodyPr anchor="b"/>
          <a:lstStyle>
            <a:lvl1pPr marL="0" indent="0">
              <a:buNone/>
              <a:defRPr sz="3780" b="1"/>
            </a:lvl1pPr>
            <a:lvl2pPr marL="719999" indent="0">
              <a:buNone/>
              <a:defRPr sz="3150" b="1"/>
            </a:lvl2pPr>
            <a:lvl3pPr marL="1439997" indent="0">
              <a:buNone/>
              <a:defRPr sz="2835" b="1"/>
            </a:lvl3pPr>
            <a:lvl4pPr marL="2159996" indent="0">
              <a:buNone/>
              <a:defRPr sz="2520" b="1"/>
            </a:lvl4pPr>
            <a:lvl5pPr marL="2879994" indent="0">
              <a:buNone/>
              <a:defRPr sz="2520" b="1"/>
            </a:lvl5pPr>
            <a:lvl6pPr marL="3599993" indent="0">
              <a:buNone/>
              <a:defRPr sz="2520" b="1"/>
            </a:lvl6pPr>
            <a:lvl7pPr marL="4319991" indent="0">
              <a:buNone/>
              <a:defRPr sz="2520" b="1"/>
            </a:lvl7pPr>
            <a:lvl8pPr marL="5039990" indent="0">
              <a:buNone/>
              <a:defRPr sz="2520" b="1"/>
            </a:lvl8pPr>
            <a:lvl9pPr marL="5759988" indent="0">
              <a:buNone/>
              <a:defRPr sz="252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91892" y="5260078"/>
            <a:ext cx="6091964" cy="773678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7290109" y="3530053"/>
            <a:ext cx="6121966" cy="1730025"/>
          </a:xfrm>
        </p:spPr>
        <p:txBody>
          <a:bodyPr anchor="b"/>
          <a:lstStyle>
            <a:lvl1pPr marL="0" indent="0">
              <a:buNone/>
              <a:defRPr sz="3780" b="1"/>
            </a:lvl1pPr>
            <a:lvl2pPr marL="719999" indent="0">
              <a:buNone/>
              <a:defRPr sz="3150" b="1"/>
            </a:lvl2pPr>
            <a:lvl3pPr marL="1439997" indent="0">
              <a:buNone/>
              <a:defRPr sz="2835" b="1"/>
            </a:lvl3pPr>
            <a:lvl4pPr marL="2159996" indent="0">
              <a:buNone/>
              <a:defRPr sz="2520" b="1"/>
            </a:lvl4pPr>
            <a:lvl5pPr marL="2879994" indent="0">
              <a:buNone/>
              <a:defRPr sz="2520" b="1"/>
            </a:lvl5pPr>
            <a:lvl6pPr marL="3599993" indent="0">
              <a:buNone/>
              <a:defRPr sz="2520" b="1"/>
            </a:lvl6pPr>
            <a:lvl7pPr marL="4319991" indent="0">
              <a:buNone/>
              <a:defRPr sz="2520" b="1"/>
            </a:lvl7pPr>
            <a:lvl8pPr marL="5039990" indent="0">
              <a:buNone/>
              <a:defRPr sz="2520" b="1"/>
            </a:lvl8pPr>
            <a:lvl9pPr marL="5759988" indent="0">
              <a:buNone/>
              <a:defRPr sz="252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290109" y="5260078"/>
            <a:ext cx="6121966" cy="7736782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953943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03329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082480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91890" y="960014"/>
            <a:ext cx="4644444" cy="3360050"/>
          </a:xfrm>
        </p:spPr>
        <p:txBody>
          <a:bodyPr anchor="b"/>
          <a:lstStyle>
            <a:lvl1pPr>
              <a:defRPr sz="5039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121966" y="2073367"/>
            <a:ext cx="7290108" cy="10233485"/>
          </a:xfrm>
        </p:spPr>
        <p:txBody>
          <a:bodyPr/>
          <a:lstStyle>
            <a:lvl1pPr>
              <a:defRPr sz="5039"/>
            </a:lvl1pPr>
            <a:lvl2pPr>
              <a:defRPr sz="4409"/>
            </a:lvl2pPr>
            <a:lvl3pPr>
              <a:defRPr sz="3780"/>
            </a:lvl3pPr>
            <a:lvl4pPr>
              <a:defRPr sz="3150"/>
            </a:lvl4pPr>
            <a:lvl5pPr>
              <a:defRPr sz="3150"/>
            </a:lvl5pPr>
            <a:lvl6pPr>
              <a:defRPr sz="3150"/>
            </a:lvl6pPr>
            <a:lvl7pPr>
              <a:defRPr sz="3150"/>
            </a:lvl7pPr>
            <a:lvl8pPr>
              <a:defRPr sz="3150"/>
            </a:lvl8pPr>
            <a:lvl9pPr>
              <a:defRPr sz="31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91890" y="4320064"/>
            <a:ext cx="4644444" cy="8003453"/>
          </a:xfrm>
        </p:spPr>
        <p:txBody>
          <a:bodyPr/>
          <a:lstStyle>
            <a:lvl1pPr marL="0" indent="0">
              <a:buNone/>
              <a:defRPr sz="2520"/>
            </a:lvl1pPr>
            <a:lvl2pPr marL="719999" indent="0">
              <a:buNone/>
              <a:defRPr sz="2205"/>
            </a:lvl2pPr>
            <a:lvl3pPr marL="1439997" indent="0">
              <a:buNone/>
              <a:defRPr sz="1890"/>
            </a:lvl3pPr>
            <a:lvl4pPr marL="2159996" indent="0">
              <a:buNone/>
              <a:defRPr sz="1575"/>
            </a:lvl4pPr>
            <a:lvl5pPr marL="2879994" indent="0">
              <a:buNone/>
              <a:defRPr sz="1575"/>
            </a:lvl5pPr>
            <a:lvl6pPr marL="3599993" indent="0">
              <a:buNone/>
              <a:defRPr sz="1575"/>
            </a:lvl6pPr>
            <a:lvl7pPr marL="4319991" indent="0">
              <a:buNone/>
              <a:defRPr sz="1575"/>
            </a:lvl7pPr>
            <a:lvl8pPr marL="5039990" indent="0">
              <a:buNone/>
              <a:defRPr sz="1575"/>
            </a:lvl8pPr>
            <a:lvl9pPr marL="5759988" indent="0">
              <a:buNone/>
              <a:defRPr sz="1575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761935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91890" y="960014"/>
            <a:ext cx="4644444" cy="3360050"/>
          </a:xfrm>
        </p:spPr>
        <p:txBody>
          <a:bodyPr anchor="b"/>
          <a:lstStyle>
            <a:lvl1pPr>
              <a:defRPr sz="5039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121966" y="2073367"/>
            <a:ext cx="7290108" cy="10233485"/>
          </a:xfrm>
        </p:spPr>
        <p:txBody>
          <a:bodyPr anchor="t"/>
          <a:lstStyle>
            <a:lvl1pPr marL="0" indent="0">
              <a:buNone/>
              <a:defRPr sz="5039"/>
            </a:lvl1pPr>
            <a:lvl2pPr marL="719999" indent="0">
              <a:buNone/>
              <a:defRPr sz="4409"/>
            </a:lvl2pPr>
            <a:lvl3pPr marL="1439997" indent="0">
              <a:buNone/>
              <a:defRPr sz="3780"/>
            </a:lvl3pPr>
            <a:lvl4pPr marL="2159996" indent="0">
              <a:buNone/>
              <a:defRPr sz="3150"/>
            </a:lvl4pPr>
            <a:lvl5pPr marL="2879994" indent="0">
              <a:buNone/>
              <a:defRPr sz="3150"/>
            </a:lvl5pPr>
            <a:lvl6pPr marL="3599993" indent="0">
              <a:buNone/>
              <a:defRPr sz="3150"/>
            </a:lvl6pPr>
            <a:lvl7pPr marL="4319991" indent="0">
              <a:buNone/>
              <a:defRPr sz="3150"/>
            </a:lvl7pPr>
            <a:lvl8pPr marL="5039990" indent="0">
              <a:buNone/>
              <a:defRPr sz="3150"/>
            </a:lvl8pPr>
            <a:lvl9pPr marL="5759988" indent="0">
              <a:buNone/>
              <a:defRPr sz="315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91890" y="4320064"/>
            <a:ext cx="4644444" cy="8003453"/>
          </a:xfrm>
        </p:spPr>
        <p:txBody>
          <a:bodyPr/>
          <a:lstStyle>
            <a:lvl1pPr marL="0" indent="0">
              <a:buNone/>
              <a:defRPr sz="2520"/>
            </a:lvl1pPr>
            <a:lvl2pPr marL="719999" indent="0">
              <a:buNone/>
              <a:defRPr sz="2205"/>
            </a:lvl2pPr>
            <a:lvl3pPr marL="1439997" indent="0">
              <a:buNone/>
              <a:defRPr sz="1890"/>
            </a:lvl3pPr>
            <a:lvl4pPr marL="2159996" indent="0">
              <a:buNone/>
              <a:defRPr sz="1575"/>
            </a:lvl4pPr>
            <a:lvl5pPr marL="2879994" indent="0">
              <a:buNone/>
              <a:defRPr sz="1575"/>
            </a:lvl5pPr>
            <a:lvl6pPr marL="3599993" indent="0">
              <a:buNone/>
              <a:defRPr sz="1575"/>
            </a:lvl6pPr>
            <a:lvl7pPr marL="4319991" indent="0">
              <a:buNone/>
              <a:defRPr sz="1575"/>
            </a:lvl7pPr>
            <a:lvl8pPr marL="5039990" indent="0">
              <a:buNone/>
              <a:defRPr sz="1575"/>
            </a:lvl8pPr>
            <a:lvl9pPr marL="5759988" indent="0">
              <a:buNone/>
              <a:defRPr sz="1575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203257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90015" y="766681"/>
            <a:ext cx="12420184" cy="27833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90015" y="3833390"/>
            <a:ext cx="12420184" cy="913680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90015" y="13346867"/>
            <a:ext cx="3240048" cy="76667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9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523914C6-E0A1-4C67-9FBE-E71462A75F74}" type="datetimeFigureOut">
              <a:rPr kumimoji="1" lang="ja-JP" altLang="en-US" smtClean="0"/>
              <a:t>2024/1/15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770071" y="13346867"/>
            <a:ext cx="4860072" cy="76667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89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70150" y="13346867"/>
            <a:ext cx="3240048" cy="76667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89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206A6979-D653-4916-9E5A-2BF29BC0CA4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65995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1439997" rtl="0" eaLnBrk="1" latinLnBrk="0" hangingPunct="1">
        <a:lnSpc>
          <a:spcPct val="90000"/>
        </a:lnSpc>
        <a:spcBef>
          <a:spcPct val="0"/>
        </a:spcBef>
        <a:buNone/>
        <a:defRPr kumimoji="1" sz="692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59999" indent="-359999" algn="l" defTabSz="1439997" rtl="0" eaLnBrk="1" latinLnBrk="0" hangingPunct="1">
        <a:lnSpc>
          <a:spcPct val="90000"/>
        </a:lnSpc>
        <a:spcBef>
          <a:spcPts val="1575"/>
        </a:spcBef>
        <a:buFont typeface="Arial" panose="020B0604020202020204" pitchFamily="34" charset="0"/>
        <a:buChar char="•"/>
        <a:defRPr kumimoji="1" sz="4409" kern="1200">
          <a:solidFill>
            <a:schemeClr val="tx1"/>
          </a:solidFill>
          <a:latin typeface="+mn-lt"/>
          <a:ea typeface="+mn-ea"/>
          <a:cs typeface="+mn-cs"/>
        </a:defRPr>
      </a:lvl1pPr>
      <a:lvl2pPr marL="1079998" indent="-359999" algn="l" defTabSz="1439997" rtl="0" eaLnBrk="1" latinLnBrk="0" hangingPunct="1">
        <a:lnSpc>
          <a:spcPct val="90000"/>
        </a:lnSpc>
        <a:spcBef>
          <a:spcPts val="787"/>
        </a:spcBef>
        <a:buFont typeface="Arial" panose="020B0604020202020204" pitchFamily="34" charset="0"/>
        <a:buChar char="•"/>
        <a:defRPr kumimoji="1" sz="3780" kern="1200">
          <a:solidFill>
            <a:schemeClr val="tx1"/>
          </a:solidFill>
          <a:latin typeface="+mn-lt"/>
          <a:ea typeface="+mn-ea"/>
          <a:cs typeface="+mn-cs"/>
        </a:defRPr>
      </a:lvl2pPr>
      <a:lvl3pPr marL="1799996" indent="-359999" algn="l" defTabSz="1439997" rtl="0" eaLnBrk="1" latinLnBrk="0" hangingPunct="1">
        <a:lnSpc>
          <a:spcPct val="90000"/>
        </a:lnSpc>
        <a:spcBef>
          <a:spcPts val="787"/>
        </a:spcBef>
        <a:buFont typeface="Arial" panose="020B0604020202020204" pitchFamily="34" charset="0"/>
        <a:buChar char="•"/>
        <a:defRPr kumimoji="1" sz="3150" kern="1200">
          <a:solidFill>
            <a:schemeClr val="tx1"/>
          </a:solidFill>
          <a:latin typeface="+mn-lt"/>
          <a:ea typeface="+mn-ea"/>
          <a:cs typeface="+mn-cs"/>
        </a:defRPr>
      </a:lvl3pPr>
      <a:lvl4pPr marL="2519995" indent="-359999" algn="l" defTabSz="1439997" rtl="0" eaLnBrk="1" latinLnBrk="0" hangingPunct="1">
        <a:lnSpc>
          <a:spcPct val="90000"/>
        </a:lnSpc>
        <a:spcBef>
          <a:spcPts val="787"/>
        </a:spcBef>
        <a:buFont typeface="Arial" panose="020B0604020202020204" pitchFamily="34" charset="0"/>
        <a:buChar char="•"/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4pPr>
      <a:lvl5pPr marL="3239994" indent="-359999" algn="l" defTabSz="1439997" rtl="0" eaLnBrk="1" latinLnBrk="0" hangingPunct="1">
        <a:lnSpc>
          <a:spcPct val="90000"/>
        </a:lnSpc>
        <a:spcBef>
          <a:spcPts val="787"/>
        </a:spcBef>
        <a:buFont typeface="Arial" panose="020B0604020202020204" pitchFamily="34" charset="0"/>
        <a:buChar char="•"/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5pPr>
      <a:lvl6pPr marL="3959992" indent="-359999" algn="l" defTabSz="1439997" rtl="0" eaLnBrk="1" latinLnBrk="0" hangingPunct="1">
        <a:lnSpc>
          <a:spcPct val="90000"/>
        </a:lnSpc>
        <a:spcBef>
          <a:spcPts val="787"/>
        </a:spcBef>
        <a:buFont typeface="Arial" panose="020B0604020202020204" pitchFamily="34" charset="0"/>
        <a:buChar char="•"/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6pPr>
      <a:lvl7pPr marL="4679991" indent="-359999" algn="l" defTabSz="1439997" rtl="0" eaLnBrk="1" latinLnBrk="0" hangingPunct="1">
        <a:lnSpc>
          <a:spcPct val="90000"/>
        </a:lnSpc>
        <a:spcBef>
          <a:spcPts val="787"/>
        </a:spcBef>
        <a:buFont typeface="Arial" panose="020B0604020202020204" pitchFamily="34" charset="0"/>
        <a:buChar char="•"/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7pPr>
      <a:lvl8pPr marL="5399989" indent="-359999" algn="l" defTabSz="1439997" rtl="0" eaLnBrk="1" latinLnBrk="0" hangingPunct="1">
        <a:lnSpc>
          <a:spcPct val="90000"/>
        </a:lnSpc>
        <a:spcBef>
          <a:spcPts val="787"/>
        </a:spcBef>
        <a:buFont typeface="Arial" panose="020B0604020202020204" pitchFamily="34" charset="0"/>
        <a:buChar char="•"/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8pPr>
      <a:lvl9pPr marL="6119988" indent="-359999" algn="l" defTabSz="1439997" rtl="0" eaLnBrk="1" latinLnBrk="0" hangingPunct="1">
        <a:lnSpc>
          <a:spcPct val="90000"/>
        </a:lnSpc>
        <a:spcBef>
          <a:spcPts val="787"/>
        </a:spcBef>
        <a:buFont typeface="Arial" panose="020B0604020202020204" pitchFamily="34" charset="0"/>
        <a:buChar char="•"/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439997" rtl="0" eaLnBrk="1" latinLnBrk="0" hangingPunct="1"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1pPr>
      <a:lvl2pPr marL="719999" algn="l" defTabSz="1439997" rtl="0" eaLnBrk="1" latinLnBrk="0" hangingPunct="1"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2pPr>
      <a:lvl3pPr marL="1439997" algn="l" defTabSz="1439997" rtl="0" eaLnBrk="1" latinLnBrk="0" hangingPunct="1"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3pPr>
      <a:lvl4pPr marL="2159996" algn="l" defTabSz="1439997" rtl="0" eaLnBrk="1" latinLnBrk="0" hangingPunct="1"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4pPr>
      <a:lvl5pPr marL="2879994" algn="l" defTabSz="1439997" rtl="0" eaLnBrk="1" latinLnBrk="0" hangingPunct="1"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5pPr>
      <a:lvl6pPr marL="3599993" algn="l" defTabSz="1439997" rtl="0" eaLnBrk="1" latinLnBrk="0" hangingPunct="1"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6pPr>
      <a:lvl7pPr marL="4319991" algn="l" defTabSz="1439997" rtl="0" eaLnBrk="1" latinLnBrk="0" hangingPunct="1"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7pPr>
      <a:lvl8pPr marL="5039990" algn="l" defTabSz="1439997" rtl="0" eaLnBrk="1" latinLnBrk="0" hangingPunct="1"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8pPr>
      <a:lvl9pPr marL="5759988" algn="l" defTabSz="1439997" rtl="0" eaLnBrk="1" latinLnBrk="0" hangingPunct="1">
        <a:defRPr kumimoji="1" sz="283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microsoft.com/office/2007/relationships/hdphoto" Target="../media/hdphoto5.wdp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microsoft.com/office/2007/relationships/hdphoto" Target="../media/hdphoto4.wdp"/><Relationship Id="rId5" Type="http://schemas.microsoft.com/office/2007/relationships/hdphoto" Target="../media/hdphoto2.wdp"/><Relationship Id="rId10" Type="http://schemas.openxmlformats.org/officeDocument/2006/relationships/image" Target="../media/image4.png"/><Relationship Id="rId4" Type="http://schemas.openxmlformats.org/officeDocument/2006/relationships/image" Target="../media/image2.png"/><Relationship Id="rId9" Type="http://schemas.microsoft.com/office/2007/relationships/hdphoto" Target="../media/hdphoto3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5.png"/><Relationship Id="rId3" Type="http://schemas.microsoft.com/office/2007/relationships/hdphoto" Target="../media/hdphoto1.wdp"/><Relationship Id="rId7" Type="http://schemas.openxmlformats.org/officeDocument/2006/relationships/slide" Target="slide2.xml"/><Relationship Id="rId12" Type="http://schemas.microsoft.com/office/2007/relationships/hdphoto" Target="../media/hdphoto4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.xml"/><Relationship Id="rId11" Type="http://schemas.openxmlformats.org/officeDocument/2006/relationships/image" Target="../media/image4.png"/><Relationship Id="rId5" Type="http://schemas.microsoft.com/office/2007/relationships/hdphoto" Target="../media/hdphoto2.wdp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microsoft.com/office/2007/relationships/hdphoto" Target="../media/hdphoto3.wdp"/><Relationship Id="rId14" Type="http://schemas.microsoft.com/office/2007/relationships/hdphoto" Target="../media/hdphoto5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0D59A9E2-D795-65D9-D06E-AE47673B89DB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BA0E0E22-A435-230B-1D70-F7A93C97CB66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1CA8E5B5-4C92-C553-E61D-D751294B66DA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6F95459E-D42B-57D9-3300-0276D01E295A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59D6C1A8-79CB-7BC8-3936-5E74A6666E44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4EEDEA22-14D4-C6DB-350F-A94ADA869BDE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FCD14AB8-65F2-9B63-0B43-316CF5D339B3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C52CC624-957F-944F-1769-78798182EAD6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5A53CC78-E0CD-7476-7FBA-512EAC04F70B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D50F769A-123A-BF0B-9F81-191D2236C08F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11752FED-791D-E352-3DF4-B37B51B9FD2A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145D9041-ECD4-4692-D37E-8C7FF3C4ACB6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EE69F36D-11BC-FE2D-1876-D7F0071908A6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FF15C1AD-FA60-5BF5-65F1-517F255B9805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6424DC58-A5EB-1434-BC26-63541BD3301C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96D0D093-043A-DFD1-CCAA-D423EED5DF3D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0474D769-428A-DCD4-8118-84D3B5868FFF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111C0BDF-6CC9-9D1F-96CB-497A8BDE1446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605CA0E5-2730-AECA-5C0D-3C417ACAE6A3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C7387FD8-B269-F768-AAA3-BA3FA75FE69F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A7070CF6-D606-FA4A-AE28-F09B21A1358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  <a:noFill/>
          <a:ln>
            <a:noFill/>
          </a:ln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FA857CE4-B397-78A2-263B-49A7C581E210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37FBCD5B-2CC8-D05F-2497-851A180CEDA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  <a:noFill/>
          <a:ln>
            <a:noFill/>
          </a:ln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A89F5BD1-33FE-0CBB-6107-268B577F94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  <a:noFill/>
          <a:ln>
            <a:noFill/>
          </a:ln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2EEBAC64-C36B-96A4-FA67-1F4E9841545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  <a:noFill/>
          <a:ln>
            <a:noFill/>
          </a:ln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77AEBEEF-6B69-60A9-1FFB-4FA2AC00925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  <a:noFill/>
          <a:ln>
            <a:noFill/>
          </a:ln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C2887F00-4154-B7BB-B4AC-0A124817D91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  <a:noFill/>
          <a:ln>
            <a:noFill/>
          </a:ln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E596A121-926D-F8ED-6261-37A13D1796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FADBE21C-6F14-E651-3BED-AB3CEDC5A92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59154C96-5594-77B2-95DF-E74E4FE587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  <a:noFill/>
          <a:ln>
            <a:noFill/>
          </a:ln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5C39C655-8366-5AC1-9BB6-D21364002BE1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8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8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96FFF072-318A-2084-04EA-0241B34D9109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6C7F6E59-1873-32E8-7FFA-CD6368295978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  <a:noFill/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4BE6007C-8EF1-7E9E-EB44-BFD899708A3B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pFill/>
            <a:ln>
              <a:solidFill>
                <a:schemeClr val="bg2">
                  <a:lumMod val="75000"/>
                </a:schemeClr>
              </a:solidFill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F8E66808-3D74-E2E6-A8F4-00A76175458F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21895"/>
            </a:xfrm>
            <a:prstGeom prst="rect">
              <a:avLst/>
            </a:prstGeom>
            <a:grp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alpha val="50000"/>
                    </a:scheme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50000"/>
                  </a:scheme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4474BC9F-DFD2-4294-C7D2-2963BCF69299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grp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56A6569B-CD75-47D3-9279-7BED729D4091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  <a:noFill/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CB61445A-3442-D58D-1426-B3BB7C563DA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8A970C9B-FA36-A808-DA45-201F84049CB8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B188DE87-6BBD-FED0-A774-D27EC888FD5F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C6DBCFEE-ABA9-08FB-3B09-C45B455C901F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88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88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1C931418-DD11-156E-7530-16A6A2B6009E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7BB61672-6992-B38A-68CF-9499943F085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  <a:noFill/>
          <a:ln>
            <a:noFill/>
          </a:ln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D172D353-F6D4-56A2-F214-FFD2AAD62E37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869BC586-99D3-C150-B1EB-53A8DCE2CCBB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2A3329B4-40F3-CEFC-3490-B51B96A4ADB6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D947E9A9-A3F7-A0E1-24CE-B9058FFB3999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8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8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391195D2-9AAC-98C0-144D-0691738F04B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A7A3601E-E822-26A6-79B6-4DFCC7D6B5A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9EA97168-05CF-218F-E6CD-E96E9F4E05F2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DC689174-3146-FDA7-A45D-3C11E26D71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7C02447A-3078-0AB1-1A6F-58057297AF06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CABD0C7E-B858-48EC-CFC0-7B7A3B5393A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62645F6B-4BF2-57F4-CDA4-0EDDA50E91F6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A89884A1-07A2-902D-5CFA-EBDCCC23DBC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EB911542-395E-714A-AF9D-90EE6D8F6F2E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F41B759F-3E71-EE20-FB56-1E2000A8967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9DF7C236-A71B-B960-6B32-88693DBE1047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B1679655-A21A-90A8-5D75-438F21679DF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F481432B-2316-7CC2-9D9F-9C2DDEA3B73D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E9DDB623-0877-0A90-2CAC-03F79534D1E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  <a:noFill/>
          <a:ln>
            <a:noFill/>
          </a:ln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8CAF4040-1403-845E-A47E-923365F592E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10A1D4AE-C2AB-2EA8-A0F1-D29A3C63E5F6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1F44C4AD-2844-3D72-DA10-3615B456A5E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BD16FA9A-CF59-409D-34B9-A4D13C114492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923A0712-F922-FBE5-6074-09751B605CF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4D949AF3-8036-E6C8-4CCB-62B013E04453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81258810-25B9-10BA-BBC3-C1D65EE1C24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78E66D84-3249-96B9-C71B-C5F5D83A80FA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5F644D95-09EC-738C-A16E-877C3797C54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1B10E3DE-998C-1BE4-7153-1ED05AA7449E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3AF9B8C2-23F8-975A-8A66-54B16DD096D9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CFD16C88-0D62-5A27-9268-A20FB6A83D60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E05EBDCC-4C1E-E49C-41A2-8CC72C5105E1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8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8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7DD1D85B-9F88-8CE7-8450-8DDB7521BCF8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8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8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782EC6A7-BF20-2D11-4C4A-5269E22EE9A9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8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8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08E86751-373E-E7C2-7AB2-547C528F342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061D1F1D-D535-2ADA-9E31-56B248F0F344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61A68F0A-D74B-5905-FD7B-0F201CA691E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3CF60788-EC71-B496-922C-6947163A746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7B9E8E09-08C5-BB76-41E8-09CBEE72CE4C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DF398C5F-EF05-819A-CCA8-B4D71D07BD21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8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8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46A96F82-2ABB-A8DC-CC70-DA40E63FDB1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853A643F-C8FD-1E12-4C87-B047E69FB1D9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BBCBF71A-D0DE-7E4F-1D40-050F935BC6D2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chemeClr val="bg2">
                <a:lumMod val="75000"/>
              </a:scheme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C9C2E6F4-90B1-1D96-B5FB-190B2D7D355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37DD132A-09B4-B1D6-F1DA-5DBE24D71A72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A111AA90-57A1-FFB8-9EFD-9A4EDA13EE23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chemeClr val="bg2">
                <a:lumMod val="75000"/>
              </a:scheme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F02A221E-EF11-C60D-2432-FA2115BB40D1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chemeClr val="bg2">
                <a:lumMod val="75000"/>
              </a:scheme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B1E0AAAB-1330-DA41-56FB-3161BCC83B2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CA740AEB-1072-7A13-6576-F62A88A639BA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D2B4F155-2A92-D95D-57FD-19FFCE76675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4ACCB61A-6691-5BFD-2F23-9052BC1367A1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4352476D-235D-A018-53A1-BD31C056AD4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F1B6FC4E-B82B-1134-0F4D-9D5BB83EFCA0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9D14BC9A-2102-74C4-13BD-EB215D4D9F2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655A6636-6801-F4F2-86DD-894570893DE0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4A2BBE03-AB92-18D3-6D11-1BC9A6598A2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19E4E8E7-EA92-C009-BB9E-EF5B4A723294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E32825F3-E1ED-8CB7-CB79-A3647232842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  <a:noFill/>
          <a:ln>
            <a:noFill/>
          </a:ln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BD1F6855-1183-E0E5-2D77-4DE0EBC0C27F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88B87794-45D9-89BB-AD28-4A8971A96C94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  <a:noFill/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E4FB7E4F-EAD4-A3F5-C4AF-7B52E490584C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grpFill/>
            <a:ln w="9525" cap="rnd">
              <a:solidFill>
                <a:schemeClr val="bg2">
                  <a:lumMod val="75000"/>
                </a:scheme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C6A3C1B2-2CAD-549E-0D6D-B7A4C9B89A77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  <a:grpFill/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0395DD28-6093-BAD6-9251-DEEE4FB17E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grpFill/>
              <a:ln w="9525" cap="rnd">
                <a:solidFill>
                  <a:schemeClr val="bg2">
                    <a:lumMod val="75000"/>
                  </a:schemeClr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17DEB10D-4E43-F4EB-BD76-3C8C10B626E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grpFill/>
              <a:ln w="9525" cap="rnd">
                <a:solidFill>
                  <a:schemeClr val="bg2">
                    <a:lumMod val="75000"/>
                  </a:schemeClr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91939680-9352-2566-4EDA-939024C5813D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  <a:noFill/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E60CA366-743E-B20A-4F10-C29D376A0533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grpFill/>
            <a:ln w="9525" cap="rnd">
              <a:solidFill>
                <a:schemeClr val="bg2">
                  <a:lumMod val="75000"/>
                </a:scheme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36FA896C-17C2-1A04-F051-191FDF393745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  <a:grpFill/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CAC0EFF1-077B-3E8D-2D09-B1CC17CF7C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grpFill/>
              <a:ln w="9525" cap="rnd">
                <a:solidFill>
                  <a:schemeClr val="bg2">
                    <a:lumMod val="75000"/>
                  </a:schemeClr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4ED44A67-DC57-9205-CA62-38579600CAD9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  <a:grpFill/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0A8E2E9B-D9C0-B643-777C-8C23283EF5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grpFill/>
                <a:ln w="9525" cap="rnd">
                  <a:solidFill>
                    <a:schemeClr val="bg2">
                      <a:lumMod val="7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A1794A56-4BDF-065C-8CA4-FBA00B8CC4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grpFill/>
                <a:ln w="9525" cap="rnd">
                  <a:solidFill>
                    <a:schemeClr val="bg2">
                      <a:lumMod val="7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F561F3DD-EF9A-3027-8F56-8931CB738ABC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  <a:noFill/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805F3B72-280B-926D-C379-F61986125973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grpFill/>
            <a:ln w="9525" cap="rnd">
              <a:solidFill>
                <a:schemeClr val="bg2">
                  <a:lumMod val="75000"/>
                </a:scheme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FB6E62D4-A922-407C-045E-8ABF90C38270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  <a:grpFill/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14BD5467-36D5-7CA9-9291-8DC9640AC0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grpFill/>
              <a:ln w="9525" cap="rnd">
                <a:solidFill>
                  <a:schemeClr val="bg2">
                    <a:lumMod val="75000"/>
                  </a:schemeClr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6803E1FB-0C27-712D-066D-8F84D1BB451E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  <a:grpFill/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674DA433-B9F5-3D8B-8D3A-62645E1C5E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grpFill/>
                <a:ln w="9525" cap="rnd">
                  <a:solidFill>
                    <a:schemeClr val="bg2">
                      <a:lumMod val="7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0A25B867-AFA5-7F46-AA1D-00788CD1DA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grpFill/>
                <a:ln w="9525" cap="rnd">
                  <a:solidFill>
                    <a:schemeClr val="bg2">
                      <a:lumMod val="7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0E021304-F237-1926-BF67-FC181975B0C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  <a:noFill/>
          <a:ln>
            <a:noFill/>
          </a:ln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A18EA14F-3D2D-2B80-1217-F2EABA73D612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2A59B5AD-0F47-06A5-85B1-F1244366E51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  <a:noFill/>
          <a:ln>
            <a:noFill/>
          </a:ln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03D3924E-8139-D139-B24F-ABCAF0A13EAF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0CB0E00F-1495-67D7-40E2-7013326A403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  <a:noFill/>
          <a:ln>
            <a:noFill/>
          </a:ln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B8267553-9C13-AFD8-75E3-24919CE815FF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AD56BEB8-F628-0C07-4BD1-A2CAA5BEDFFF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chemeClr val="bg2">
                <a:lumMod val="75000"/>
              </a:scheme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B4F12053-A2B9-F53D-F830-7A7A52C46E7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  <a:noFill/>
          <a:ln>
            <a:noFill/>
          </a:ln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AF0ADE3A-5F5E-3EFD-28A2-2344DA64A5B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  <a:noFill/>
          <a:ln>
            <a:noFill/>
          </a:ln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68F30F72-FD44-9B47-54D8-0CE56A72569F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03C95030-5DA4-20DB-DA60-BDCB4117E1E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  <a:noFill/>
          <a:ln>
            <a:noFill/>
          </a:ln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EC69C95C-8E8E-4E6B-7820-D203C75E4EC5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BECC337F-CCBF-469A-3A11-A2350A12CE3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1904371E-46C1-837C-AE53-FC1965C50714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0F621698-109A-95A9-2E4C-8716A7644815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8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8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A53A1BAA-7FD7-5870-B820-3DDC9A74F21B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C7D6DBA0-ECC2-B049-BDAF-F211D13CD428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944E3D03-0C0D-ADCE-8EE0-895FA8BDFD1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  <a:noFill/>
          <a:ln>
            <a:noFill/>
          </a:ln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0E36F418-2E6F-E01F-90AB-7883E78B5E4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  <a:noFill/>
          <a:ln>
            <a:noFill/>
          </a:ln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46EFF231-52A2-9BAF-3085-DDB5B47B5D9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  <a:noFill/>
          <a:ln>
            <a:noFill/>
          </a:ln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A2CC058C-DC15-F0D7-CA9A-27F10F07BF70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5349C989-1C05-C016-9E57-367FB8725944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6DD81001-6281-DF39-EEEC-E888BCE44CCC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noFill/>
          <a:ln>
            <a:solidFill>
              <a:schemeClr val="bg2">
                <a:lumMod val="75000"/>
              </a:schemeClr>
            </a:solidFill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76B1D5DF-64F8-4815-2088-C40134A5E24B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  <a:noFill/>
          <a:ln>
            <a:noFill/>
          </a:ln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45B5F779-2F76-9329-B498-1393E04D0527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4D2DDD24-55BD-71F2-89F9-1FE1135BBA2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  <a:noFill/>
          <a:ln>
            <a:noFill/>
          </a:ln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63ACF7D3-D69E-08F3-40FF-A1BFC8420937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DEC39517-D83B-C3A2-EDD5-E02F63A1BD7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  <a:noFill/>
          <a:ln>
            <a:noFill/>
          </a:ln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FE9A531C-391C-16FC-CC0F-377DEA0192F0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C8B267E6-C79F-281F-40AE-A9F3127D865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F784FF3C-28B9-B382-5F81-BAC0F1F60BAB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EC1DD151-A394-8BF9-F8AA-4B91AC4CBBC7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7D148B76-EAA3-9D7B-9B14-BAAFAB394EF7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900CE5DB-30DB-01E0-E5BC-86774B8DFD5C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9FE5C793-57CF-9A89-2636-06406B72636E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859D43F7-7388-BAEC-53F5-9834713C494A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071E3FBB-A897-4D8F-6D1F-7D06FA6FABCA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EC925E47-50F3-4B23-11D0-F050BA450525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D0902B0A-9C28-EC92-24B3-3DCA82ADCA96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2CEB80D5-67CF-B5D3-D514-3BA31BD14A36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3705CC85-C902-224A-F6B3-1CC0A31D4089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5BA0CFFD-A470-82BB-49B1-D8982BA1ED14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B53B5935-718F-A947-A727-97916BD19739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92BFC866-4949-D5F3-4C10-977DA57FB52E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  <a:noFill/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AD77EAE4-4AEF-5BB6-755D-DF710A18471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grpFill/>
            <a:ln w="9525" cap="rnd">
              <a:solidFill>
                <a:schemeClr val="bg2">
                  <a:lumMod val="75000"/>
                </a:scheme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440E4017-93F1-532F-4059-2D790C8FEEAE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grpFill/>
            <a:ln w="9525" cap="rnd">
              <a:solidFill>
                <a:schemeClr val="bg2">
                  <a:lumMod val="75000"/>
                </a:scheme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F91F99D6-355B-E17B-295F-AD500F5D62AC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grpFill/>
            <a:ln w="9525" cap="rnd">
              <a:solidFill>
                <a:schemeClr val="bg2">
                  <a:lumMod val="75000"/>
                </a:scheme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37BB63B1-76DE-1CE4-5844-8DE6CF5AC2FC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076D1A98-AED0-E15F-BDD2-7937E148317E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B99B5014-34A3-6C6B-19CB-CAA1F965E460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39C84568-F90A-A448-C863-5F22873B1C4E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8603722B-DE90-F6BA-9ADD-D1B3A4E97448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7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7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9D943AC7-5D26-8144-41FC-F051F039873C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chemeClr val="bg2">
                <a:lumMod val="75000"/>
              </a:scheme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9F5E9911-5CF2-CB87-EE75-A121AF32FDB4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chemeClr val="bg2">
                <a:lumMod val="75000"/>
              </a:scheme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D6B02C05-1A5E-CBDC-71BC-4A85B5E38A4D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chemeClr val="bg2">
                <a:lumMod val="75000"/>
              </a:scheme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CE42B9FA-0335-D3EB-F426-A2E59CC18AD5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chemeClr val="bg2">
                <a:lumMod val="75000"/>
              </a:scheme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D368851B-74B3-082B-7A6E-D581BB641FF8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chemeClr val="bg2">
                <a:lumMod val="75000"/>
              </a:scheme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9BB1B5C9-31E2-9C30-EA05-C7CB0C5D2C09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chemeClr val="bg2">
                <a:lumMod val="75000"/>
              </a:scheme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2F3CF760-C336-83B1-5B39-19C35EBD8853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7018251A-BFC3-37FA-F64D-4FDBB2CFBECF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1E2C6297-C2DC-9EBC-EC95-8EA9AC967ED1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EE24E363-29E6-D2E6-D38D-38167330306C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7270844D-1535-D2F0-D76F-18584702AF2C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31E2C107-917F-016E-D1B9-CAB751CAD05B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313193B2-639E-2ABC-6AEE-CDF971BA5697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30D4D8E1-7F7D-E75C-E6CA-7370664036DB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CC5336DD-23BF-D940-02FA-20D8C46DC89D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noFill/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370DBCB8-117E-2E33-5575-0B26A6EA716D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74392D2C-B62D-91EB-3D3E-315E5CFC2923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5437B4AF-9994-D6D4-CA73-996E96421C4F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9E5FA594-D6E8-837F-6D8F-AFA9855013F4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AD15384B-DB51-742D-AA5C-99CF998C3CB8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5D4FAE09-F711-9E7C-DBF1-0C12B476E5A7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23DBF435-DF35-A30E-1374-46A291691947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noFill/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91857095-97C6-07C1-1A30-142899FFEFA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EE74FAF7-DF80-6527-536A-D36DBD842BD7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3A9F1E73-D095-611F-6765-5085944D0ECD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A47B523D-ECA8-D782-902D-AD8028A105AD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53612AC7-3BF4-6792-56B5-2F0D8D6AD4D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B700A5A5-4146-7486-1C8D-E405AD8C799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46ECD8C8-E9DF-6D15-B5FB-09F0917E7705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A4C67364-A2A1-F234-E4F0-882707C5C2C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FC2335A7-0BE8-49AB-1286-972EFA8D0030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C5E0BDC5-F5C4-BAEA-ADC8-9FB2B95911C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D0496E87-075D-10FE-24A7-DF73ED179CD1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C36FE453-27F1-FDAD-57FF-6D00E343B61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45712636-7F79-91DD-930F-CF189BB663CB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16C950A6-9466-9FCF-4E75-C896C121D811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5A1AE583-24B0-611E-BF4E-0B34FD230687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4AA4DD6C-1EE4-0C05-F212-8EBB4AA8915C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2A413FE5-2D35-1898-B070-9B57B053DF5E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01091C54-DA36-1AD7-CBD6-038815228E39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noFill/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32BB22CB-A758-7BEB-7F14-E0DE71241C8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DF2BDCBB-E9FD-26B7-345A-3F0EBFF04D11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3D160859-1C9D-2902-8F5D-B8D3AA08147B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DA7C38BF-61AF-C48D-6021-F44363E7802B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045E4E1B-C020-2E58-6555-85451A4E454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962E851A-C39A-C6EA-F379-1056488F558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173E9B0C-15BA-51C4-643D-BA193BE80C04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9C978BF1-F2B2-1EB4-DA99-CFE815F9999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32430CD4-37A1-DE34-CC09-B14E859D8172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AD91A2A1-FB9A-286E-D44C-FD92845C5FF1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7D565CB3-5770-36E6-15D3-2EE760E7503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6F4CE8A2-6B1E-1270-EADD-8D6AEED709B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C63C4A44-7CA8-0C65-9891-968668C38AFB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2827D875-9FA1-81DA-FBCE-7207E59DBC3B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010F61D9-06F7-D861-730B-BBCEFD730D07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06BF404C-FBAD-2E36-40CE-22081FDCEECE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noFill/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0521CDC9-07EF-BEDB-41D5-96E74CD9FD5E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E0DE2A6A-E981-E2C9-EC86-D0F6BD67D63D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0077E352-5D3F-3BB0-90AF-0E42AD307B19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E1AFC471-258F-A212-E2FA-DCCA41B7D29C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85A13EF2-C339-A791-5534-CFB6B4F9558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A311DEF4-E35A-9317-435A-A0BE73997C4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FC55F1E9-DB43-1D41-2B90-58D6729CC547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F3DFD7B5-1A7A-CCEC-296D-ADC88A79198E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0B8CDB9D-697A-3E81-404A-DCDE64BFBF3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1B7A09E2-35DF-F694-6FDF-45CC4C228379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C314DBB3-5B71-CC09-BECD-0CC55A640E1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BCAF4E82-4A38-AC56-A7DB-B65676A3E6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6A4470EF-A068-2749-75EB-EB036DF02098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1BA6D2F6-637D-5B0F-829E-3E29A129B214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F53C2D71-23C8-1E98-3074-EDB92081562C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4CFA7741-636C-4C35-FD8A-E79EB225BF94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noFill/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CE33D7B5-3FE2-17F7-C1FA-52343E2F9AA0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A35D4CD6-87F8-BCF9-FFBE-CD667EF9DFEA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591D95CB-350B-2771-5638-F8C44569DB6F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grp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E41E5185-178E-94F1-E157-C8AC8A1C6B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F97453EA-5D56-4FDA-2039-2514E62F83E8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noFill/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2EF067D7-92E0-6C04-6FA4-5687904A13AF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  <a:grpFill/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37B40B4C-DBF6-F31C-B5CE-ED475BC2ED41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1FB5A1BE-0590-A030-1B15-667206441CB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617B1822-60AC-1136-FB9E-C305AFAB21BB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A368EF03-FB88-3EDB-F9AE-FA9BDAB48F9A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4846BE28-01D6-C27D-2063-DC15711E1C5C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43BD8F9E-28A1-0AD4-697F-57027968AC86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A64655C5-F702-2742-F05A-2939A8072A7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16F9038F-1B21-8ADA-35A9-C5F1AA13C09C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F9855B28-0FEB-9373-0039-2D93ADEE64AE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9707EF72-A40B-0AF9-15B4-6524E99E12C1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08DBBB71-5820-AECE-7BB9-26F393027CE7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2F6D12F8-F9A4-7A9D-F3B6-99DCA150522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FAA94248-436B-2072-A850-82A704BCF111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2BDE5027-A780-FFD3-BAF7-7685C52BBFC4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  <a:grpFill/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E4CD3528-C230-4D46-EF7A-DD0E601D9EDA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2C36F897-4EA5-9AB1-9F04-59667B61759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38C22A44-8F66-0D0B-E193-D37AB73BB719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EBA783F6-D647-53EB-0F88-A39A7781F9AA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8E3942C6-A125-CE4B-A813-06640C8FCD6F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54347956-B8B6-1855-3DC8-BFFEFA85087E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79452F61-3493-DD68-1333-0CA6BFD3FC55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402686D0-94E2-6581-8BB1-7C9353A246F9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3227CC7F-BCCE-2E93-66F9-1160634983A6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912999B1-A5BD-B0E0-8DD8-D14DE729CA93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8118B2D1-D87C-A126-E90E-A458B38541F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6CB5A43D-635D-FEB2-8FD9-19DB78635370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11EE2CEE-8B53-F40C-82A2-4E332FCF9FF0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B8C53F2E-9182-5170-767C-C41F8805D321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  <a:grpFill/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9D704D7C-D551-CD68-81CC-D5641DFB3D53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6BDF7FF5-4A63-6F5D-145B-5CD144836309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D034C01B-CD12-6E73-A969-1D88787A643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2B565E08-ABF3-D28F-AAAD-A89C0912C8CD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7C540585-AFA5-9F3A-441C-7DDD046DC33C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A4380E63-1AA2-294B-EF46-34A3DA612C71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6C039110-4440-E747-539B-2BA0BCF7B38F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C6708869-EA64-90D4-7C7B-1DFBF6C300B9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A8BE491E-D338-BE98-A65D-7DCE7F45B9DF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9B59FA6C-EC3C-6D92-9C86-9ACE56DCB33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7C5A4D8D-5F07-5595-F7C3-EEAB702590A5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68F4A859-8E71-A22F-6173-7EACD9999B3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EEAEC6A3-3CF5-6259-4910-B22EDD943BAE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252C346C-2121-0338-12A6-807AF139231B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noFill/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1B5DF989-8205-D8F6-D0B0-F14F5306BA7C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  <a:grpFill/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616EC16F-3AAF-5960-89B8-B52A2DBFE65E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5AB84FD9-4686-E4A2-7684-C647A48CF1DE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6E20E4AB-0035-B6E0-31C0-8D7E507ECD03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DE6E5692-7773-89F1-5A87-5D8E8AFDFBB9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ECD8D1D0-F55E-36BB-8577-116C13476249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4FAE552C-3F1B-BC35-D025-D82B155A22AD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3D47B974-1154-3548-08E1-C650EA1521A3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DDC0C1AF-5F58-9376-39EB-A54D9709690C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3BE0C516-E52E-0F1C-2FCA-6FBD0ACD5DAC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220B9A4C-9611-79BC-1B32-0402294E9A0D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171963AA-5964-CDBD-F757-E50C8C99BC3A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62666FED-ED91-E479-84D5-37561DD6B5F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AE37E6DE-D310-F5E2-FAA2-610E2514B3F7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92E6D8EE-AB96-8975-1075-F218FB349598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  <a:grpFill/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8F75BB82-196B-9DFE-1185-46F83E73D990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527C0DBA-E877-6948-5640-F12606DD1653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AB2F7D64-5CAD-C80C-4A97-B59ECD1D33D4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B09D0677-0246-A28B-A218-7BC42C666B95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7749F6CD-8138-F93B-F06C-6A5CD3570A9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6533A7F7-82EA-0961-D78D-A6F6A328D972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3590CD5D-EE51-00C5-AA37-1AB3E8FE0FE0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09DA9520-5B0C-5AF6-2CDB-FFEA5B7A90E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5660E9EA-74EC-AE08-FD94-7A6F2176ACAE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99AED450-8D81-D9B0-C8DB-744AF9F4926B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0E8A321F-2CC2-BAA4-8C10-7E4EAF667FD5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A83ACDBF-D1D9-4D86-33C2-002A06E706C1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4E524993-5912-3C4A-E3A6-68F83BF41F75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CFFEE7B9-F10E-8F2C-0B21-C037D6F3A012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  <a:grpFill/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EB868CE2-5E43-4D28-2BE8-4EB0E06D7C6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CC3ACBEF-B0CA-7C97-D15A-CA88C17778F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7E5FCE8B-DE39-A4A7-2ACF-BAFDD1CCE8EC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DAB1D944-7F91-B362-4621-E1550C740F5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2F8778B8-7F44-144C-758D-56A146278C7D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0349C3E8-6323-DC67-86A5-F975482EB779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88A0D5AA-0BC0-62D9-C29C-0EF9E141670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A19DC9AE-CC8A-E726-701B-248859FBAD4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0FB2173B-F5CF-5BFE-404D-0DDC7BE5ED4E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6B4A6A80-5BE3-D363-1179-3F21B2E9C5A7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BBC1B91A-4678-3AB5-49F2-E356B4AD588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0DEC4C57-8F1D-4985-66A6-8FF598E671FE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97FFCA29-2F6D-11BE-1E0F-A18B5766035B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4C77D929-DDF3-A549-0E50-DC706BCDDCA2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6DE10DF4-4007-2020-740D-323BF6A860F1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  <a:noFill/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D3D396B2-EF62-B371-7A68-FD69677BAFC7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  <a:grpFill/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82AD28D8-1785-836F-918E-F11300300B45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DBC64042-97DF-0AE8-B5F2-789515BE79F0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9AF1BF3A-5F94-66D3-91E2-ABE536E01F64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grp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427AEC5A-134D-373E-79C1-29F485F4229F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noFill/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72496137-77F3-B071-CE2D-DCFF2B1C72D0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125A4BC9-84A2-E59A-E87F-CEB4A62AD028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3E4F6703-60A4-329B-CEAA-0012574C30D3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06228517-4301-E736-3040-549102EE638B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FBF2C5EC-7FEA-DFD3-7952-CB89DAE32D36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noFill/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2EA55246-BE1D-B470-B1AE-E3BB93407170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EED7B2E5-822D-C6AA-54D2-085C93C1617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08CF0C9C-86F0-D89B-6210-E9A1ED7DE636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45458838-011D-FE6F-3E70-4B4CA9AA9BAB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BB01AA43-538A-184F-B70F-04DDECC3B240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891F36F3-851D-4CB8-7B27-9BF2E2834D39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E8D24AAD-2F0D-15B3-32ED-88AD602E5AA7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68B17A4D-C907-FF8D-A396-E552F92465AB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2AC4BE91-688F-BE04-24E7-F19FAB0A0803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9839EA33-5BD0-E2CB-71AC-0771C0C9695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ACA4022E-41F5-1DC2-B503-979BBE5543DE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noFill/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45520436-0E84-23F9-D488-5D4CCCB4CB23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6DB7F5D3-6878-0168-8004-AD9896A4A95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4CF72D57-8BC3-6AB5-0643-DD3F110BA47C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AA7DD6D1-40DD-619C-30E6-AD932A1E2B5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40563686-9AC1-E64E-07D0-FCF5DE2168FA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9278728D-059F-B1AF-E822-819BBCF39096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AAB99BF0-B74E-4C93-D789-7EE353908E4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E400641B-652D-06B8-2426-59099A0ED812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BCB14AF2-D6C3-85EE-8055-E8B97EFEBAF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D01160F8-E6CC-65FE-FBC1-BD972FD45D86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FCCDE8D9-05B4-3C73-7DA0-B4ED7023E662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noFill/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F6231A6B-16C8-5ECE-EB7D-0EF4BA840347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9E69C980-EBDA-F06D-8BDE-7F370BDB457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514E3ADA-975E-D772-6EE9-A92563D035D5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F1A73316-827F-A4D7-7E43-EF279F4E8CE9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41E1ED43-2B1A-D59F-513F-669197A34605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711176D9-CC50-9527-29E9-D62DEA266D0C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2ABF530A-A953-7942-27CB-4B3599FDB606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7EDBE291-66BA-1282-4170-175CEAD4A339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0468138D-ECDC-FF1A-5B49-5090A6766BF3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751F2B9E-C43A-363A-8F67-BE6AD3C755C6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9D33FE2D-DE45-9CBE-6D3D-B751B3375DCE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noFill/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64D60430-DC62-AB67-E3B3-9DF7197F8B74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730C4D54-2B42-FA8A-7C45-21D6305E39C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CDDDE2D8-393E-94DF-15DC-692231F8FE1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869D3501-A3FC-8836-900B-EBB3F9075770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51CE406F-D168-A2EC-0AB1-671FEE8AE93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5851A7A4-4452-30E7-E0DE-4906E45EF6DD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0054DCAD-667D-9481-1BE6-FC5C1DB1C5E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54CAAB5C-222A-46FF-31D7-A8C39477D10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8533624B-13E4-911E-5B2A-1384FFBDABBA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D2F8B0F5-E1B7-85D9-FB2E-4B38CB1B1B15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3591B75D-943D-BC5D-1351-2B434A0856DF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  <a:noFill/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36E46C72-4B23-56B1-21D3-E3928A7E02B4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A5AA715F-10B0-FA49-8ECF-0CF0FC1E2E9F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8A91BB51-891F-FF93-B27C-EA45263ACC19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4308409F-47D9-4A28-4E4E-6F954C7DBD8B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9C201205-FA12-D681-D86E-6F27AE3430FD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  <a:noFill/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EE315855-C63A-7738-F685-D11B8BEF0653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155BCB9B-D5E7-8105-C0F0-E4720A7A1E46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B7DC6F4F-04D7-75A5-A797-9D0A99792089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noFill/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1D11B55A-B8CC-ED2E-097A-9148C9F4A7BF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76361486-872F-35AD-1880-F9E143192437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C0E2C3E3-621B-2B3A-8343-56AECBB08597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alpha val="2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alpha val="2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98281592-EC82-71AC-C3D6-DDBDB2B06D10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noFill/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75242EC3-E45B-257F-5661-B36C826B41E4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23C8B5D5-AE37-0CC3-AA3C-052F1A93A6DC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E7430A8D-B7EB-6539-EF53-A2371B27CF46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A92BE957-C6DC-B424-FF99-4E42B781636F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4E01992C-8BBA-94E9-B9A9-E93071A643FC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noFill/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25592126-566D-80A5-C95E-476BD95C8454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  <a:grpFill/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935B860F-265C-AF70-F7F5-9CBDA34FB0C6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  <a:grpFill/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A9AB7153-196C-6CF5-AD2F-C85E87F1AE54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  <a:grpFill/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C7FCBBDA-7DA6-CD5A-A3CB-8203E537D634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grpFill/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0241FAA9-5B62-7C74-491A-781E3F47F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bg2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4C5BB4C5-ACAE-88B8-B182-1DB571646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bg2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4E73BBB5-782A-5FD2-7BA7-54657F79CD8F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grpFill/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C9EE0133-B3F5-3788-A867-30A75D8806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bg2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CE37746F-0708-019C-57AF-F65E5F7576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bg2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EEEFD342-49F0-8F98-FE34-1A6186EE1414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  <a:grpFill/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13C60EB9-93AA-09D9-226C-595F4A8562CA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grpFill/>
                  <a:ln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9BD6C97E-40A1-AF05-A781-D610E8E23444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grpFill/>
                  <a:ln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9248502B-778D-B6EE-71C1-B029AEBED123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grpFill/>
                  <a:ln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A60E1C45-3676-31E3-7441-131AD5D1C184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grpFill/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49911058-831F-5C7E-5582-79577438BB2A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AFF0CC28-D4E9-19F8-6AC2-7A4AA277B23B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D1E64F29-283E-CD30-B054-3E9ECACC5635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803C59F4-5121-0302-807B-9ABE32EB3BC4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79E51EC3-028D-17E9-4D53-8835101F5737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AD6124E7-B403-8B8D-F2ED-52D492281F84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noFill/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9218AC98-E11E-E17A-6657-18E4D69886F2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  <a:grpFill/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B65AABA4-62F6-8597-7ADA-659E943172D9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  <a:grpFill/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A40DB2FD-C49E-B215-6D73-B88AFEEB7B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FB053322-B20B-A604-9A4E-4354BA57BF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6E7AD798-A5D6-6182-910B-6328B674DD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E8C2C0C2-A3F4-77BC-02D6-F9FCFF4E4B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9BAC59DB-B1AA-56EE-0184-969D7D3DEE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82DE2C47-5AE5-6F2B-075E-A2C7F1AC23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865791CA-E261-3CD1-80F4-8E731934219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EED56489-F18F-B919-9558-0E531197727E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  <a:grpFill/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D825ABFF-6CD2-6D72-63FA-65683C1305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C53D9828-3E51-93E0-3AF5-725A71C829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F7E052A1-C735-AB21-6A82-026EA945C3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358BF133-F6C9-F88C-3419-F9511AED2D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0254FF91-8D19-6A50-FCBB-8C4D1EE72A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8AC529E6-28CF-9E6B-55E0-2C094701D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E42331F3-81A7-749D-D9CF-9CAF794059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115FDE32-DC04-6A84-2DEB-2BF3C2306F2B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grpFill/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B22FAD13-8DD3-9F8B-DEB1-ECA97F8828F0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noFill/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55C9770E-19FB-ADF2-9610-3FDB7A5BDF2A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  <a:grpFill/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F40841D0-78E4-5B4C-FD8B-ECA36DD2B504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  <a:grpFill/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9F3D12B0-9F09-E57B-BBA6-C327936D0F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E24EE3EB-091F-2D2B-150C-45C244887D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21D70ECB-F7E4-F2A3-798C-B78C05A2AA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854062E5-F784-9BBB-47C5-EA854D63FE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3CB68717-3F5D-F9D7-DF56-05144C1E05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2D09D6C0-39A3-48DC-6019-48ED6DD62C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375A2F43-8FD9-CD7A-A174-3B305B91DC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71668E4F-CC79-2C3B-62DF-C91BA1D05576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  <a:grpFill/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D9C296A2-0DFC-F63B-1665-0840EB232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F5034A73-1062-34AB-28CC-13039D6B2A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23A86542-0AB4-10EE-5F19-EA0F55B65A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2957B686-5BB7-833C-45E8-73EC749C60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09B5EFF6-1696-17B0-5F50-7F8B1DB360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0452377D-C018-AE83-6C70-5A8996BA155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A02A4469-D023-558A-7DA0-8ABCDAF89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7C850F0B-442D-0B86-A1F0-2A44ED952413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grpFill/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A01ED267-7A14-A0D1-0497-0D9A7DE6EA5E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noFill/>
          <a:ln w="952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5B65DB1C-C3C1-AEAC-631C-E1F85E2D5951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noFill/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37132F7A-F82E-29B6-6254-215BD929853E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  <a:grpFill/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5C9CECE1-5014-AED6-B625-59B9A306083D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  <a:grpFill/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4216CD35-5EB9-46A6-95C2-03C16F6F2EB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C5B9AD78-B92D-1143-E5F3-51FD8E2DD5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D40B61D3-BFBC-DD13-CCB3-5CFDCA8726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1E287880-D029-E5D2-BF76-238D67121F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31295307-7164-66A4-4B39-0D92BE3180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EDBED4B5-C468-B126-9702-FB2A0A60F7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402AE3D1-C6AE-3181-F42C-04FBFA0F92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BB59507E-DC82-F27E-FDD7-06AE4F313783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  <a:grpFill/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FC46B06F-4446-D35B-D7B7-4BED1FEEDA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2BAF4237-3608-EDCC-0209-D8B32657A0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B23A3632-1518-AAED-F57C-A01B8E4E1A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97CF9E65-5AFD-E88A-5EEA-73B38B2EAD1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2F385460-CCF1-3A23-00B9-6DB608132A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A4D94549-6D65-3098-C9F9-6133D7F69A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EB19B054-A756-9DCB-3CFE-63E87644EB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B0338D30-8718-5349-D55F-36FCCF323CE3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grpFill/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4985D031-FCB6-8BCB-E897-565C7B59C410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noFill/>
          <a:ln w="952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52B61A56-86C2-470E-F3D7-B3D11A55A157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noFill/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DC6F576B-EBB6-9EBD-DDD0-69FB81568775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  <a:grpFill/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4FF81D3D-86CD-A346-02DA-417190C26B29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  <a:grpFill/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87439529-0618-EDD2-8043-4A9F6FDA8C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26FBB265-DE88-335C-705E-7F7E850A1C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F925765F-9005-42DD-FB70-47974BB752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DCAEAA31-C341-69AF-0C82-38611549AD8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B6A3644A-744F-95D8-6A4C-5A04E2C95B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94037419-ED25-495E-57CA-B8DB25A3539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CD5F7B32-CFDE-831F-C202-6C6770F508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C706134A-3C91-D24E-1FC6-783A361DD260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  <a:grpFill/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903D1419-1E9D-23FA-58A1-7E853CD9CE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61C0CE05-B57C-FC41-C152-6813B4F5AA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1875B522-AB1B-E2EB-0062-87F4D21618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69DE3415-B842-4DBC-3E15-89572D6E83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D62538BA-23DF-0EC6-C20A-F687EE9323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E79918BC-324D-5936-E54F-8A4C097D2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55F23CFD-746B-2132-7EB7-B2C8DD01F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grpFill/>
                <a:ln w="9525" cap="sq">
                  <a:solidFill>
                    <a:schemeClr val="bg2">
                      <a:lumMod val="75000"/>
                    </a:schemeClr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917DE851-C3F0-AD34-9141-245634725ED1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grpFill/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6E9392CC-8F90-D4FD-76D2-B4A18EEF5846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noFill/>
          <a:ln w="9525"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AEC3861B-F1DE-2F0D-A7E9-DB15F66A59D2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84D8DD77-A937-33B0-F8E5-060B21437FBE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735C9C2B-74A5-F213-ECB2-E4E933E4108B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FFEC0E8A-1BAB-56C5-02A6-FC4722AA844E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7E270356-E883-D20A-290D-B743C37133EE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BCA0D585-5177-0641-29DF-B6C5A55C8258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FC8FC348-FE4F-8B65-4D08-E3187A9F85BA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E305C766-CC9F-B42B-DAD8-D5F429ED2CC2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2210E55F-D839-1C1B-42E9-1B4EA06B6E69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64D602E8-A180-BB46-33B3-DEB5CF64AA1E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E58BDDB6-76E4-92A9-C5EC-A28C7A9807C0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E41B0735-F0CF-69E9-B467-C55BCB03128F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2A81CA49-A9BE-DFBB-00F0-B947D408D90D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noFill/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75BAFC9F-FDBA-23C5-A23D-689D2D4599FB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FBA8F05A-597B-6505-3978-CA390044E43E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  <a:grpFill/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C76F7DB1-01F3-55A8-CE0C-8CA57B1FF8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grpFill/>
              <a:ln cap="rnd">
                <a:solidFill>
                  <a:schemeClr val="bg2">
                    <a:lumMod val="75000"/>
                  </a:schemeClr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53A16842-01AF-D081-41C2-DD6C7EB299AF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  <a:grpFill/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84FBE95A-29ED-969B-8639-77D7E85A68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grpFill/>
                <a:ln cap="rnd">
                  <a:solidFill>
                    <a:schemeClr val="bg2">
                      <a:lumMod val="75000"/>
                    </a:schemeClr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07C961D6-DC6C-17B9-184F-C98F6EE126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grpFill/>
                <a:ln cap="rnd">
                  <a:solidFill>
                    <a:schemeClr val="bg2">
                      <a:lumMod val="75000"/>
                    </a:schemeClr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129CC4D7-CF04-E98A-C2B5-3DCD174C9277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noFill/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E094FBCA-80F9-AA84-5129-BD2092096345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4A1F63B2-447B-21F2-76FF-E22A527338CE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  <a:grpFill/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CA31EA04-99B1-E94A-E895-55FB2D3B4A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grpFill/>
              <a:ln cap="rnd">
                <a:solidFill>
                  <a:schemeClr val="bg2">
                    <a:lumMod val="75000"/>
                  </a:schemeClr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A9F6B1A8-B139-E75F-6878-5193E407C08D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  <a:grpFill/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85644EDC-F9C1-C9E6-B276-6CD0995F1A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grpFill/>
                <a:ln cap="rnd">
                  <a:solidFill>
                    <a:schemeClr val="bg2">
                      <a:lumMod val="75000"/>
                    </a:schemeClr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A2EBECE3-8708-C0A9-0C1F-BF3EFB7586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grpFill/>
                <a:ln cap="rnd">
                  <a:solidFill>
                    <a:schemeClr val="bg2">
                      <a:lumMod val="75000"/>
                    </a:schemeClr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7FB98BDB-C3B9-5B26-F016-AD75371166EB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noFill/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75E8CF0D-2BD6-E14B-8AEC-4037E9819534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18792BB8-F20E-EC36-B8B5-D581EF825028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0FE7DEF9-DA5D-E0BF-C813-9EA3EDB1C470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478E07CD-1DE1-E64A-640F-9A2B30A8D5A9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D3200049-9B16-50B1-8F9E-33B24F4741DB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  <a:noFill/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240F9AC0-55D1-EDB2-36AE-B95C73B9C574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A1D4B269-BC34-E9C0-3925-2BA79829D6E5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ADA1001D-A112-CDE2-9554-5E257748F6C8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945D1344-70EA-602B-0C3A-8C22FA24864D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8A00947C-CFF8-B2AD-E269-6F9AC5BC3749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DC6DEC4D-3ED2-15D3-A65E-5CDADEB4662A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BF87F169-9FF9-62DB-EC28-F78905287D28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3A975B32-4A32-43E5-2A7B-310665902B06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2D764BE3-0617-3DA7-1A19-836A407E4A0B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10F33E6A-E01D-D202-BA32-5E815B6564DE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044643FF-A630-2E2E-F913-A099E651BE1E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0166CEBB-ECDC-B964-2FAD-68B319AE16BA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  <a:noFill/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94C7DF64-85AC-373D-61A4-A8C1A9AE7D53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7936DE19-3EB8-96E3-B10F-8803FEC49EE8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BDD4A0D5-E477-EAE2-0E86-FEFB580030EC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 w="3175">
                  <a:solidFill>
                    <a:schemeClr val="bg1"/>
                  </a:solidFill>
                </a:ln>
                <a:noFill/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 w="3175">
                  <a:solidFill>
                    <a:schemeClr val="bg1"/>
                  </a:solidFill>
                </a:ln>
                <a:noFill/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 w="3175">
                  <a:solidFill>
                    <a:schemeClr val="bg1"/>
                  </a:solidFill>
                </a:ln>
                <a:noFill/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 w="3175">
                  <a:solidFill>
                    <a:schemeClr val="bg1"/>
                  </a:solidFill>
                </a:ln>
                <a:noFill/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 w="3175">
                  <a:solidFill>
                    <a:schemeClr val="bg1"/>
                  </a:solidFill>
                </a:ln>
                <a:noFill/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 w="3175">
                <a:solidFill>
                  <a:schemeClr val="bg1"/>
                </a:solidFill>
              </a:ln>
              <a:noFill/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E62B6E2A-A78C-3FA4-EA6C-9D4F2BF7D6DA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 w="3175">
                  <a:solidFill>
                    <a:schemeClr val="bg1"/>
                  </a:solidFill>
                </a:ln>
                <a:noFill/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39B3BF38-A977-D5CB-EFBA-478A913A99C8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 w="3175">
                  <a:solidFill>
                    <a:schemeClr val="bg1"/>
                  </a:solidFill>
                </a:ln>
                <a:noFill/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 w="3175">
                <a:solidFill>
                  <a:schemeClr val="bg1"/>
                </a:solidFill>
              </a:ln>
              <a:noFill/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057C822C-93C3-87C1-5016-5B0DFE633162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  <a:noFill/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E8C971BB-E456-9D91-3F2D-971FE11C1985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E6C6F707-CEA5-FECB-FB0C-7E95DA8A5F9C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E013A91B-E547-FF06-3DD0-3B2C65DEC4BB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  <a:noFill/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21E19A22-4EC5-4C6D-611E-933FBB718AA3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66119C11-3424-4CBB-5EA4-47A806AD7BD9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FBC05278-6BE7-118E-354C-85CD3B56E318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  <a:noFill/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460B6AC3-0774-7235-3423-8667F915DCD4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80AA3B69-B641-0D14-D543-15D62FABE2E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grpFill/>
            <a:ln>
              <a:solidFill>
                <a:schemeClr val="bg2">
                  <a:lumMod val="75000"/>
                </a:schemeClr>
              </a:solidFill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0" name="フリーフォーム: 図形 19">
            <a:extLst>
              <a:ext uri="{FF2B5EF4-FFF2-40B4-BE49-F238E27FC236}">
                <a16:creationId xmlns:a16="http://schemas.microsoft.com/office/drawing/2014/main" id="{F61E2AF3-8936-DDD1-638F-190814EDAA33}"/>
              </a:ext>
            </a:extLst>
          </p:cNvPr>
          <p:cNvSpPr/>
          <p:nvPr/>
        </p:nvSpPr>
        <p:spPr>
          <a:xfrm>
            <a:off x="9269968" y="976254"/>
            <a:ext cx="3123126" cy="2648021"/>
          </a:xfrm>
          <a:custGeom>
            <a:avLst/>
            <a:gdLst>
              <a:gd name="connsiteX0" fmla="*/ 2991598 w 3123126"/>
              <a:gd name="connsiteY0" fmla="*/ 2461414 h 2648021"/>
              <a:gd name="connsiteX1" fmla="*/ 2920618 w 3123126"/>
              <a:gd name="connsiteY1" fmla="*/ 2532394 h 2648021"/>
              <a:gd name="connsiteX2" fmla="*/ 2991598 w 3123126"/>
              <a:gd name="connsiteY2" fmla="*/ 2603374 h 2648021"/>
              <a:gd name="connsiteX3" fmla="*/ 3062578 w 3123126"/>
              <a:gd name="connsiteY3" fmla="*/ 2532394 h 2648021"/>
              <a:gd name="connsiteX4" fmla="*/ 2991598 w 3123126"/>
              <a:gd name="connsiteY4" fmla="*/ 2461414 h 2648021"/>
              <a:gd name="connsiteX5" fmla="*/ 2771598 w 3123126"/>
              <a:gd name="connsiteY5" fmla="*/ 2461414 h 2648021"/>
              <a:gd name="connsiteX6" fmla="*/ 2700618 w 3123126"/>
              <a:gd name="connsiteY6" fmla="*/ 2532394 h 2648021"/>
              <a:gd name="connsiteX7" fmla="*/ 2771598 w 3123126"/>
              <a:gd name="connsiteY7" fmla="*/ 2603374 h 2648021"/>
              <a:gd name="connsiteX8" fmla="*/ 2842578 w 3123126"/>
              <a:gd name="connsiteY8" fmla="*/ 2532394 h 2648021"/>
              <a:gd name="connsiteX9" fmla="*/ 2771598 w 3123126"/>
              <a:gd name="connsiteY9" fmla="*/ 2461414 h 2648021"/>
              <a:gd name="connsiteX10" fmla="*/ 2551590 w 3123126"/>
              <a:gd name="connsiteY10" fmla="*/ 2461414 h 2648021"/>
              <a:gd name="connsiteX11" fmla="*/ 2480610 w 3123126"/>
              <a:gd name="connsiteY11" fmla="*/ 2532394 h 2648021"/>
              <a:gd name="connsiteX12" fmla="*/ 2551590 w 3123126"/>
              <a:gd name="connsiteY12" fmla="*/ 2603374 h 2648021"/>
              <a:gd name="connsiteX13" fmla="*/ 2622570 w 3123126"/>
              <a:gd name="connsiteY13" fmla="*/ 2532394 h 2648021"/>
              <a:gd name="connsiteX14" fmla="*/ 2551590 w 3123126"/>
              <a:gd name="connsiteY14" fmla="*/ 2461414 h 2648021"/>
              <a:gd name="connsiteX15" fmla="*/ 2331586 w 3123126"/>
              <a:gd name="connsiteY15" fmla="*/ 2461414 h 2648021"/>
              <a:gd name="connsiteX16" fmla="*/ 2260606 w 3123126"/>
              <a:gd name="connsiteY16" fmla="*/ 2532394 h 2648021"/>
              <a:gd name="connsiteX17" fmla="*/ 2331586 w 3123126"/>
              <a:gd name="connsiteY17" fmla="*/ 2603374 h 2648021"/>
              <a:gd name="connsiteX18" fmla="*/ 2402566 w 3123126"/>
              <a:gd name="connsiteY18" fmla="*/ 2532394 h 2648021"/>
              <a:gd name="connsiteX19" fmla="*/ 2331586 w 3123126"/>
              <a:gd name="connsiteY19" fmla="*/ 2461414 h 2648021"/>
              <a:gd name="connsiteX20" fmla="*/ 2111578 w 3123126"/>
              <a:gd name="connsiteY20" fmla="*/ 2461414 h 2648021"/>
              <a:gd name="connsiteX21" fmla="*/ 2040598 w 3123126"/>
              <a:gd name="connsiteY21" fmla="*/ 2532394 h 2648021"/>
              <a:gd name="connsiteX22" fmla="*/ 2111578 w 3123126"/>
              <a:gd name="connsiteY22" fmla="*/ 2603374 h 2648021"/>
              <a:gd name="connsiteX23" fmla="*/ 2182558 w 3123126"/>
              <a:gd name="connsiteY23" fmla="*/ 2532394 h 2648021"/>
              <a:gd name="connsiteX24" fmla="*/ 2111578 w 3123126"/>
              <a:gd name="connsiteY24" fmla="*/ 2461414 h 2648021"/>
              <a:gd name="connsiteX25" fmla="*/ 1891574 w 3123126"/>
              <a:gd name="connsiteY25" fmla="*/ 2461414 h 2648021"/>
              <a:gd name="connsiteX26" fmla="*/ 1820594 w 3123126"/>
              <a:gd name="connsiteY26" fmla="*/ 2532394 h 2648021"/>
              <a:gd name="connsiteX27" fmla="*/ 1891574 w 3123126"/>
              <a:gd name="connsiteY27" fmla="*/ 2603374 h 2648021"/>
              <a:gd name="connsiteX28" fmla="*/ 1962554 w 3123126"/>
              <a:gd name="connsiteY28" fmla="*/ 2532394 h 2648021"/>
              <a:gd name="connsiteX29" fmla="*/ 1891574 w 3123126"/>
              <a:gd name="connsiteY29" fmla="*/ 2461414 h 2648021"/>
              <a:gd name="connsiteX30" fmla="*/ 1671566 w 3123126"/>
              <a:gd name="connsiteY30" fmla="*/ 2461414 h 2648021"/>
              <a:gd name="connsiteX31" fmla="*/ 1600586 w 3123126"/>
              <a:gd name="connsiteY31" fmla="*/ 2532394 h 2648021"/>
              <a:gd name="connsiteX32" fmla="*/ 1671566 w 3123126"/>
              <a:gd name="connsiteY32" fmla="*/ 2603374 h 2648021"/>
              <a:gd name="connsiteX33" fmla="*/ 1742546 w 3123126"/>
              <a:gd name="connsiteY33" fmla="*/ 2532394 h 2648021"/>
              <a:gd name="connsiteX34" fmla="*/ 1671566 w 3123126"/>
              <a:gd name="connsiteY34" fmla="*/ 2461414 h 2648021"/>
              <a:gd name="connsiteX35" fmla="*/ 1451562 w 3123126"/>
              <a:gd name="connsiteY35" fmla="*/ 2461414 h 2648021"/>
              <a:gd name="connsiteX36" fmla="*/ 1380582 w 3123126"/>
              <a:gd name="connsiteY36" fmla="*/ 2532394 h 2648021"/>
              <a:gd name="connsiteX37" fmla="*/ 1451562 w 3123126"/>
              <a:gd name="connsiteY37" fmla="*/ 2603374 h 2648021"/>
              <a:gd name="connsiteX38" fmla="*/ 1522542 w 3123126"/>
              <a:gd name="connsiteY38" fmla="*/ 2532394 h 2648021"/>
              <a:gd name="connsiteX39" fmla="*/ 1451562 w 3123126"/>
              <a:gd name="connsiteY39" fmla="*/ 2461414 h 2648021"/>
              <a:gd name="connsiteX40" fmla="*/ 1231554 w 3123126"/>
              <a:gd name="connsiteY40" fmla="*/ 2461414 h 2648021"/>
              <a:gd name="connsiteX41" fmla="*/ 1160574 w 3123126"/>
              <a:gd name="connsiteY41" fmla="*/ 2532394 h 2648021"/>
              <a:gd name="connsiteX42" fmla="*/ 1231554 w 3123126"/>
              <a:gd name="connsiteY42" fmla="*/ 2603374 h 2648021"/>
              <a:gd name="connsiteX43" fmla="*/ 1302534 w 3123126"/>
              <a:gd name="connsiteY43" fmla="*/ 2532394 h 2648021"/>
              <a:gd name="connsiteX44" fmla="*/ 1231554 w 3123126"/>
              <a:gd name="connsiteY44" fmla="*/ 2461414 h 2648021"/>
              <a:gd name="connsiteX45" fmla="*/ 1011550 w 3123126"/>
              <a:gd name="connsiteY45" fmla="*/ 2461414 h 2648021"/>
              <a:gd name="connsiteX46" fmla="*/ 940570 w 3123126"/>
              <a:gd name="connsiteY46" fmla="*/ 2532394 h 2648021"/>
              <a:gd name="connsiteX47" fmla="*/ 1011550 w 3123126"/>
              <a:gd name="connsiteY47" fmla="*/ 2603374 h 2648021"/>
              <a:gd name="connsiteX48" fmla="*/ 1082530 w 3123126"/>
              <a:gd name="connsiteY48" fmla="*/ 2532394 h 2648021"/>
              <a:gd name="connsiteX49" fmla="*/ 1011550 w 3123126"/>
              <a:gd name="connsiteY49" fmla="*/ 2461414 h 2648021"/>
              <a:gd name="connsiteX50" fmla="*/ 791542 w 3123126"/>
              <a:gd name="connsiteY50" fmla="*/ 2461414 h 2648021"/>
              <a:gd name="connsiteX51" fmla="*/ 720562 w 3123126"/>
              <a:gd name="connsiteY51" fmla="*/ 2532394 h 2648021"/>
              <a:gd name="connsiteX52" fmla="*/ 791542 w 3123126"/>
              <a:gd name="connsiteY52" fmla="*/ 2603374 h 2648021"/>
              <a:gd name="connsiteX53" fmla="*/ 862522 w 3123126"/>
              <a:gd name="connsiteY53" fmla="*/ 2532394 h 2648021"/>
              <a:gd name="connsiteX54" fmla="*/ 791542 w 3123126"/>
              <a:gd name="connsiteY54" fmla="*/ 2461414 h 2648021"/>
              <a:gd name="connsiteX55" fmla="*/ 571538 w 3123126"/>
              <a:gd name="connsiteY55" fmla="*/ 2461414 h 2648021"/>
              <a:gd name="connsiteX56" fmla="*/ 500558 w 3123126"/>
              <a:gd name="connsiteY56" fmla="*/ 2532394 h 2648021"/>
              <a:gd name="connsiteX57" fmla="*/ 571538 w 3123126"/>
              <a:gd name="connsiteY57" fmla="*/ 2603374 h 2648021"/>
              <a:gd name="connsiteX58" fmla="*/ 642518 w 3123126"/>
              <a:gd name="connsiteY58" fmla="*/ 2532394 h 2648021"/>
              <a:gd name="connsiteX59" fmla="*/ 571538 w 3123126"/>
              <a:gd name="connsiteY59" fmla="*/ 2461414 h 2648021"/>
              <a:gd name="connsiteX60" fmla="*/ 351530 w 3123126"/>
              <a:gd name="connsiteY60" fmla="*/ 2461414 h 2648021"/>
              <a:gd name="connsiteX61" fmla="*/ 280550 w 3123126"/>
              <a:gd name="connsiteY61" fmla="*/ 2532394 h 2648021"/>
              <a:gd name="connsiteX62" fmla="*/ 351530 w 3123126"/>
              <a:gd name="connsiteY62" fmla="*/ 2603374 h 2648021"/>
              <a:gd name="connsiteX63" fmla="*/ 422510 w 3123126"/>
              <a:gd name="connsiteY63" fmla="*/ 2532394 h 2648021"/>
              <a:gd name="connsiteX64" fmla="*/ 351530 w 3123126"/>
              <a:gd name="connsiteY64" fmla="*/ 2461414 h 2648021"/>
              <a:gd name="connsiteX65" fmla="*/ 131526 w 3123126"/>
              <a:gd name="connsiteY65" fmla="*/ 2461414 h 2648021"/>
              <a:gd name="connsiteX66" fmla="*/ 60546 w 3123126"/>
              <a:gd name="connsiteY66" fmla="*/ 2532394 h 2648021"/>
              <a:gd name="connsiteX67" fmla="*/ 131526 w 3123126"/>
              <a:gd name="connsiteY67" fmla="*/ 2603374 h 2648021"/>
              <a:gd name="connsiteX68" fmla="*/ 202506 w 3123126"/>
              <a:gd name="connsiteY68" fmla="*/ 2532394 h 2648021"/>
              <a:gd name="connsiteX69" fmla="*/ 131526 w 3123126"/>
              <a:gd name="connsiteY69" fmla="*/ 2461414 h 2648021"/>
              <a:gd name="connsiteX70" fmla="*/ 2991598 w 3123126"/>
              <a:gd name="connsiteY70" fmla="*/ 2241707 h 2648021"/>
              <a:gd name="connsiteX71" fmla="*/ 2920618 w 3123126"/>
              <a:gd name="connsiteY71" fmla="*/ 2312687 h 2648021"/>
              <a:gd name="connsiteX72" fmla="*/ 2991598 w 3123126"/>
              <a:gd name="connsiteY72" fmla="*/ 2383667 h 2648021"/>
              <a:gd name="connsiteX73" fmla="*/ 3062578 w 3123126"/>
              <a:gd name="connsiteY73" fmla="*/ 2312687 h 2648021"/>
              <a:gd name="connsiteX74" fmla="*/ 2991598 w 3123126"/>
              <a:gd name="connsiteY74" fmla="*/ 2241707 h 2648021"/>
              <a:gd name="connsiteX75" fmla="*/ 2771598 w 3123126"/>
              <a:gd name="connsiteY75" fmla="*/ 2241707 h 2648021"/>
              <a:gd name="connsiteX76" fmla="*/ 2700618 w 3123126"/>
              <a:gd name="connsiteY76" fmla="*/ 2312687 h 2648021"/>
              <a:gd name="connsiteX77" fmla="*/ 2771598 w 3123126"/>
              <a:gd name="connsiteY77" fmla="*/ 2383667 h 2648021"/>
              <a:gd name="connsiteX78" fmla="*/ 2842578 w 3123126"/>
              <a:gd name="connsiteY78" fmla="*/ 2312687 h 2648021"/>
              <a:gd name="connsiteX79" fmla="*/ 2771598 w 3123126"/>
              <a:gd name="connsiteY79" fmla="*/ 2241707 h 2648021"/>
              <a:gd name="connsiteX80" fmla="*/ 2551590 w 3123126"/>
              <a:gd name="connsiteY80" fmla="*/ 2241707 h 2648021"/>
              <a:gd name="connsiteX81" fmla="*/ 2480610 w 3123126"/>
              <a:gd name="connsiteY81" fmla="*/ 2312687 h 2648021"/>
              <a:gd name="connsiteX82" fmla="*/ 2551590 w 3123126"/>
              <a:gd name="connsiteY82" fmla="*/ 2383667 h 2648021"/>
              <a:gd name="connsiteX83" fmla="*/ 2622570 w 3123126"/>
              <a:gd name="connsiteY83" fmla="*/ 2312687 h 2648021"/>
              <a:gd name="connsiteX84" fmla="*/ 2551590 w 3123126"/>
              <a:gd name="connsiteY84" fmla="*/ 2241707 h 2648021"/>
              <a:gd name="connsiteX85" fmla="*/ 2331586 w 3123126"/>
              <a:gd name="connsiteY85" fmla="*/ 2241707 h 2648021"/>
              <a:gd name="connsiteX86" fmla="*/ 2260606 w 3123126"/>
              <a:gd name="connsiteY86" fmla="*/ 2312687 h 2648021"/>
              <a:gd name="connsiteX87" fmla="*/ 2331586 w 3123126"/>
              <a:gd name="connsiteY87" fmla="*/ 2383667 h 2648021"/>
              <a:gd name="connsiteX88" fmla="*/ 2402566 w 3123126"/>
              <a:gd name="connsiteY88" fmla="*/ 2312687 h 2648021"/>
              <a:gd name="connsiteX89" fmla="*/ 2331586 w 3123126"/>
              <a:gd name="connsiteY89" fmla="*/ 2241707 h 2648021"/>
              <a:gd name="connsiteX90" fmla="*/ 2111578 w 3123126"/>
              <a:gd name="connsiteY90" fmla="*/ 2241707 h 2648021"/>
              <a:gd name="connsiteX91" fmla="*/ 2040598 w 3123126"/>
              <a:gd name="connsiteY91" fmla="*/ 2312687 h 2648021"/>
              <a:gd name="connsiteX92" fmla="*/ 2111578 w 3123126"/>
              <a:gd name="connsiteY92" fmla="*/ 2383667 h 2648021"/>
              <a:gd name="connsiteX93" fmla="*/ 2182558 w 3123126"/>
              <a:gd name="connsiteY93" fmla="*/ 2312687 h 2648021"/>
              <a:gd name="connsiteX94" fmla="*/ 2111578 w 3123126"/>
              <a:gd name="connsiteY94" fmla="*/ 2241707 h 2648021"/>
              <a:gd name="connsiteX95" fmla="*/ 1891574 w 3123126"/>
              <a:gd name="connsiteY95" fmla="*/ 2241707 h 2648021"/>
              <a:gd name="connsiteX96" fmla="*/ 1820594 w 3123126"/>
              <a:gd name="connsiteY96" fmla="*/ 2312687 h 2648021"/>
              <a:gd name="connsiteX97" fmla="*/ 1891574 w 3123126"/>
              <a:gd name="connsiteY97" fmla="*/ 2383667 h 2648021"/>
              <a:gd name="connsiteX98" fmla="*/ 1962554 w 3123126"/>
              <a:gd name="connsiteY98" fmla="*/ 2312687 h 2648021"/>
              <a:gd name="connsiteX99" fmla="*/ 1891574 w 3123126"/>
              <a:gd name="connsiteY99" fmla="*/ 2241707 h 2648021"/>
              <a:gd name="connsiteX100" fmla="*/ 1671566 w 3123126"/>
              <a:gd name="connsiteY100" fmla="*/ 2241707 h 2648021"/>
              <a:gd name="connsiteX101" fmla="*/ 1600586 w 3123126"/>
              <a:gd name="connsiteY101" fmla="*/ 2312687 h 2648021"/>
              <a:gd name="connsiteX102" fmla="*/ 1671566 w 3123126"/>
              <a:gd name="connsiteY102" fmla="*/ 2383667 h 2648021"/>
              <a:gd name="connsiteX103" fmla="*/ 1742546 w 3123126"/>
              <a:gd name="connsiteY103" fmla="*/ 2312687 h 2648021"/>
              <a:gd name="connsiteX104" fmla="*/ 1671566 w 3123126"/>
              <a:gd name="connsiteY104" fmla="*/ 2241707 h 2648021"/>
              <a:gd name="connsiteX105" fmla="*/ 1451562 w 3123126"/>
              <a:gd name="connsiteY105" fmla="*/ 2241707 h 2648021"/>
              <a:gd name="connsiteX106" fmla="*/ 1380582 w 3123126"/>
              <a:gd name="connsiteY106" fmla="*/ 2312687 h 2648021"/>
              <a:gd name="connsiteX107" fmla="*/ 1451562 w 3123126"/>
              <a:gd name="connsiteY107" fmla="*/ 2383667 h 2648021"/>
              <a:gd name="connsiteX108" fmla="*/ 1522542 w 3123126"/>
              <a:gd name="connsiteY108" fmla="*/ 2312687 h 2648021"/>
              <a:gd name="connsiteX109" fmla="*/ 1451562 w 3123126"/>
              <a:gd name="connsiteY109" fmla="*/ 2241707 h 2648021"/>
              <a:gd name="connsiteX110" fmla="*/ 1231554 w 3123126"/>
              <a:gd name="connsiteY110" fmla="*/ 2241707 h 2648021"/>
              <a:gd name="connsiteX111" fmla="*/ 1160574 w 3123126"/>
              <a:gd name="connsiteY111" fmla="*/ 2312687 h 2648021"/>
              <a:gd name="connsiteX112" fmla="*/ 1231554 w 3123126"/>
              <a:gd name="connsiteY112" fmla="*/ 2383667 h 2648021"/>
              <a:gd name="connsiteX113" fmla="*/ 1302534 w 3123126"/>
              <a:gd name="connsiteY113" fmla="*/ 2312687 h 2648021"/>
              <a:gd name="connsiteX114" fmla="*/ 1231554 w 3123126"/>
              <a:gd name="connsiteY114" fmla="*/ 2241707 h 2648021"/>
              <a:gd name="connsiteX115" fmla="*/ 1011550 w 3123126"/>
              <a:gd name="connsiteY115" fmla="*/ 2241707 h 2648021"/>
              <a:gd name="connsiteX116" fmla="*/ 940570 w 3123126"/>
              <a:gd name="connsiteY116" fmla="*/ 2312687 h 2648021"/>
              <a:gd name="connsiteX117" fmla="*/ 1011550 w 3123126"/>
              <a:gd name="connsiteY117" fmla="*/ 2383667 h 2648021"/>
              <a:gd name="connsiteX118" fmla="*/ 1082530 w 3123126"/>
              <a:gd name="connsiteY118" fmla="*/ 2312687 h 2648021"/>
              <a:gd name="connsiteX119" fmla="*/ 1011550 w 3123126"/>
              <a:gd name="connsiteY119" fmla="*/ 2241707 h 2648021"/>
              <a:gd name="connsiteX120" fmla="*/ 791542 w 3123126"/>
              <a:gd name="connsiteY120" fmla="*/ 2241707 h 2648021"/>
              <a:gd name="connsiteX121" fmla="*/ 720562 w 3123126"/>
              <a:gd name="connsiteY121" fmla="*/ 2312687 h 2648021"/>
              <a:gd name="connsiteX122" fmla="*/ 791542 w 3123126"/>
              <a:gd name="connsiteY122" fmla="*/ 2383667 h 2648021"/>
              <a:gd name="connsiteX123" fmla="*/ 862522 w 3123126"/>
              <a:gd name="connsiteY123" fmla="*/ 2312687 h 2648021"/>
              <a:gd name="connsiteX124" fmla="*/ 791542 w 3123126"/>
              <a:gd name="connsiteY124" fmla="*/ 2241707 h 2648021"/>
              <a:gd name="connsiteX125" fmla="*/ 571538 w 3123126"/>
              <a:gd name="connsiteY125" fmla="*/ 2241707 h 2648021"/>
              <a:gd name="connsiteX126" fmla="*/ 500558 w 3123126"/>
              <a:gd name="connsiteY126" fmla="*/ 2312687 h 2648021"/>
              <a:gd name="connsiteX127" fmla="*/ 571538 w 3123126"/>
              <a:gd name="connsiteY127" fmla="*/ 2383667 h 2648021"/>
              <a:gd name="connsiteX128" fmla="*/ 642518 w 3123126"/>
              <a:gd name="connsiteY128" fmla="*/ 2312687 h 2648021"/>
              <a:gd name="connsiteX129" fmla="*/ 571538 w 3123126"/>
              <a:gd name="connsiteY129" fmla="*/ 2241707 h 2648021"/>
              <a:gd name="connsiteX130" fmla="*/ 351530 w 3123126"/>
              <a:gd name="connsiteY130" fmla="*/ 2241707 h 2648021"/>
              <a:gd name="connsiteX131" fmla="*/ 280550 w 3123126"/>
              <a:gd name="connsiteY131" fmla="*/ 2312687 h 2648021"/>
              <a:gd name="connsiteX132" fmla="*/ 351530 w 3123126"/>
              <a:gd name="connsiteY132" fmla="*/ 2383667 h 2648021"/>
              <a:gd name="connsiteX133" fmla="*/ 422510 w 3123126"/>
              <a:gd name="connsiteY133" fmla="*/ 2312687 h 2648021"/>
              <a:gd name="connsiteX134" fmla="*/ 351530 w 3123126"/>
              <a:gd name="connsiteY134" fmla="*/ 2241707 h 2648021"/>
              <a:gd name="connsiteX135" fmla="*/ 131526 w 3123126"/>
              <a:gd name="connsiteY135" fmla="*/ 2241707 h 2648021"/>
              <a:gd name="connsiteX136" fmla="*/ 60546 w 3123126"/>
              <a:gd name="connsiteY136" fmla="*/ 2312687 h 2648021"/>
              <a:gd name="connsiteX137" fmla="*/ 131526 w 3123126"/>
              <a:gd name="connsiteY137" fmla="*/ 2383667 h 2648021"/>
              <a:gd name="connsiteX138" fmla="*/ 202506 w 3123126"/>
              <a:gd name="connsiteY138" fmla="*/ 2312687 h 2648021"/>
              <a:gd name="connsiteX139" fmla="*/ 131526 w 3123126"/>
              <a:gd name="connsiteY139" fmla="*/ 2241707 h 2648021"/>
              <a:gd name="connsiteX140" fmla="*/ 2991598 w 3123126"/>
              <a:gd name="connsiteY140" fmla="*/ 2022001 h 2648021"/>
              <a:gd name="connsiteX141" fmla="*/ 2920618 w 3123126"/>
              <a:gd name="connsiteY141" fmla="*/ 2092981 h 2648021"/>
              <a:gd name="connsiteX142" fmla="*/ 2991598 w 3123126"/>
              <a:gd name="connsiteY142" fmla="*/ 2163961 h 2648021"/>
              <a:gd name="connsiteX143" fmla="*/ 3062578 w 3123126"/>
              <a:gd name="connsiteY143" fmla="*/ 2092981 h 2648021"/>
              <a:gd name="connsiteX144" fmla="*/ 2991598 w 3123126"/>
              <a:gd name="connsiteY144" fmla="*/ 2022001 h 2648021"/>
              <a:gd name="connsiteX145" fmla="*/ 2771598 w 3123126"/>
              <a:gd name="connsiteY145" fmla="*/ 2022001 h 2648021"/>
              <a:gd name="connsiteX146" fmla="*/ 2700618 w 3123126"/>
              <a:gd name="connsiteY146" fmla="*/ 2092981 h 2648021"/>
              <a:gd name="connsiteX147" fmla="*/ 2771598 w 3123126"/>
              <a:gd name="connsiteY147" fmla="*/ 2163961 h 2648021"/>
              <a:gd name="connsiteX148" fmla="*/ 2842578 w 3123126"/>
              <a:gd name="connsiteY148" fmla="*/ 2092981 h 2648021"/>
              <a:gd name="connsiteX149" fmla="*/ 2771598 w 3123126"/>
              <a:gd name="connsiteY149" fmla="*/ 2022001 h 2648021"/>
              <a:gd name="connsiteX150" fmla="*/ 2551590 w 3123126"/>
              <a:gd name="connsiteY150" fmla="*/ 2022001 h 2648021"/>
              <a:gd name="connsiteX151" fmla="*/ 2480610 w 3123126"/>
              <a:gd name="connsiteY151" fmla="*/ 2092981 h 2648021"/>
              <a:gd name="connsiteX152" fmla="*/ 2551590 w 3123126"/>
              <a:gd name="connsiteY152" fmla="*/ 2163961 h 2648021"/>
              <a:gd name="connsiteX153" fmla="*/ 2622570 w 3123126"/>
              <a:gd name="connsiteY153" fmla="*/ 2092981 h 2648021"/>
              <a:gd name="connsiteX154" fmla="*/ 2551590 w 3123126"/>
              <a:gd name="connsiteY154" fmla="*/ 2022001 h 2648021"/>
              <a:gd name="connsiteX155" fmla="*/ 2331586 w 3123126"/>
              <a:gd name="connsiteY155" fmla="*/ 2022001 h 2648021"/>
              <a:gd name="connsiteX156" fmla="*/ 2260606 w 3123126"/>
              <a:gd name="connsiteY156" fmla="*/ 2092981 h 2648021"/>
              <a:gd name="connsiteX157" fmla="*/ 2331586 w 3123126"/>
              <a:gd name="connsiteY157" fmla="*/ 2163961 h 2648021"/>
              <a:gd name="connsiteX158" fmla="*/ 2402566 w 3123126"/>
              <a:gd name="connsiteY158" fmla="*/ 2092981 h 2648021"/>
              <a:gd name="connsiteX159" fmla="*/ 2331586 w 3123126"/>
              <a:gd name="connsiteY159" fmla="*/ 2022001 h 2648021"/>
              <a:gd name="connsiteX160" fmla="*/ 2111578 w 3123126"/>
              <a:gd name="connsiteY160" fmla="*/ 2022001 h 2648021"/>
              <a:gd name="connsiteX161" fmla="*/ 2040598 w 3123126"/>
              <a:gd name="connsiteY161" fmla="*/ 2092981 h 2648021"/>
              <a:gd name="connsiteX162" fmla="*/ 2111578 w 3123126"/>
              <a:gd name="connsiteY162" fmla="*/ 2163961 h 2648021"/>
              <a:gd name="connsiteX163" fmla="*/ 2182558 w 3123126"/>
              <a:gd name="connsiteY163" fmla="*/ 2092981 h 2648021"/>
              <a:gd name="connsiteX164" fmla="*/ 2111578 w 3123126"/>
              <a:gd name="connsiteY164" fmla="*/ 2022001 h 2648021"/>
              <a:gd name="connsiteX165" fmla="*/ 1891574 w 3123126"/>
              <a:gd name="connsiteY165" fmla="*/ 2022001 h 2648021"/>
              <a:gd name="connsiteX166" fmla="*/ 1820594 w 3123126"/>
              <a:gd name="connsiteY166" fmla="*/ 2092981 h 2648021"/>
              <a:gd name="connsiteX167" fmla="*/ 1891574 w 3123126"/>
              <a:gd name="connsiteY167" fmla="*/ 2163961 h 2648021"/>
              <a:gd name="connsiteX168" fmla="*/ 1962554 w 3123126"/>
              <a:gd name="connsiteY168" fmla="*/ 2092981 h 2648021"/>
              <a:gd name="connsiteX169" fmla="*/ 1891574 w 3123126"/>
              <a:gd name="connsiteY169" fmla="*/ 2022001 h 2648021"/>
              <a:gd name="connsiteX170" fmla="*/ 1671566 w 3123126"/>
              <a:gd name="connsiteY170" fmla="*/ 2022001 h 2648021"/>
              <a:gd name="connsiteX171" fmla="*/ 1600586 w 3123126"/>
              <a:gd name="connsiteY171" fmla="*/ 2092981 h 2648021"/>
              <a:gd name="connsiteX172" fmla="*/ 1671566 w 3123126"/>
              <a:gd name="connsiteY172" fmla="*/ 2163961 h 2648021"/>
              <a:gd name="connsiteX173" fmla="*/ 1742546 w 3123126"/>
              <a:gd name="connsiteY173" fmla="*/ 2092981 h 2648021"/>
              <a:gd name="connsiteX174" fmla="*/ 1671566 w 3123126"/>
              <a:gd name="connsiteY174" fmla="*/ 2022001 h 2648021"/>
              <a:gd name="connsiteX175" fmla="*/ 1451562 w 3123126"/>
              <a:gd name="connsiteY175" fmla="*/ 2022001 h 2648021"/>
              <a:gd name="connsiteX176" fmla="*/ 1380582 w 3123126"/>
              <a:gd name="connsiteY176" fmla="*/ 2092981 h 2648021"/>
              <a:gd name="connsiteX177" fmla="*/ 1451562 w 3123126"/>
              <a:gd name="connsiteY177" fmla="*/ 2163961 h 2648021"/>
              <a:gd name="connsiteX178" fmla="*/ 1522542 w 3123126"/>
              <a:gd name="connsiteY178" fmla="*/ 2092981 h 2648021"/>
              <a:gd name="connsiteX179" fmla="*/ 1451562 w 3123126"/>
              <a:gd name="connsiteY179" fmla="*/ 2022001 h 2648021"/>
              <a:gd name="connsiteX180" fmla="*/ 1231554 w 3123126"/>
              <a:gd name="connsiteY180" fmla="*/ 2022001 h 2648021"/>
              <a:gd name="connsiteX181" fmla="*/ 1160574 w 3123126"/>
              <a:gd name="connsiteY181" fmla="*/ 2092981 h 2648021"/>
              <a:gd name="connsiteX182" fmla="*/ 1231554 w 3123126"/>
              <a:gd name="connsiteY182" fmla="*/ 2163961 h 2648021"/>
              <a:gd name="connsiteX183" fmla="*/ 1302534 w 3123126"/>
              <a:gd name="connsiteY183" fmla="*/ 2092981 h 2648021"/>
              <a:gd name="connsiteX184" fmla="*/ 1231554 w 3123126"/>
              <a:gd name="connsiteY184" fmla="*/ 2022001 h 2648021"/>
              <a:gd name="connsiteX185" fmla="*/ 1011550 w 3123126"/>
              <a:gd name="connsiteY185" fmla="*/ 2022001 h 2648021"/>
              <a:gd name="connsiteX186" fmla="*/ 940570 w 3123126"/>
              <a:gd name="connsiteY186" fmla="*/ 2092981 h 2648021"/>
              <a:gd name="connsiteX187" fmla="*/ 1011550 w 3123126"/>
              <a:gd name="connsiteY187" fmla="*/ 2163961 h 2648021"/>
              <a:gd name="connsiteX188" fmla="*/ 1082530 w 3123126"/>
              <a:gd name="connsiteY188" fmla="*/ 2092981 h 2648021"/>
              <a:gd name="connsiteX189" fmla="*/ 1011550 w 3123126"/>
              <a:gd name="connsiteY189" fmla="*/ 2022001 h 2648021"/>
              <a:gd name="connsiteX190" fmla="*/ 791542 w 3123126"/>
              <a:gd name="connsiteY190" fmla="*/ 2022001 h 2648021"/>
              <a:gd name="connsiteX191" fmla="*/ 720562 w 3123126"/>
              <a:gd name="connsiteY191" fmla="*/ 2092981 h 2648021"/>
              <a:gd name="connsiteX192" fmla="*/ 791542 w 3123126"/>
              <a:gd name="connsiteY192" fmla="*/ 2163961 h 2648021"/>
              <a:gd name="connsiteX193" fmla="*/ 862522 w 3123126"/>
              <a:gd name="connsiteY193" fmla="*/ 2092981 h 2648021"/>
              <a:gd name="connsiteX194" fmla="*/ 791542 w 3123126"/>
              <a:gd name="connsiteY194" fmla="*/ 2022001 h 2648021"/>
              <a:gd name="connsiteX195" fmla="*/ 571538 w 3123126"/>
              <a:gd name="connsiteY195" fmla="*/ 2022001 h 2648021"/>
              <a:gd name="connsiteX196" fmla="*/ 500558 w 3123126"/>
              <a:gd name="connsiteY196" fmla="*/ 2092981 h 2648021"/>
              <a:gd name="connsiteX197" fmla="*/ 571538 w 3123126"/>
              <a:gd name="connsiteY197" fmla="*/ 2163961 h 2648021"/>
              <a:gd name="connsiteX198" fmla="*/ 642518 w 3123126"/>
              <a:gd name="connsiteY198" fmla="*/ 2092981 h 2648021"/>
              <a:gd name="connsiteX199" fmla="*/ 571538 w 3123126"/>
              <a:gd name="connsiteY199" fmla="*/ 2022001 h 2648021"/>
              <a:gd name="connsiteX200" fmla="*/ 351530 w 3123126"/>
              <a:gd name="connsiteY200" fmla="*/ 2022001 h 2648021"/>
              <a:gd name="connsiteX201" fmla="*/ 280550 w 3123126"/>
              <a:gd name="connsiteY201" fmla="*/ 2092981 h 2648021"/>
              <a:gd name="connsiteX202" fmla="*/ 351530 w 3123126"/>
              <a:gd name="connsiteY202" fmla="*/ 2163961 h 2648021"/>
              <a:gd name="connsiteX203" fmla="*/ 422510 w 3123126"/>
              <a:gd name="connsiteY203" fmla="*/ 2092981 h 2648021"/>
              <a:gd name="connsiteX204" fmla="*/ 351530 w 3123126"/>
              <a:gd name="connsiteY204" fmla="*/ 2022001 h 2648021"/>
              <a:gd name="connsiteX205" fmla="*/ 131526 w 3123126"/>
              <a:gd name="connsiteY205" fmla="*/ 2022001 h 2648021"/>
              <a:gd name="connsiteX206" fmla="*/ 60546 w 3123126"/>
              <a:gd name="connsiteY206" fmla="*/ 2092981 h 2648021"/>
              <a:gd name="connsiteX207" fmla="*/ 131526 w 3123126"/>
              <a:gd name="connsiteY207" fmla="*/ 2163961 h 2648021"/>
              <a:gd name="connsiteX208" fmla="*/ 202506 w 3123126"/>
              <a:gd name="connsiteY208" fmla="*/ 2092981 h 2648021"/>
              <a:gd name="connsiteX209" fmla="*/ 131526 w 3123126"/>
              <a:gd name="connsiteY209" fmla="*/ 2022001 h 2648021"/>
              <a:gd name="connsiteX210" fmla="*/ 2991598 w 3123126"/>
              <a:gd name="connsiteY210" fmla="*/ 1802295 h 2648021"/>
              <a:gd name="connsiteX211" fmla="*/ 2920618 w 3123126"/>
              <a:gd name="connsiteY211" fmla="*/ 1873275 h 2648021"/>
              <a:gd name="connsiteX212" fmla="*/ 2991598 w 3123126"/>
              <a:gd name="connsiteY212" fmla="*/ 1944255 h 2648021"/>
              <a:gd name="connsiteX213" fmla="*/ 3062578 w 3123126"/>
              <a:gd name="connsiteY213" fmla="*/ 1873275 h 2648021"/>
              <a:gd name="connsiteX214" fmla="*/ 2991598 w 3123126"/>
              <a:gd name="connsiteY214" fmla="*/ 1802295 h 2648021"/>
              <a:gd name="connsiteX215" fmla="*/ 2771598 w 3123126"/>
              <a:gd name="connsiteY215" fmla="*/ 1802295 h 2648021"/>
              <a:gd name="connsiteX216" fmla="*/ 2700618 w 3123126"/>
              <a:gd name="connsiteY216" fmla="*/ 1873275 h 2648021"/>
              <a:gd name="connsiteX217" fmla="*/ 2771598 w 3123126"/>
              <a:gd name="connsiteY217" fmla="*/ 1944255 h 2648021"/>
              <a:gd name="connsiteX218" fmla="*/ 2842578 w 3123126"/>
              <a:gd name="connsiteY218" fmla="*/ 1873275 h 2648021"/>
              <a:gd name="connsiteX219" fmla="*/ 2771598 w 3123126"/>
              <a:gd name="connsiteY219" fmla="*/ 1802295 h 2648021"/>
              <a:gd name="connsiteX220" fmla="*/ 2551590 w 3123126"/>
              <a:gd name="connsiteY220" fmla="*/ 1802295 h 2648021"/>
              <a:gd name="connsiteX221" fmla="*/ 2480610 w 3123126"/>
              <a:gd name="connsiteY221" fmla="*/ 1873275 h 2648021"/>
              <a:gd name="connsiteX222" fmla="*/ 2551590 w 3123126"/>
              <a:gd name="connsiteY222" fmla="*/ 1944255 h 2648021"/>
              <a:gd name="connsiteX223" fmla="*/ 2622570 w 3123126"/>
              <a:gd name="connsiteY223" fmla="*/ 1873275 h 2648021"/>
              <a:gd name="connsiteX224" fmla="*/ 2551590 w 3123126"/>
              <a:gd name="connsiteY224" fmla="*/ 1802295 h 2648021"/>
              <a:gd name="connsiteX225" fmla="*/ 2331586 w 3123126"/>
              <a:gd name="connsiteY225" fmla="*/ 1802295 h 2648021"/>
              <a:gd name="connsiteX226" fmla="*/ 2260606 w 3123126"/>
              <a:gd name="connsiteY226" fmla="*/ 1873275 h 2648021"/>
              <a:gd name="connsiteX227" fmla="*/ 2331586 w 3123126"/>
              <a:gd name="connsiteY227" fmla="*/ 1944255 h 2648021"/>
              <a:gd name="connsiteX228" fmla="*/ 2402566 w 3123126"/>
              <a:gd name="connsiteY228" fmla="*/ 1873275 h 2648021"/>
              <a:gd name="connsiteX229" fmla="*/ 2331586 w 3123126"/>
              <a:gd name="connsiteY229" fmla="*/ 1802295 h 2648021"/>
              <a:gd name="connsiteX230" fmla="*/ 2111578 w 3123126"/>
              <a:gd name="connsiteY230" fmla="*/ 1802295 h 2648021"/>
              <a:gd name="connsiteX231" fmla="*/ 2040598 w 3123126"/>
              <a:gd name="connsiteY231" fmla="*/ 1873275 h 2648021"/>
              <a:gd name="connsiteX232" fmla="*/ 2111578 w 3123126"/>
              <a:gd name="connsiteY232" fmla="*/ 1944255 h 2648021"/>
              <a:gd name="connsiteX233" fmla="*/ 2182558 w 3123126"/>
              <a:gd name="connsiteY233" fmla="*/ 1873275 h 2648021"/>
              <a:gd name="connsiteX234" fmla="*/ 2111578 w 3123126"/>
              <a:gd name="connsiteY234" fmla="*/ 1802295 h 2648021"/>
              <a:gd name="connsiteX235" fmla="*/ 1891574 w 3123126"/>
              <a:gd name="connsiteY235" fmla="*/ 1802295 h 2648021"/>
              <a:gd name="connsiteX236" fmla="*/ 1820594 w 3123126"/>
              <a:gd name="connsiteY236" fmla="*/ 1873275 h 2648021"/>
              <a:gd name="connsiteX237" fmla="*/ 1891574 w 3123126"/>
              <a:gd name="connsiteY237" fmla="*/ 1944255 h 2648021"/>
              <a:gd name="connsiteX238" fmla="*/ 1962554 w 3123126"/>
              <a:gd name="connsiteY238" fmla="*/ 1873275 h 2648021"/>
              <a:gd name="connsiteX239" fmla="*/ 1891574 w 3123126"/>
              <a:gd name="connsiteY239" fmla="*/ 1802295 h 2648021"/>
              <a:gd name="connsiteX240" fmla="*/ 1671566 w 3123126"/>
              <a:gd name="connsiteY240" fmla="*/ 1802295 h 2648021"/>
              <a:gd name="connsiteX241" fmla="*/ 1600586 w 3123126"/>
              <a:gd name="connsiteY241" fmla="*/ 1873275 h 2648021"/>
              <a:gd name="connsiteX242" fmla="*/ 1671566 w 3123126"/>
              <a:gd name="connsiteY242" fmla="*/ 1944255 h 2648021"/>
              <a:gd name="connsiteX243" fmla="*/ 1742546 w 3123126"/>
              <a:gd name="connsiteY243" fmla="*/ 1873275 h 2648021"/>
              <a:gd name="connsiteX244" fmla="*/ 1671566 w 3123126"/>
              <a:gd name="connsiteY244" fmla="*/ 1802295 h 2648021"/>
              <a:gd name="connsiteX245" fmla="*/ 1451562 w 3123126"/>
              <a:gd name="connsiteY245" fmla="*/ 1802295 h 2648021"/>
              <a:gd name="connsiteX246" fmla="*/ 1380582 w 3123126"/>
              <a:gd name="connsiteY246" fmla="*/ 1873275 h 2648021"/>
              <a:gd name="connsiteX247" fmla="*/ 1451562 w 3123126"/>
              <a:gd name="connsiteY247" fmla="*/ 1944255 h 2648021"/>
              <a:gd name="connsiteX248" fmla="*/ 1522542 w 3123126"/>
              <a:gd name="connsiteY248" fmla="*/ 1873275 h 2648021"/>
              <a:gd name="connsiteX249" fmla="*/ 1451562 w 3123126"/>
              <a:gd name="connsiteY249" fmla="*/ 1802295 h 2648021"/>
              <a:gd name="connsiteX250" fmla="*/ 1231554 w 3123126"/>
              <a:gd name="connsiteY250" fmla="*/ 1802295 h 2648021"/>
              <a:gd name="connsiteX251" fmla="*/ 1160574 w 3123126"/>
              <a:gd name="connsiteY251" fmla="*/ 1873275 h 2648021"/>
              <a:gd name="connsiteX252" fmla="*/ 1231554 w 3123126"/>
              <a:gd name="connsiteY252" fmla="*/ 1944255 h 2648021"/>
              <a:gd name="connsiteX253" fmla="*/ 1302534 w 3123126"/>
              <a:gd name="connsiteY253" fmla="*/ 1873275 h 2648021"/>
              <a:gd name="connsiteX254" fmla="*/ 1231554 w 3123126"/>
              <a:gd name="connsiteY254" fmla="*/ 1802295 h 2648021"/>
              <a:gd name="connsiteX255" fmla="*/ 1011550 w 3123126"/>
              <a:gd name="connsiteY255" fmla="*/ 1802295 h 2648021"/>
              <a:gd name="connsiteX256" fmla="*/ 940570 w 3123126"/>
              <a:gd name="connsiteY256" fmla="*/ 1873275 h 2648021"/>
              <a:gd name="connsiteX257" fmla="*/ 1011550 w 3123126"/>
              <a:gd name="connsiteY257" fmla="*/ 1944255 h 2648021"/>
              <a:gd name="connsiteX258" fmla="*/ 1082530 w 3123126"/>
              <a:gd name="connsiteY258" fmla="*/ 1873275 h 2648021"/>
              <a:gd name="connsiteX259" fmla="*/ 1011550 w 3123126"/>
              <a:gd name="connsiteY259" fmla="*/ 1802295 h 2648021"/>
              <a:gd name="connsiteX260" fmla="*/ 791542 w 3123126"/>
              <a:gd name="connsiteY260" fmla="*/ 1802295 h 2648021"/>
              <a:gd name="connsiteX261" fmla="*/ 720562 w 3123126"/>
              <a:gd name="connsiteY261" fmla="*/ 1873275 h 2648021"/>
              <a:gd name="connsiteX262" fmla="*/ 791542 w 3123126"/>
              <a:gd name="connsiteY262" fmla="*/ 1944255 h 2648021"/>
              <a:gd name="connsiteX263" fmla="*/ 862522 w 3123126"/>
              <a:gd name="connsiteY263" fmla="*/ 1873275 h 2648021"/>
              <a:gd name="connsiteX264" fmla="*/ 791542 w 3123126"/>
              <a:gd name="connsiteY264" fmla="*/ 1802295 h 2648021"/>
              <a:gd name="connsiteX265" fmla="*/ 571538 w 3123126"/>
              <a:gd name="connsiteY265" fmla="*/ 1802295 h 2648021"/>
              <a:gd name="connsiteX266" fmla="*/ 500558 w 3123126"/>
              <a:gd name="connsiteY266" fmla="*/ 1873275 h 2648021"/>
              <a:gd name="connsiteX267" fmla="*/ 571538 w 3123126"/>
              <a:gd name="connsiteY267" fmla="*/ 1944255 h 2648021"/>
              <a:gd name="connsiteX268" fmla="*/ 642518 w 3123126"/>
              <a:gd name="connsiteY268" fmla="*/ 1873275 h 2648021"/>
              <a:gd name="connsiteX269" fmla="*/ 571538 w 3123126"/>
              <a:gd name="connsiteY269" fmla="*/ 1802295 h 2648021"/>
              <a:gd name="connsiteX270" fmla="*/ 351530 w 3123126"/>
              <a:gd name="connsiteY270" fmla="*/ 1802295 h 2648021"/>
              <a:gd name="connsiteX271" fmla="*/ 280550 w 3123126"/>
              <a:gd name="connsiteY271" fmla="*/ 1873275 h 2648021"/>
              <a:gd name="connsiteX272" fmla="*/ 351530 w 3123126"/>
              <a:gd name="connsiteY272" fmla="*/ 1944255 h 2648021"/>
              <a:gd name="connsiteX273" fmla="*/ 422510 w 3123126"/>
              <a:gd name="connsiteY273" fmla="*/ 1873275 h 2648021"/>
              <a:gd name="connsiteX274" fmla="*/ 351530 w 3123126"/>
              <a:gd name="connsiteY274" fmla="*/ 1802295 h 2648021"/>
              <a:gd name="connsiteX275" fmla="*/ 131526 w 3123126"/>
              <a:gd name="connsiteY275" fmla="*/ 1802295 h 2648021"/>
              <a:gd name="connsiteX276" fmla="*/ 60546 w 3123126"/>
              <a:gd name="connsiteY276" fmla="*/ 1873275 h 2648021"/>
              <a:gd name="connsiteX277" fmla="*/ 131526 w 3123126"/>
              <a:gd name="connsiteY277" fmla="*/ 1944255 h 2648021"/>
              <a:gd name="connsiteX278" fmla="*/ 202506 w 3123126"/>
              <a:gd name="connsiteY278" fmla="*/ 1873275 h 2648021"/>
              <a:gd name="connsiteX279" fmla="*/ 131526 w 3123126"/>
              <a:gd name="connsiteY279" fmla="*/ 1802295 h 2648021"/>
              <a:gd name="connsiteX280" fmla="*/ 2991598 w 3123126"/>
              <a:gd name="connsiteY280" fmla="*/ 1582589 h 2648021"/>
              <a:gd name="connsiteX281" fmla="*/ 2920618 w 3123126"/>
              <a:gd name="connsiteY281" fmla="*/ 1653569 h 2648021"/>
              <a:gd name="connsiteX282" fmla="*/ 2991598 w 3123126"/>
              <a:gd name="connsiteY282" fmla="*/ 1724549 h 2648021"/>
              <a:gd name="connsiteX283" fmla="*/ 3062578 w 3123126"/>
              <a:gd name="connsiteY283" fmla="*/ 1653569 h 2648021"/>
              <a:gd name="connsiteX284" fmla="*/ 2991598 w 3123126"/>
              <a:gd name="connsiteY284" fmla="*/ 1582589 h 2648021"/>
              <a:gd name="connsiteX285" fmla="*/ 2771598 w 3123126"/>
              <a:gd name="connsiteY285" fmla="*/ 1582589 h 2648021"/>
              <a:gd name="connsiteX286" fmla="*/ 2700618 w 3123126"/>
              <a:gd name="connsiteY286" fmla="*/ 1653569 h 2648021"/>
              <a:gd name="connsiteX287" fmla="*/ 2771598 w 3123126"/>
              <a:gd name="connsiteY287" fmla="*/ 1724549 h 2648021"/>
              <a:gd name="connsiteX288" fmla="*/ 2842578 w 3123126"/>
              <a:gd name="connsiteY288" fmla="*/ 1653569 h 2648021"/>
              <a:gd name="connsiteX289" fmla="*/ 2771598 w 3123126"/>
              <a:gd name="connsiteY289" fmla="*/ 1582589 h 2648021"/>
              <a:gd name="connsiteX290" fmla="*/ 2551590 w 3123126"/>
              <a:gd name="connsiteY290" fmla="*/ 1582589 h 2648021"/>
              <a:gd name="connsiteX291" fmla="*/ 2480610 w 3123126"/>
              <a:gd name="connsiteY291" fmla="*/ 1653569 h 2648021"/>
              <a:gd name="connsiteX292" fmla="*/ 2551590 w 3123126"/>
              <a:gd name="connsiteY292" fmla="*/ 1724549 h 2648021"/>
              <a:gd name="connsiteX293" fmla="*/ 2622570 w 3123126"/>
              <a:gd name="connsiteY293" fmla="*/ 1653569 h 2648021"/>
              <a:gd name="connsiteX294" fmla="*/ 2551590 w 3123126"/>
              <a:gd name="connsiteY294" fmla="*/ 1582589 h 2648021"/>
              <a:gd name="connsiteX295" fmla="*/ 2331586 w 3123126"/>
              <a:gd name="connsiteY295" fmla="*/ 1582589 h 2648021"/>
              <a:gd name="connsiteX296" fmla="*/ 2260606 w 3123126"/>
              <a:gd name="connsiteY296" fmla="*/ 1653569 h 2648021"/>
              <a:gd name="connsiteX297" fmla="*/ 2331586 w 3123126"/>
              <a:gd name="connsiteY297" fmla="*/ 1724549 h 2648021"/>
              <a:gd name="connsiteX298" fmla="*/ 2402566 w 3123126"/>
              <a:gd name="connsiteY298" fmla="*/ 1653569 h 2648021"/>
              <a:gd name="connsiteX299" fmla="*/ 2331586 w 3123126"/>
              <a:gd name="connsiteY299" fmla="*/ 1582589 h 2648021"/>
              <a:gd name="connsiteX300" fmla="*/ 2111578 w 3123126"/>
              <a:gd name="connsiteY300" fmla="*/ 1582589 h 2648021"/>
              <a:gd name="connsiteX301" fmla="*/ 2040598 w 3123126"/>
              <a:gd name="connsiteY301" fmla="*/ 1653569 h 2648021"/>
              <a:gd name="connsiteX302" fmla="*/ 2111578 w 3123126"/>
              <a:gd name="connsiteY302" fmla="*/ 1724549 h 2648021"/>
              <a:gd name="connsiteX303" fmla="*/ 2182558 w 3123126"/>
              <a:gd name="connsiteY303" fmla="*/ 1653569 h 2648021"/>
              <a:gd name="connsiteX304" fmla="*/ 2111578 w 3123126"/>
              <a:gd name="connsiteY304" fmla="*/ 1582589 h 2648021"/>
              <a:gd name="connsiteX305" fmla="*/ 1891574 w 3123126"/>
              <a:gd name="connsiteY305" fmla="*/ 1582589 h 2648021"/>
              <a:gd name="connsiteX306" fmla="*/ 1820594 w 3123126"/>
              <a:gd name="connsiteY306" fmla="*/ 1653569 h 2648021"/>
              <a:gd name="connsiteX307" fmla="*/ 1891574 w 3123126"/>
              <a:gd name="connsiteY307" fmla="*/ 1724549 h 2648021"/>
              <a:gd name="connsiteX308" fmla="*/ 1962554 w 3123126"/>
              <a:gd name="connsiteY308" fmla="*/ 1653569 h 2648021"/>
              <a:gd name="connsiteX309" fmla="*/ 1891574 w 3123126"/>
              <a:gd name="connsiteY309" fmla="*/ 1582589 h 2648021"/>
              <a:gd name="connsiteX310" fmla="*/ 1671566 w 3123126"/>
              <a:gd name="connsiteY310" fmla="*/ 1582589 h 2648021"/>
              <a:gd name="connsiteX311" fmla="*/ 1600586 w 3123126"/>
              <a:gd name="connsiteY311" fmla="*/ 1653569 h 2648021"/>
              <a:gd name="connsiteX312" fmla="*/ 1671566 w 3123126"/>
              <a:gd name="connsiteY312" fmla="*/ 1724549 h 2648021"/>
              <a:gd name="connsiteX313" fmla="*/ 1742546 w 3123126"/>
              <a:gd name="connsiteY313" fmla="*/ 1653569 h 2648021"/>
              <a:gd name="connsiteX314" fmla="*/ 1671566 w 3123126"/>
              <a:gd name="connsiteY314" fmla="*/ 1582589 h 2648021"/>
              <a:gd name="connsiteX315" fmla="*/ 1451562 w 3123126"/>
              <a:gd name="connsiteY315" fmla="*/ 1582589 h 2648021"/>
              <a:gd name="connsiteX316" fmla="*/ 1380582 w 3123126"/>
              <a:gd name="connsiteY316" fmla="*/ 1653569 h 2648021"/>
              <a:gd name="connsiteX317" fmla="*/ 1451562 w 3123126"/>
              <a:gd name="connsiteY317" fmla="*/ 1724549 h 2648021"/>
              <a:gd name="connsiteX318" fmla="*/ 1522542 w 3123126"/>
              <a:gd name="connsiteY318" fmla="*/ 1653569 h 2648021"/>
              <a:gd name="connsiteX319" fmla="*/ 1451562 w 3123126"/>
              <a:gd name="connsiteY319" fmla="*/ 1582589 h 2648021"/>
              <a:gd name="connsiteX320" fmla="*/ 1231554 w 3123126"/>
              <a:gd name="connsiteY320" fmla="*/ 1582589 h 2648021"/>
              <a:gd name="connsiteX321" fmla="*/ 1160574 w 3123126"/>
              <a:gd name="connsiteY321" fmla="*/ 1653569 h 2648021"/>
              <a:gd name="connsiteX322" fmla="*/ 1231554 w 3123126"/>
              <a:gd name="connsiteY322" fmla="*/ 1724549 h 2648021"/>
              <a:gd name="connsiteX323" fmla="*/ 1302534 w 3123126"/>
              <a:gd name="connsiteY323" fmla="*/ 1653569 h 2648021"/>
              <a:gd name="connsiteX324" fmla="*/ 1231554 w 3123126"/>
              <a:gd name="connsiteY324" fmla="*/ 1582589 h 2648021"/>
              <a:gd name="connsiteX325" fmla="*/ 1011550 w 3123126"/>
              <a:gd name="connsiteY325" fmla="*/ 1582589 h 2648021"/>
              <a:gd name="connsiteX326" fmla="*/ 940570 w 3123126"/>
              <a:gd name="connsiteY326" fmla="*/ 1653569 h 2648021"/>
              <a:gd name="connsiteX327" fmla="*/ 1011550 w 3123126"/>
              <a:gd name="connsiteY327" fmla="*/ 1724549 h 2648021"/>
              <a:gd name="connsiteX328" fmla="*/ 1082530 w 3123126"/>
              <a:gd name="connsiteY328" fmla="*/ 1653569 h 2648021"/>
              <a:gd name="connsiteX329" fmla="*/ 1011550 w 3123126"/>
              <a:gd name="connsiteY329" fmla="*/ 1582589 h 2648021"/>
              <a:gd name="connsiteX330" fmla="*/ 791542 w 3123126"/>
              <a:gd name="connsiteY330" fmla="*/ 1582589 h 2648021"/>
              <a:gd name="connsiteX331" fmla="*/ 720562 w 3123126"/>
              <a:gd name="connsiteY331" fmla="*/ 1653569 h 2648021"/>
              <a:gd name="connsiteX332" fmla="*/ 791542 w 3123126"/>
              <a:gd name="connsiteY332" fmla="*/ 1724549 h 2648021"/>
              <a:gd name="connsiteX333" fmla="*/ 862522 w 3123126"/>
              <a:gd name="connsiteY333" fmla="*/ 1653569 h 2648021"/>
              <a:gd name="connsiteX334" fmla="*/ 791542 w 3123126"/>
              <a:gd name="connsiteY334" fmla="*/ 1582589 h 2648021"/>
              <a:gd name="connsiteX335" fmla="*/ 571538 w 3123126"/>
              <a:gd name="connsiteY335" fmla="*/ 1582589 h 2648021"/>
              <a:gd name="connsiteX336" fmla="*/ 500558 w 3123126"/>
              <a:gd name="connsiteY336" fmla="*/ 1653569 h 2648021"/>
              <a:gd name="connsiteX337" fmla="*/ 571538 w 3123126"/>
              <a:gd name="connsiteY337" fmla="*/ 1724549 h 2648021"/>
              <a:gd name="connsiteX338" fmla="*/ 642518 w 3123126"/>
              <a:gd name="connsiteY338" fmla="*/ 1653569 h 2648021"/>
              <a:gd name="connsiteX339" fmla="*/ 571538 w 3123126"/>
              <a:gd name="connsiteY339" fmla="*/ 1582589 h 2648021"/>
              <a:gd name="connsiteX340" fmla="*/ 351530 w 3123126"/>
              <a:gd name="connsiteY340" fmla="*/ 1582589 h 2648021"/>
              <a:gd name="connsiteX341" fmla="*/ 280550 w 3123126"/>
              <a:gd name="connsiteY341" fmla="*/ 1653569 h 2648021"/>
              <a:gd name="connsiteX342" fmla="*/ 351530 w 3123126"/>
              <a:gd name="connsiteY342" fmla="*/ 1724549 h 2648021"/>
              <a:gd name="connsiteX343" fmla="*/ 422510 w 3123126"/>
              <a:gd name="connsiteY343" fmla="*/ 1653569 h 2648021"/>
              <a:gd name="connsiteX344" fmla="*/ 351530 w 3123126"/>
              <a:gd name="connsiteY344" fmla="*/ 1582589 h 2648021"/>
              <a:gd name="connsiteX345" fmla="*/ 131526 w 3123126"/>
              <a:gd name="connsiteY345" fmla="*/ 1582589 h 2648021"/>
              <a:gd name="connsiteX346" fmla="*/ 60546 w 3123126"/>
              <a:gd name="connsiteY346" fmla="*/ 1653569 h 2648021"/>
              <a:gd name="connsiteX347" fmla="*/ 131526 w 3123126"/>
              <a:gd name="connsiteY347" fmla="*/ 1724549 h 2648021"/>
              <a:gd name="connsiteX348" fmla="*/ 202506 w 3123126"/>
              <a:gd name="connsiteY348" fmla="*/ 1653569 h 2648021"/>
              <a:gd name="connsiteX349" fmla="*/ 131526 w 3123126"/>
              <a:gd name="connsiteY349" fmla="*/ 1582589 h 2648021"/>
              <a:gd name="connsiteX350" fmla="*/ 2991598 w 3123126"/>
              <a:gd name="connsiteY350" fmla="*/ 1362883 h 2648021"/>
              <a:gd name="connsiteX351" fmla="*/ 2920618 w 3123126"/>
              <a:gd name="connsiteY351" fmla="*/ 1433863 h 2648021"/>
              <a:gd name="connsiteX352" fmla="*/ 2991598 w 3123126"/>
              <a:gd name="connsiteY352" fmla="*/ 1504843 h 2648021"/>
              <a:gd name="connsiteX353" fmla="*/ 3062578 w 3123126"/>
              <a:gd name="connsiteY353" fmla="*/ 1433863 h 2648021"/>
              <a:gd name="connsiteX354" fmla="*/ 2991598 w 3123126"/>
              <a:gd name="connsiteY354" fmla="*/ 1362883 h 2648021"/>
              <a:gd name="connsiteX355" fmla="*/ 2771598 w 3123126"/>
              <a:gd name="connsiteY355" fmla="*/ 1362883 h 2648021"/>
              <a:gd name="connsiteX356" fmla="*/ 2700618 w 3123126"/>
              <a:gd name="connsiteY356" fmla="*/ 1433863 h 2648021"/>
              <a:gd name="connsiteX357" fmla="*/ 2771598 w 3123126"/>
              <a:gd name="connsiteY357" fmla="*/ 1504843 h 2648021"/>
              <a:gd name="connsiteX358" fmla="*/ 2842578 w 3123126"/>
              <a:gd name="connsiteY358" fmla="*/ 1433863 h 2648021"/>
              <a:gd name="connsiteX359" fmla="*/ 2771598 w 3123126"/>
              <a:gd name="connsiteY359" fmla="*/ 1362883 h 2648021"/>
              <a:gd name="connsiteX360" fmla="*/ 2551590 w 3123126"/>
              <a:gd name="connsiteY360" fmla="*/ 1362883 h 2648021"/>
              <a:gd name="connsiteX361" fmla="*/ 2480610 w 3123126"/>
              <a:gd name="connsiteY361" fmla="*/ 1433863 h 2648021"/>
              <a:gd name="connsiteX362" fmla="*/ 2551590 w 3123126"/>
              <a:gd name="connsiteY362" fmla="*/ 1504843 h 2648021"/>
              <a:gd name="connsiteX363" fmla="*/ 2622570 w 3123126"/>
              <a:gd name="connsiteY363" fmla="*/ 1433863 h 2648021"/>
              <a:gd name="connsiteX364" fmla="*/ 2551590 w 3123126"/>
              <a:gd name="connsiteY364" fmla="*/ 1362883 h 2648021"/>
              <a:gd name="connsiteX365" fmla="*/ 2331586 w 3123126"/>
              <a:gd name="connsiteY365" fmla="*/ 1362883 h 2648021"/>
              <a:gd name="connsiteX366" fmla="*/ 2260606 w 3123126"/>
              <a:gd name="connsiteY366" fmla="*/ 1433863 h 2648021"/>
              <a:gd name="connsiteX367" fmla="*/ 2331586 w 3123126"/>
              <a:gd name="connsiteY367" fmla="*/ 1504843 h 2648021"/>
              <a:gd name="connsiteX368" fmla="*/ 2402566 w 3123126"/>
              <a:gd name="connsiteY368" fmla="*/ 1433863 h 2648021"/>
              <a:gd name="connsiteX369" fmla="*/ 2331586 w 3123126"/>
              <a:gd name="connsiteY369" fmla="*/ 1362883 h 2648021"/>
              <a:gd name="connsiteX370" fmla="*/ 2111578 w 3123126"/>
              <a:gd name="connsiteY370" fmla="*/ 1362883 h 2648021"/>
              <a:gd name="connsiteX371" fmla="*/ 2040598 w 3123126"/>
              <a:gd name="connsiteY371" fmla="*/ 1433863 h 2648021"/>
              <a:gd name="connsiteX372" fmla="*/ 2111578 w 3123126"/>
              <a:gd name="connsiteY372" fmla="*/ 1504843 h 2648021"/>
              <a:gd name="connsiteX373" fmla="*/ 2182558 w 3123126"/>
              <a:gd name="connsiteY373" fmla="*/ 1433863 h 2648021"/>
              <a:gd name="connsiteX374" fmla="*/ 2111578 w 3123126"/>
              <a:gd name="connsiteY374" fmla="*/ 1362883 h 2648021"/>
              <a:gd name="connsiteX375" fmla="*/ 1891574 w 3123126"/>
              <a:gd name="connsiteY375" fmla="*/ 1362883 h 2648021"/>
              <a:gd name="connsiteX376" fmla="*/ 1820594 w 3123126"/>
              <a:gd name="connsiteY376" fmla="*/ 1433863 h 2648021"/>
              <a:gd name="connsiteX377" fmla="*/ 1891574 w 3123126"/>
              <a:gd name="connsiteY377" fmla="*/ 1504843 h 2648021"/>
              <a:gd name="connsiteX378" fmla="*/ 1962554 w 3123126"/>
              <a:gd name="connsiteY378" fmla="*/ 1433863 h 2648021"/>
              <a:gd name="connsiteX379" fmla="*/ 1891574 w 3123126"/>
              <a:gd name="connsiteY379" fmla="*/ 1362883 h 2648021"/>
              <a:gd name="connsiteX380" fmla="*/ 1671566 w 3123126"/>
              <a:gd name="connsiteY380" fmla="*/ 1362883 h 2648021"/>
              <a:gd name="connsiteX381" fmla="*/ 1600586 w 3123126"/>
              <a:gd name="connsiteY381" fmla="*/ 1433863 h 2648021"/>
              <a:gd name="connsiteX382" fmla="*/ 1671566 w 3123126"/>
              <a:gd name="connsiteY382" fmla="*/ 1504843 h 2648021"/>
              <a:gd name="connsiteX383" fmla="*/ 1742546 w 3123126"/>
              <a:gd name="connsiteY383" fmla="*/ 1433863 h 2648021"/>
              <a:gd name="connsiteX384" fmla="*/ 1671566 w 3123126"/>
              <a:gd name="connsiteY384" fmla="*/ 1362883 h 2648021"/>
              <a:gd name="connsiteX385" fmla="*/ 1451562 w 3123126"/>
              <a:gd name="connsiteY385" fmla="*/ 1362883 h 2648021"/>
              <a:gd name="connsiteX386" fmla="*/ 1380582 w 3123126"/>
              <a:gd name="connsiteY386" fmla="*/ 1433863 h 2648021"/>
              <a:gd name="connsiteX387" fmla="*/ 1451562 w 3123126"/>
              <a:gd name="connsiteY387" fmla="*/ 1504843 h 2648021"/>
              <a:gd name="connsiteX388" fmla="*/ 1522542 w 3123126"/>
              <a:gd name="connsiteY388" fmla="*/ 1433863 h 2648021"/>
              <a:gd name="connsiteX389" fmla="*/ 1451562 w 3123126"/>
              <a:gd name="connsiteY389" fmla="*/ 1362883 h 2648021"/>
              <a:gd name="connsiteX390" fmla="*/ 1231554 w 3123126"/>
              <a:gd name="connsiteY390" fmla="*/ 1362883 h 2648021"/>
              <a:gd name="connsiteX391" fmla="*/ 1160574 w 3123126"/>
              <a:gd name="connsiteY391" fmla="*/ 1433863 h 2648021"/>
              <a:gd name="connsiteX392" fmla="*/ 1231554 w 3123126"/>
              <a:gd name="connsiteY392" fmla="*/ 1504843 h 2648021"/>
              <a:gd name="connsiteX393" fmla="*/ 1302534 w 3123126"/>
              <a:gd name="connsiteY393" fmla="*/ 1433863 h 2648021"/>
              <a:gd name="connsiteX394" fmla="*/ 1231554 w 3123126"/>
              <a:gd name="connsiteY394" fmla="*/ 1362883 h 2648021"/>
              <a:gd name="connsiteX395" fmla="*/ 1011550 w 3123126"/>
              <a:gd name="connsiteY395" fmla="*/ 1362883 h 2648021"/>
              <a:gd name="connsiteX396" fmla="*/ 940570 w 3123126"/>
              <a:gd name="connsiteY396" fmla="*/ 1433863 h 2648021"/>
              <a:gd name="connsiteX397" fmla="*/ 1011550 w 3123126"/>
              <a:gd name="connsiteY397" fmla="*/ 1504843 h 2648021"/>
              <a:gd name="connsiteX398" fmla="*/ 1082530 w 3123126"/>
              <a:gd name="connsiteY398" fmla="*/ 1433863 h 2648021"/>
              <a:gd name="connsiteX399" fmla="*/ 1011550 w 3123126"/>
              <a:gd name="connsiteY399" fmla="*/ 1362883 h 2648021"/>
              <a:gd name="connsiteX400" fmla="*/ 791542 w 3123126"/>
              <a:gd name="connsiteY400" fmla="*/ 1362883 h 2648021"/>
              <a:gd name="connsiteX401" fmla="*/ 720562 w 3123126"/>
              <a:gd name="connsiteY401" fmla="*/ 1433863 h 2648021"/>
              <a:gd name="connsiteX402" fmla="*/ 791542 w 3123126"/>
              <a:gd name="connsiteY402" fmla="*/ 1504843 h 2648021"/>
              <a:gd name="connsiteX403" fmla="*/ 862522 w 3123126"/>
              <a:gd name="connsiteY403" fmla="*/ 1433863 h 2648021"/>
              <a:gd name="connsiteX404" fmla="*/ 791542 w 3123126"/>
              <a:gd name="connsiteY404" fmla="*/ 1362883 h 2648021"/>
              <a:gd name="connsiteX405" fmla="*/ 571538 w 3123126"/>
              <a:gd name="connsiteY405" fmla="*/ 1362883 h 2648021"/>
              <a:gd name="connsiteX406" fmla="*/ 500558 w 3123126"/>
              <a:gd name="connsiteY406" fmla="*/ 1433863 h 2648021"/>
              <a:gd name="connsiteX407" fmla="*/ 571538 w 3123126"/>
              <a:gd name="connsiteY407" fmla="*/ 1504843 h 2648021"/>
              <a:gd name="connsiteX408" fmla="*/ 642518 w 3123126"/>
              <a:gd name="connsiteY408" fmla="*/ 1433863 h 2648021"/>
              <a:gd name="connsiteX409" fmla="*/ 571538 w 3123126"/>
              <a:gd name="connsiteY409" fmla="*/ 1362883 h 2648021"/>
              <a:gd name="connsiteX410" fmla="*/ 351530 w 3123126"/>
              <a:gd name="connsiteY410" fmla="*/ 1362883 h 2648021"/>
              <a:gd name="connsiteX411" fmla="*/ 280550 w 3123126"/>
              <a:gd name="connsiteY411" fmla="*/ 1433863 h 2648021"/>
              <a:gd name="connsiteX412" fmla="*/ 351530 w 3123126"/>
              <a:gd name="connsiteY412" fmla="*/ 1504843 h 2648021"/>
              <a:gd name="connsiteX413" fmla="*/ 422510 w 3123126"/>
              <a:gd name="connsiteY413" fmla="*/ 1433863 h 2648021"/>
              <a:gd name="connsiteX414" fmla="*/ 351530 w 3123126"/>
              <a:gd name="connsiteY414" fmla="*/ 1362883 h 2648021"/>
              <a:gd name="connsiteX415" fmla="*/ 131526 w 3123126"/>
              <a:gd name="connsiteY415" fmla="*/ 1362883 h 2648021"/>
              <a:gd name="connsiteX416" fmla="*/ 60546 w 3123126"/>
              <a:gd name="connsiteY416" fmla="*/ 1433863 h 2648021"/>
              <a:gd name="connsiteX417" fmla="*/ 131526 w 3123126"/>
              <a:gd name="connsiteY417" fmla="*/ 1504843 h 2648021"/>
              <a:gd name="connsiteX418" fmla="*/ 202506 w 3123126"/>
              <a:gd name="connsiteY418" fmla="*/ 1433863 h 2648021"/>
              <a:gd name="connsiteX419" fmla="*/ 131526 w 3123126"/>
              <a:gd name="connsiteY419" fmla="*/ 1362883 h 2648021"/>
              <a:gd name="connsiteX420" fmla="*/ 2991598 w 3123126"/>
              <a:gd name="connsiteY420" fmla="*/ 1143177 h 2648021"/>
              <a:gd name="connsiteX421" fmla="*/ 2920618 w 3123126"/>
              <a:gd name="connsiteY421" fmla="*/ 1214157 h 2648021"/>
              <a:gd name="connsiteX422" fmla="*/ 2991598 w 3123126"/>
              <a:gd name="connsiteY422" fmla="*/ 1285137 h 2648021"/>
              <a:gd name="connsiteX423" fmla="*/ 3062578 w 3123126"/>
              <a:gd name="connsiteY423" fmla="*/ 1214157 h 2648021"/>
              <a:gd name="connsiteX424" fmla="*/ 2991598 w 3123126"/>
              <a:gd name="connsiteY424" fmla="*/ 1143177 h 2648021"/>
              <a:gd name="connsiteX425" fmla="*/ 2771598 w 3123126"/>
              <a:gd name="connsiteY425" fmla="*/ 1143177 h 2648021"/>
              <a:gd name="connsiteX426" fmla="*/ 2700618 w 3123126"/>
              <a:gd name="connsiteY426" fmla="*/ 1214157 h 2648021"/>
              <a:gd name="connsiteX427" fmla="*/ 2771598 w 3123126"/>
              <a:gd name="connsiteY427" fmla="*/ 1285137 h 2648021"/>
              <a:gd name="connsiteX428" fmla="*/ 2842578 w 3123126"/>
              <a:gd name="connsiteY428" fmla="*/ 1214157 h 2648021"/>
              <a:gd name="connsiteX429" fmla="*/ 2771598 w 3123126"/>
              <a:gd name="connsiteY429" fmla="*/ 1143177 h 2648021"/>
              <a:gd name="connsiteX430" fmla="*/ 2551590 w 3123126"/>
              <a:gd name="connsiteY430" fmla="*/ 1143177 h 2648021"/>
              <a:gd name="connsiteX431" fmla="*/ 2480610 w 3123126"/>
              <a:gd name="connsiteY431" fmla="*/ 1214157 h 2648021"/>
              <a:gd name="connsiteX432" fmla="*/ 2551590 w 3123126"/>
              <a:gd name="connsiteY432" fmla="*/ 1285137 h 2648021"/>
              <a:gd name="connsiteX433" fmla="*/ 2622570 w 3123126"/>
              <a:gd name="connsiteY433" fmla="*/ 1214157 h 2648021"/>
              <a:gd name="connsiteX434" fmla="*/ 2551590 w 3123126"/>
              <a:gd name="connsiteY434" fmla="*/ 1143177 h 2648021"/>
              <a:gd name="connsiteX435" fmla="*/ 2331586 w 3123126"/>
              <a:gd name="connsiteY435" fmla="*/ 1143177 h 2648021"/>
              <a:gd name="connsiteX436" fmla="*/ 2260606 w 3123126"/>
              <a:gd name="connsiteY436" fmla="*/ 1214157 h 2648021"/>
              <a:gd name="connsiteX437" fmla="*/ 2331586 w 3123126"/>
              <a:gd name="connsiteY437" fmla="*/ 1285137 h 2648021"/>
              <a:gd name="connsiteX438" fmla="*/ 2402566 w 3123126"/>
              <a:gd name="connsiteY438" fmla="*/ 1214157 h 2648021"/>
              <a:gd name="connsiteX439" fmla="*/ 2331586 w 3123126"/>
              <a:gd name="connsiteY439" fmla="*/ 1143177 h 2648021"/>
              <a:gd name="connsiteX440" fmla="*/ 2111578 w 3123126"/>
              <a:gd name="connsiteY440" fmla="*/ 1143177 h 2648021"/>
              <a:gd name="connsiteX441" fmla="*/ 2040598 w 3123126"/>
              <a:gd name="connsiteY441" fmla="*/ 1214157 h 2648021"/>
              <a:gd name="connsiteX442" fmla="*/ 2111578 w 3123126"/>
              <a:gd name="connsiteY442" fmla="*/ 1285137 h 2648021"/>
              <a:gd name="connsiteX443" fmla="*/ 2182558 w 3123126"/>
              <a:gd name="connsiteY443" fmla="*/ 1214157 h 2648021"/>
              <a:gd name="connsiteX444" fmla="*/ 2111578 w 3123126"/>
              <a:gd name="connsiteY444" fmla="*/ 1143177 h 2648021"/>
              <a:gd name="connsiteX445" fmla="*/ 1891574 w 3123126"/>
              <a:gd name="connsiteY445" fmla="*/ 1143177 h 2648021"/>
              <a:gd name="connsiteX446" fmla="*/ 1820594 w 3123126"/>
              <a:gd name="connsiteY446" fmla="*/ 1214157 h 2648021"/>
              <a:gd name="connsiteX447" fmla="*/ 1891574 w 3123126"/>
              <a:gd name="connsiteY447" fmla="*/ 1285137 h 2648021"/>
              <a:gd name="connsiteX448" fmla="*/ 1962554 w 3123126"/>
              <a:gd name="connsiteY448" fmla="*/ 1214157 h 2648021"/>
              <a:gd name="connsiteX449" fmla="*/ 1891574 w 3123126"/>
              <a:gd name="connsiteY449" fmla="*/ 1143177 h 2648021"/>
              <a:gd name="connsiteX450" fmla="*/ 1671566 w 3123126"/>
              <a:gd name="connsiteY450" fmla="*/ 1143177 h 2648021"/>
              <a:gd name="connsiteX451" fmla="*/ 1600586 w 3123126"/>
              <a:gd name="connsiteY451" fmla="*/ 1214157 h 2648021"/>
              <a:gd name="connsiteX452" fmla="*/ 1671566 w 3123126"/>
              <a:gd name="connsiteY452" fmla="*/ 1285137 h 2648021"/>
              <a:gd name="connsiteX453" fmla="*/ 1742546 w 3123126"/>
              <a:gd name="connsiteY453" fmla="*/ 1214157 h 2648021"/>
              <a:gd name="connsiteX454" fmla="*/ 1671566 w 3123126"/>
              <a:gd name="connsiteY454" fmla="*/ 1143177 h 2648021"/>
              <a:gd name="connsiteX455" fmla="*/ 1451562 w 3123126"/>
              <a:gd name="connsiteY455" fmla="*/ 1143177 h 2648021"/>
              <a:gd name="connsiteX456" fmla="*/ 1380582 w 3123126"/>
              <a:gd name="connsiteY456" fmla="*/ 1214157 h 2648021"/>
              <a:gd name="connsiteX457" fmla="*/ 1451562 w 3123126"/>
              <a:gd name="connsiteY457" fmla="*/ 1285137 h 2648021"/>
              <a:gd name="connsiteX458" fmla="*/ 1522542 w 3123126"/>
              <a:gd name="connsiteY458" fmla="*/ 1214157 h 2648021"/>
              <a:gd name="connsiteX459" fmla="*/ 1451562 w 3123126"/>
              <a:gd name="connsiteY459" fmla="*/ 1143177 h 2648021"/>
              <a:gd name="connsiteX460" fmla="*/ 1231554 w 3123126"/>
              <a:gd name="connsiteY460" fmla="*/ 1143177 h 2648021"/>
              <a:gd name="connsiteX461" fmla="*/ 1160574 w 3123126"/>
              <a:gd name="connsiteY461" fmla="*/ 1214157 h 2648021"/>
              <a:gd name="connsiteX462" fmla="*/ 1231554 w 3123126"/>
              <a:gd name="connsiteY462" fmla="*/ 1285137 h 2648021"/>
              <a:gd name="connsiteX463" fmla="*/ 1302534 w 3123126"/>
              <a:gd name="connsiteY463" fmla="*/ 1214157 h 2648021"/>
              <a:gd name="connsiteX464" fmla="*/ 1231554 w 3123126"/>
              <a:gd name="connsiteY464" fmla="*/ 1143177 h 2648021"/>
              <a:gd name="connsiteX465" fmla="*/ 1011550 w 3123126"/>
              <a:gd name="connsiteY465" fmla="*/ 1143177 h 2648021"/>
              <a:gd name="connsiteX466" fmla="*/ 940570 w 3123126"/>
              <a:gd name="connsiteY466" fmla="*/ 1214157 h 2648021"/>
              <a:gd name="connsiteX467" fmla="*/ 1011550 w 3123126"/>
              <a:gd name="connsiteY467" fmla="*/ 1285137 h 2648021"/>
              <a:gd name="connsiteX468" fmla="*/ 1082530 w 3123126"/>
              <a:gd name="connsiteY468" fmla="*/ 1214157 h 2648021"/>
              <a:gd name="connsiteX469" fmla="*/ 1011550 w 3123126"/>
              <a:gd name="connsiteY469" fmla="*/ 1143177 h 2648021"/>
              <a:gd name="connsiteX470" fmla="*/ 791542 w 3123126"/>
              <a:gd name="connsiteY470" fmla="*/ 1143177 h 2648021"/>
              <a:gd name="connsiteX471" fmla="*/ 720562 w 3123126"/>
              <a:gd name="connsiteY471" fmla="*/ 1214157 h 2648021"/>
              <a:gd name="connsiteX472" fmla="*/ 791542 w 3123126"/>
              <a:gd name="connsiteY472" fmla="*/ 1285137 h 2648021"/>
              <a:gd name="connsiteX473" fmla="*/ 862522 w 3123126"/>
              <a:gd name="connsiteY473" fmla="*/ 1214157 h 2648021"/>
              <a:gd name="connsiteX474" fmla="*/ 791542 w 3123126"/>
              <a:gd name="connsiteY474" fmla="*/ 1143177 h 2648021"/>
              <a:gd name="connsiteX475" fmla="*/ 571538 w 3123126"/>
              <a:gd name="connsiteY475" fmla="*/ 1143177 h 2648021"/>
              <a:gd name="connsiteX476" fmla="*/ 500558 w 3123126"/>
              <a:gd name="connsiteY476" fmla="*/ 1214157 h 2648021"/>
              <a:gd name="connsiteX477" fmla="*/ 571538 w 3123126"/>
              <a:gd name="connsiteY477" fmla="*/ 1285137 h 2648021"/>
              <a:gd name="connsiteX478" fmla="*/ 642518 w 3123126"/>
              <a:gd name="connsiteY478" fmla="*/ 1214157 h 2648021"/>
              <a:gd name="connsiteX479" fmla="*/ 571538 w 3123126"/>
              <a:gd name="connsiteY479" fmla="*/ 1143177 h 2648021"/>
              <a:gd name="connsiteX480" fmla="*/ 351530 w 3123126"/>
              <a:gd name="connsiteY480" fmla="*/ 1143177 h 2648021"/>
              <a:gd name="connsiteX481" fmla="*/ 280550 w 3123126"/>
              <a:gd name="connsiteY481" fmla="*/ 1214157 h 2648021"/>
              <a:gd name="connsiteX482" fmla="*/ 351530 w 3123126"/>
              <a:gd name="connsiteY482" fmla="*/ 1285137 h 2648021"/>
              <a:gd name="connsiteX483" fmla="*/ 422510 w 3123126"/>
              <a:gd name="connsiteY483" fmla="*/ 1214157 h 2648021"/>
              <a:gd name="connsiteX484" fmla="*/ 351530 w 3123126"/>
              <a:gd name="connsiteY484" fmla="*/ 1143177 h 2648021"/>
              <a:gd name="connsiteX485" fmla="*/ 131526 w 3123126"/>
              <a:gd name="connsiteY485" fmla="*/ 1143177 h 2648021"/>
              <a:gd name="connsiteX486" fmla="*/ 60546 w 3123126"/>
              <a:gd name="connsiteY486" fmla="*/ 1214157 h 2648021"/>
              <a:gd name="connsiteX487" fmla="*/ 131526 w 3123126"/>
              <a:gd name="connsiteY487" fmla="*/ 1285137 h 2648021"/>
              <a:gd name="connsiteX488" fmla="*/ 202506 w 3123126"/>
              <a:gd name="connsiteY488" fmla="*/ 1214157 h 2648021"/>
              <a:gd name="connsiteX489" fmla="*/ 131526 w 3123126"/>
              <a:gd name="connsiteY489" fmla="*/ 1143177 h 2648021"/>
              <a:gd name="connsiteX490" fmla="*/ 2991598 w 3123126"/>
              <a:gd name="connsiteY490" fmla="*/ 923471 h 2648021"/>
              <a:gd name="connsiteX491" fmla="*/ 2920618 w 3123126"/>
              <a:gd name="connsiteY491" fmla="*/ 994451 h 2648021"/>
              <a:gd name="connsiteX492" fmla="*/ 2991598 w 3123126"/>
              <a:gd name="connsiteY492" fmla="*/ 1065431 h 2648021"/>
              <a:gd name="connsiteX493" fmla="*/ 3062578 w 3123126"/>
              <a:gd name="connsiteY493" fmla="*/ 994451 h 2648021"/>
              <a:gd name="connsiteX494" fmla="*/ 2991598 w 3123126"/>
              <a:gd name="connsiteY494" fmla="*/ 923471 h 2648021"/>
              <a:gd name="connsiteX495" fmla="*/ 2771598 w 3123126"/>
              <a:gd name="connsiteY495" fmla="*/ 923471 h 2648021"/>
              <a:gd name="connsiteX496" fmla="*/ 2700618 w 3123126"/>
              <a:gd name="connsiteY496" fmla="*/ 994451 h 2648021"/>
              <a:gd name="connsiteX497" fmla="*/ 2771598 w 3123126"/>
              <a:gd name="connsiteY497" fmla="*/ 1065431 h 2648021"/>
              <a:gd name="connsiteX498" fmla="*/ 2842578 w 3123126"/>
              <a:gd name="connsiteY498" fmla="*/ 994451 h 2648021"/>
              <a:gd name="connsiteX499" fmla="*/ 2771598 w 3123126"/>
              <a:gd name="connsiteY499" fmla="*/ 923471 h 2648021"/>
              <a:gd name="connsiteX500" fmla="*/ 2551590 w 3123126"/>
              <a:gd name="connsiteY500" fmla="*/ 923471 h 2648021"/>
              <a:gd name="connsiteX501" fmla="*/ 2480610 w 3123126"/>
              <a:gd name="connsiteY501" fmla="*/ 994451 h 2648021"/>
              <a:gd name="connsiteX502" fmla="*/ 2551590 w 3123126"/>
              <a:gd name="connsiteY502" fmla="*/ 1065431 h 2648021"/>
              <a:gd name="connsiteX503" fmla="*/ 2622570 w 3123126"/>
              <a:gd name="connsiteY503" fmla="*/ 994451 h 2648021"/>
              <a:gd name="connsiteX504" fmla="*/ 2551590 w 3123126"/>
              <a:gd name="connsiteY504" fmla="*/ 923471 h 2648021"/>
              <a:gd name="connsiteX505" fmla="*/ 2331586 w 3123126"/>
              <a:gd name="connsiteY505" fmla="*/ 923471 h 2648021"/>
              <a:gd name="connsiteX506" fmla="*/ 2260606 w 3123126"/>
              <a:gd name="connsiteY506" fmla="*/ 994451 h 2648021"/>
              <a:gd name="connsiteX507" fmla="*/ 2331586 w 3123126"/>
              <a:gd name="connsiteY507" fmla="*/ 1065431 h 2648021"/>
              <a:gd name="connsiteX508" fmla="*/ 2402566 w 3123126"/>
              <a:gd name="connsiteY508" fmla="*/ 994451 h 2648021"/>
              <a:gd name="connsiteX509" fmla="*/ 2331586 w 3123126"/>
              <a:gd name="connsiteY509" fmla="*/ 923471 h 2648021"/>
              <a:gd name="connsiteX510" fmla="*/ 2111578 w 3123126"/>
              <a:gd name="connsiteY510" fmla="*/ 923471 h 2648021"/>
              <a:gd name="connsiteX511" fmla="*/ 2040598 w 3123126"/>
              <a:gd name="connsiteY511" fmla="*/ 994451 h 2648021"/>
              <a:gd name="connsiteX512" fmla="*/ 2111578 w 3123126"/>
              <a:gd name="connsiteY512" fmla="*/ 1065431 h 2648021"/>
              <a:gd name="connsiteX513" fmla="*/ 2182558 w 3123126"/>
              <a:gd name="connsiteY513" fmla="*/ 994451 h 2648021"/>
              <a:gd name="connsiteX514" fmla="*/ 2111578 w 3123126"/>
              <a:gd name="connsiteY514" fmla="*/ 923471 h 2648021"/>
              <a:gd name="connsiteX515" fmla="*/ 1891574 w 3123126"/>
              <a:gd name="connsiteY515" fmla="*/ 923471 h 2648021"/>
              <a:gd name="connsiteX516" fmla="*/ 1820594 w 3123126"/>
              <a:gd name="connsiteY516" fmla="*/ 994451 h 2648021"/>
              <a:gd name="connsiteX517" fmla="*/ 1891574 w 3123126"/>
              <a:gd name="connsiteY517" fmla="*/ 1065431 h 2648021"/>
              <a:gd name="connsiteX518" fmla="*/ 1962554 w 3123126"/>
              <a:gd name="connsiteY518" fmla="*/ 994451 h 2648021"/>
              <a:gd name="connsiteX519" fmla="*/ 1891574 w 3123126"/>
              <a:gd name="connsiteY519" fmla="*/ 923471 h 2648021"/>
              <a:gd name="connsiteX520" fmla="*/ 1671566 w 3123126"/>
              <a:gd name="connsiteY520" fmla="*/ 923471 h 2648021"/>
              <a:gd name="connsiteX521" fmla="*/ 1600586 w 3123126"/>
              <a:gd name="connsiteY521" fmla="*/ 994451 h 2648021"/>
              <a:gd name="connsiteX522" fmla="*/ 1671566 w 3123126"/>
              <a:gd name="connsiteY522" fmla="*/ 1065431 h 2648021"/>
              <a:gd name="connsiteX523" fmla="*/ 1742546 w 3123126"/>
              <a:gd name="connsiteY523" fmla="*/ 994451 h 2648021"/>
              <a:gd name="connsiteX524" fmla="*/ 1671566 w 3123126"/>
              <a:gd name="connsiteY524" fmla="*/ 923471 h 2648021"/>
              <a:gd name="connsiteX525" fmla="*/ 1451562 w 3123126"/>
              <a:gd name="connsiteY525" fmla="*/ 923471 h 2648021"/>
              <a:gd name="connsiteX526" fmla="*/ 1380582 w 3123126"/>
              <a:gd name="connsiteY526" fmla="*/ 994451 h 2648021"/>
              <a:gd name="connsiteX527" fmla="*/ 1451562 w 3123126"/>
              <a:gd name="connsiteY527" fmla="*/ 1065431 h 2648021"/>
              <a:gd name="connsiteX528" fmla="*/ 1522542 w 3123126"/>
              <a:gd name="connsiteY528" fmla="*/ 994451 h 2648021"/>
              <a:gd name="connsiteX529" fmla="*/ 1451562 w 3123126"/>
              <a:gd name="connsiteY529" fmla="*/ 923471 h 2648021"/>
              <a:gd name="connsiteX530" fmla="*/ 1231554 w 3123126"/>
              <a:gd name="connsiteY530" fmla="*/ 923471 h 2648021"/>
              <a:gd name="connsiteX531" fmla="*/ 1160574 w 3123126"/>
              <a:gd name="connsiteY531" fmla="*/ 994451 h 2648021"/>
              <a:gd name="connsiteX532" fmla="*/ 1231554 w 3123126"/>
              <a:gd name="connsiteY532" fmla="*/ 1065431 h 2648021"/>
              <a:gd name="connsiteX533" fmla="*/ 1302534 w 3123126"/>
              <a:gd name="connsiteY533" fmla="*/ 994451 h 2648021"/>
              <a:gd name="connsiteX534" fmla="*/ 1231554 w 3123126"/>
              <a:gd name="connsiteY534" fmla="*/ 923471 h 2648021"/>
              <a:gd name="connsiteX535" fmla="*/ 1011550 w 3123126"/>
              <a:gd name="connsiteY535" fmla="*/ 923471 h 2648021"/>
              <a:gd name="connsiteX536" fmla="*/ 940570 w 3123126"/>
              <a:gd name="connsiteY536" fmla="*/ 994451 h 2648021"/>
              <a:gd name="connsiteX537" fmla="*/ 1011550 w 3123126"/>
              <a:gd name="connsiteY537" fmla="*/ 1065431 h 2648021"/>
              <a:gd name="connsiteX538" fmla="*/ 1082530 w 3123126"/>
              <a:gd name="connsiteY538" fmla="*/ 994451 h 2648021"/>
              <a:gd name="connsiteX539" fmla="*/ 1011550 w 3123126"/>
              <a:gd name="connsiteY539" fmla="*/ 923471 h 2648021"/>
              <a:gd name="connsiteX540" fmla="*/ 791542 w 3123126"/>
              <a:gd name="connsiteY540" fmla="*/ 923471 h 2648021"/>
              <a:gd name="connsiteX541" fmla="*/ 720562 w 3123126"/>
              <a:gd name="connsiteY541" fmla="*/ 994451 h 2648021"/>
              <a:gd name="connsiteX542" fmla="*/ 791542 w 3123126"/>
              <a:gd name="connsiteY542" fmla="*/ 1065431 h 2648021"/>
              <a:gd name="connsiteX543" fmla="*/ 862522 w 3123126"/>
              <a:gd name="connsiteY543" fmla="*/ 994451 h 2648021"/>
              <a:gd name="connsiteX544" fmla="*/ 791542 w 3123126"/>
              <a:gd name="connsiteY544" fmla="*/ 923471 h 2648021"/>
              <a:gd name="connsiteX545" fmla="*/ 571538 w 3123126"/>
              <a:gd name="connsiteY545" fmla="*/ 923471 h 2648021"/>
              <a:gd name="connsiteX546" fmla="*/ 500558 w 3123126"/>
              <a:gd name="connsiteY546" fmla="*/ 994451 h 2648021"/>
              <a:gd name="connsiteX547" fmla="*/ 571538 w 3123126"/>
              <a:gd name="connsiteY547" fmla="*/ 1065431 h 2648021"/>
              <a:gd name="connsiteX548" fmla="*/ 642518 w 3123126"/>
              <a:gd name="connsiteY548" fmla="*/ 994451 h 2648021"/>
              <a:gd name="connsiteX549" fmla="*/ 571538 w 3123126"/>
              <a:gd name="connsiteY549" fmla="*/ 923471 h 2648021"/>
              <a:gd name="connsiteX550" fmla="*/ 351530 w 3123126"/>
              <a:gd name="connsiteY550" fmla="*/ 923471 h 2648021"/>
              <a:gd name="connsiteX551" fmla="*/ 280550 w 3123126"/>
              <a:gd name="connsiteY551" fmla="*/ 994451 h 2648021"/>
              <a:gd name="connsiteX552" fmla="*/ 351530 w 3123126"/>
              <a:gd name="connsiteY552" fmla="*/ 1065431 h 2648021"/>
              <a:gd name="connsiteX553" fmla="*/ 422510 w 3123126"/>
              <a:gd name="connsiteY553" fmla="*/ 994451 h 2648021"/>
              <a:gd name="connsiteX554" fmla="*/ 351530 w 3123126"/>
              <a:gd name="connsiteY554" fmla="*/ 923471 h 2648021"/>
              <a:gd name="connsiteX555" fmla="*/ 131526 w 3123126"/>
              <a:gd name="connsiteY555" fmla="*/ 923471 h 2648021"/>
              <a:gd name="connsiteX556" fmla="*/ 60546 w 3123126"/>
              <a:gd name="connsiteY556" fmla="*/ 994451 h 2648021"/>
              <a:gd name="connsiteX557" fmla="*/ 131526 w 3123126"/>
              <a:gd name="connsiteY557" fmla="*/ 1065431 h 2648021"/>
              <a:gd name="connsiteX558" fmla="*/ 202506 w 3123126"/>
              <a:gd name="connsiteY558" fmla="*/ 994451 h 2648021"/>
              <a:gd name="connsiteX559" fmla="*/ 131526 w 3123126"/>
              <a:gd name="connsiteY559" fmla="*/ 923471 h 2648021"/>
              <a:gd name="connsiteX560" fmla="*/ 2991598 w 3123126"/>
              <a:gd name="connsiteY560" fmla="*/ 703765 h 2648021"/>
              <a:gd name="connsiteX561" fmla="*/ 2920618 w 3123126"/>
              <a:gd name="connsiteY561" fmla="*/ 774745 h 2648021"/>
              <a:gd name="connsiteX562" fmla="*/ 2991598 w 3123126"/>
              <a:gd name="connsiteY562" fmla="*/ 845725 h 2648021"/>
              <a:gd name="connsiteX563" fmla="*/ 3062578 w 3123126"/>
              <a:gd name="connsiteY563" fmla="*/ 774745 h 2648021"/>
              <a:gd name="connsiteX564" fmla="*/ 2991598 w 3123126"/>
              <a:gd name="connsiteY564" fmla="*/ 703765 h 2648021"/>
              <a:gd name="connsiteX565" fmla="*/ 2771598 w 3123126"/>
              <a:gd name="connsiteY565" fmla="*/ 703765 h 2648021"/>
              <a:gd name="connsiteX566" fmla="*/ 2700618 w 3123126"/>
              <a:gd name="connsiteY566" fmla="*/ 774745 h 2648021"/>
              <a:gd name="connsiteX567" fmla="*/ 2771598 w 3123126"/>
              <a:gd name="connsiteY567" fmla="*/ 845725 h 2648021"/>
              <a:gd name="connsiteX568" fmla="*/ 2842578 w 3123126"/>
              <a:gd name="connsiteY568" fmla="*/ 774745 h 2648021"/>
              <a:gd name="connsiteX569" fmla="*/ 2771598 w 3123126"/>
              <a:gd name="connsiteY569" fmla="*/ 703765 h 2648021"/>
              <a:gd name="connsiteX570" fmla="*/ 2551590 w 3123126"/>
              <a:gd name="connsiteY570" fmla="*/ 703765 h 2648021"/>
              <a:gd name="connsiteX571" fmla="*/ 2480610 w 3123126"/>
              <a:gd name="connsiteY571" fmla="*/ 774745 h 2648021"/>
              <a:gd name="connsiteX572" fmla="*/ 2551590 w 3123126"/>
              <a:gd name="connsiteY572" fmla="*/ 845725 h 2648021"/>
              <a:gd name="connsiteX573" fmla="*/ 2622570 w 3123126"/>
              <a:gd name="connsiteY573" fmla="*/ 774745 h 2648021"/>
              <a:gd name="connsiteX574" fmla="*/ 2551590 w 3123126"/>
              <a:gd name="connsiteY574" fmla="*/ 703765 h 2648021"/>
              <a:gd name="connsiteX575" fmla="*/ 2331586 w 3123126"/>
              <a:gd name="connsiteY575" fmla="*/ 703765 h 2648021"/>
              <a:gd name="connsiteX576" fmla="*/ 2260606 w 3123126"/>
              <a:gd name="connsiteY576" fmla="*/ 774745 h 2648021"/>
              <a:gd name="connsiteX577" fmla="*/ 2331586 w 3123126"/>
              <a:gd name="connsiteY577" fmla="*/ 845725 h 2648021"/>
              <a:gd name="connsiteX578" fmla="*/ 2402566 w 3123126"/>
              <a:gd name="connsiteY578" fmla="*/ 774745 h 2648021"/>
              <a:gd name="connsiteX579" fmla="*/ 2331586 w 3123126"/>
              <a:gd name="connsiteY579" fmla="*/ 703765 h 2648021"/>
              <a:gd name="connsiteX580" fmla="*/ 2111578 w 3123126"/>
              <a:gd name="connsiteY580" fmla="*/ 703765 h 2648021"/>
              <a:gd name="connsiteX581" fmla="*/ 2040598 w 3123126"/>
              <a:gd name="connsiteY581" fmla="*/ 774745 h 2648021"/>
              <a:gd name="connsiteX582" fmla="*/ 2111578 w 3123126"/>
              <a:gd name="connsiteY582" fmla="*/ 845725 h 2648021"/>
              <a:gd name="connsiteX583" fmla="*/ 2182558 w 3123126"/>
              <a:gd name="connsiteY583" fmla="*/ 774745 h 2648021"/>
              <a:gd name="connsiteX584" fmla="*/ 2111578 w 3123126"/>
              <a:gd name="connsiteY584" fmla="*/ 703765 h 2648021"/>
              <a:gd name="connsiteX585" fmla="*/ 1891574 w 3123126"/>
              <a:gd name="connsiteY585" fmla="*/ 703765 h 2648021"/>
              <a:gd name="connsiteX586" fmla="*/ 1820594 w 3123126"/>
              <a:gd name="connsiteY586" fmla="*/ 774745 h 2648021"/>
              <a:gd name="connsiteX587" fmla="*/ 1891574 w 3123126"/>
              <a:gd name="connsiteY587" fmla="*/ 845725 h 2648021"/>
              <a:gd name="connsiteX588" fmla="*/ 1962554 w 3123126"/>
              <a:gd name="connsiteY588" fmla="*/ 774745 h 2648021"/>
              <a:gd name="connsiteX589" fmla="*/ 1891574 w 3123126"/>
              <a:gd name="connsiteY589" fmla="*/ 703765 h 2648021"/>
              <a:gd name="connsiteX590" fmla="*/ 1671566 w 3123126"/>
              <a:gd name="connsiteY590" fmla="*/ 703765 h 2648021"/>
              <a:gd name="connsiteX591" fmla="*/ 1600586 w 3123126"/>
              <a:gd name="connsiteY591" fmla="*/ 774745 h 2648021"/>
              <a:gd name="connsiteX592" fmla="*/ 1671566 w 3123126"/>
              <a:gd name="connsiteY592" fmla="*/ 845725 h 2648021"/>
              <a:gd name="connsiteX593" fmla="*/ 1742546 w 3123126"/>
              <a:gd name="connsiteY593" fmla="*/ 774745 h 2648021"/>
              <a:gd name="connsiteX594" fmla="*/ 1671566 w 3123126"/>
              <a:gd name="connsiteY594" fmla="*/ 703765 h 2648021"/>
              <a:gd name="connsiteX595" fmla="*/ 1451562 w 3123126"/>
              <a:gd name="connsiteY595" fmla="*/ 703765 h 2648021"/>
              <a:gd name="connsiteX596" fmla="*/ 1380582 w 3123126"/>
              <a:gd name="connsiteY596" fmla="*/ 774745 h 2648021"/>
              <a:gd name="connsiteX597" fmla="*/ 1451562 w 3123126"/>
              <a:gd name="connsiteY597" fmla="*/ 845725 h 2648021"/>
              <a:gd name="connsiteX598" fmla="*/ 1522542 w 3123126"/>
              <a:gd name="connsiteY598" fmla="*/ 774745 h 2648021"/>
              <a:gd name="connsiteX599" fmla="*/ 1451562 w 3123126"/>
              <a:gd name="connsiteY599" fmla="*/ 703765 h 2648021"/>
              <a:gd name="connsiteX600" fmla="*/ 1231554 w 3123126"/>
              <a:gd name="connsiteY600" fmla="*/ 703765 h 2648021"/>
              <a:gd name="connsiteX601" fmla="*/ 1160574 w 3123126"/>
              <a:gd name="connsiteY601" fmla="*/ 774745 h 2648021"/>
              <a:gd name="connsiteX602" fmla="*/ 1231554 w 3123126"/>
              <a:gd name="connsiteY602" fmla="*/ 845725 h 2648021"/>
              <a:gd name="connsiteX603" fmla="*/ 1302534 w 3123126"/>
              <a:gd name="connsiteY603" fmla="*/ 774745 h 2648021"/>
              <a:gd name="connsiteX604" fmla="*/ 1231554 w 3123126"/>
              <a:gd name="connsiteY604" fmla="*/ 703765 h 2648021"/>
              <a:gd name="connsiteX605" fmla="*/ 1011550 w 3123126"/>
              <a:gd name="connsiteY605" fmla="*/ 703765 h 2648021"/>
              <a:gd name="connsiteX606" fmla="*/ 940570 w 3123126"/>
              <a:gd name="connsiteY606" fmla="*/ 774745 h 2648021"/>
              <a:gd name="connsiteX607" fmla="*/ 1011550 w 3123126"/>
              <a:gd name="connsiteY607" fmla="*/ 845725 h 2648021"/>
              <a:gd name="connsiteX608" fmla="*/ 1082530 w 3123126"/>
              <a:gd name="connsiteY608" fmla="*/ 774745 h 2648021"/>
              <a:gd name="connsiteX609" fmla="*/ 1011550 w 3123126"/>
              <a:gd name="connsiteY609" fmla="*/ 703765 h 2648021"/>
              <a:gd name="connsiteX610" fmla="*/ 791542 w 3123126"/>
              <a:gd name="connsiteY610" fmla="*/ 703765 h 2648021"/>
              <a:gd name="connsiteX611" fmla="*/ 720562 w 3123126"/>
              <a:gd name="connsiteY611" fmla="*/ 774745 h 2648021"/>
              <a:gd name="connsiteX612" fmla="*/ 791542 w 3123126"/>
              <a:gd name="connsiteY612" fmla="*/ 845725 h 2648021"/>
              <a:gd name="connsiteX613" fmla="*/ 862522 w 3123126"/>
              <a:gd name="connsiteY613" fmla="*/ 774745 h 2648021"/>
              <a:gd name="connsiteX614" fmla="*/ 791542 w 3123126"/>
              <a:gd name="connsiteY614" fmla="*/ 703765 h 2648021"/>
              <a:gd name="connsiteX615" fmla="*/ 571538 w 3123126"/>
              <a:gd name="connsiteY615" fmla="*/ 703765 h 2648021"/>
              <a:gd name="connsiteX616" fmla="*/ 500558 w 3123126"/>
              <a:gd name="connsiteY616" fmla="*/ 774745 h 2648021"/>
              <a:gd name="connsiteX617" fmla="*/ 571538 w 3123126"/>
              <a:gd name="connsiteY617" fmla="*/ 845725 h 2648021"/>
              <a:gd name="connsiteX618" fmla="*/ 642518 w 3123126"/>
              <a:gd name="connsiteY618" fmla="*/ 774745 h 2648021"/>
              <a:gd name="connsiteX619" fmla="*/ 571538 w 3123126"/>
              <a:gd name="connsiteY619" fmla="*/ 703765 h 2648021"/>
              <a:gd name="connsiteX620" fmla="*/ 351530 w 3123126"/>
              <a:gd name="connsiteY620" fmla="*/ 703765 h 2648021"/>
              <a:gd name="connsiteX621" fmla="*/ 280550 w 3123126"/>
              <a:gd name="connsiteY621" fmla="*/ 774745 h 2648021"/>
              <a:gd name="connsiteX622" fmla="*/ 351530 w 3123126"/>
              <a:gd name="connsiteY622" fmla="*/ 845725 h 2648021"/>
              <a:gd name="connsiteX623" fmla="*/ 422510 w 3123126"/>
              <a:gd name="connsiteY623" fmla="*/ 774745 h 2648021"/>
              <a:gd name="connsiteX624" fmla="*/ 351530 w 3123126"/>
              <a:gd name="connsiteY624" fmla="*/ 703765 h 2648021"/>
              <a:gd name="connsiteX625" fmla="*/ 131526 w 3123126"/>
              <a:gd name="connsiteY625" fmla="*/ 703765 h 2648021"/>
              <a:gd name="connsiteX626" fmla="*/ 60546 w 3123126"/>
              <a:gd name="connsiteY626" fmla="*/ 774745 h 2648021"/>
              <a:gd name="connsiteX627" fmla="*/ 131526 w 3123126"/>
              <a:gd name="connsiteY627" fmla="*/ 845725 h 2648021"/>
              <a:gd name="connsiteX628" fmla="*/ 202506 w 3123126"/>
              <a:gd name="connsiteY628" fmla="*/ 774745 h 2648021"/>
              <a:gd name="connsiteX629" fmla="*/ 131526 w 3123126"/>
              <a:gd name="connsiteY629" fmla="*/ 703765 h 2648021"/>
              <a:gd name="connsiteX630" fmla="*/ 2991598 w 3123126"/>
              <a:gd name="connsiteY630" fmla="*/ 484059 h 2648021"/>
              <a:gd name="connsiteX631" fmla="*/ 2920618 w 3123126"/>
              <a:gd name="connsiteY631" fmla="*/ 555039 h 2648021"/>
              <a:gd name="connsiteX632" fmla="*/ 2991598 w 3123126"/>
              <a:gd name="connsiteY632" fmla="*/ 626019 h 2648021"/>
              <a:gd name="connsiteX633" fmla="*/ 3062578 w 3123126"/>
              <a:gd name="connsiteY633" fmla="*/ 555039 h 2648021"/>
              <a:gd name="connsiteX634" fmla="*/ 2991598 w 3123126"/>
              <a:gd name="connsiteY634" fmla="*/ 484059 h 2648021"/>
              <a:gd name="connsiteX635" fmla="*/ 2771598 w 3123126"/>
              <a:gd name="connsiteY635" fmla="*/ 484059 h 2648021"/>
              <a:gd name="connsiteX636" fmla="*/ 2700618 w 3123126"/>
              <a:gd name="connsiteY636" fmla="*/ 555039 h 2648021"/>
              <a:gd name="connsiteX637" fmla="*/ 2771598 w 3123126"/>
              <a:gd name="connsiteY637" fmla="*/ 626019 h 2648021"/>
              <a:gd name="connsiteX638" fmla="*/ 2842578 w 3123126"/>
              <a:gd name="connsiteY638" fmla="*/ 555039 h 2648021"/>
              <a:gd name="connsiteX639" fmla="*/ 2771598 w 3123126"/>
              <a:gd name="connsiteY639" fmla="*/ 484059 h 2648021"/>
              <a:gd name="connsiteX640" fmla="*/ 2551590 w 3123126"/>
              <a:gd name="connsiteY640" fmla="*/ 484059 h 2648021"/>
              <a:gd name="connsiteX641" fmla="*/ 2480610 w 3123126"/>
              <a:gd name="connsiteY641" fmla="*/ 555039 h 2648021"/>
              <a:gd name="connsiteX642" fmla="*/ 2551590 w 3123126"/>
              <a:gd name="connsiteY642" fmla="*/ 626019 h 2648021"/>
              <a:gd name="connsiteX643" fmla="*/ 2622570 w 3123126"/>
              <a:gd name="connsiteY643" fmla="*/ 555039 h 2648021"/>
              <a:gd name="connsiteX644" fmla="*/ 2551590 w 3123126"/>
              <a:gd name="connsiteY644" fmla="*/ 484059 h 2648021"/>
              <a:gd name="connsiteX645" fmla="*/ 2331586 w 3123126"/>
              <a:gd name="connsiteY645" fmla="*/ 484059 h 2648021"/>
              <a:gd name="connsiteX646" fmla="*/ 2260606 w 3123126"/>
              <a:gd name="connsiteY646" fmla="*/ 555039 h 2648021"/>
              <a:gd name="connsiteX647" fmla="*/ 2331586 w 3123126"/>
              <a:gd name="connsiteY647" fmla="*/ 626019 h 2648021"/>
              <a:gd name="connsiteX648" fmla="*/ 2402566 w 3123126"/>
              <a:gd name="connsiteY648" fmla="*/ 555039 h 2648021"/>
              <a:gd name="connsiteX649" fmla="*/ 2331586 w 3123126"/>
              <a:gd name="connsiteY649" fmla="*/ 484059 h 2648021"/>
              <a:gd name="connsiteX650" fmla="*/ 2111578 w 3123126"/>
              <a:gd name="connsiteY650" fmla="*/ 484059 h 2648021"/>
              <a:gd name="connsiteX651" fmla="*/ 2040598 w 3123126"/>
              <a:gd name="connsiteY651" fmla="*/ 555039 h 2648021"/>
              <a:gd name="connsiteX652" fmla="*/ 2111578 w 3123126"/>
              <a:gd name="connsiteY652" fmla="*/ 626019 h 2648021"/>
              <a:gd name="connsiteX653" fmla="*/ 2182558 w 3123126"/>
              <a:gd name="connsiteY653" fmla="*/ 555039 h 2648021"/>
              <a:gd name="connsiteX654" fmla="*/ 2111578 w 3123126"/>
              <a:gd name="connsiteY654" fmla="*/ 484059 h 2648021"/>
              <a:gd name="connsiteX655" fmla="*/ 1891574 w 3123126"/>
              <a:gd name="connsiteY655" fmla="*/ 484059 h 2648021"/>
              <a:gd name="connsiteX656" fmla="*/ 1820594 w 3123126"/>
              <a:gd name="connsiteY656" fmla="*/ 555039 h 2648021"/>
              <a:gd name="connsiteX657" fmla="*/ 1891574 w 3123126"/>
              <a:gd name="connsiteY657" fmla="*/ 626019 h 2648021"/>
              <a:gd name="connsiteX658" fmla="*/ 1962554 w 3123126"/>
              <a:gd name="connsiteY658" fmla="*/ 555039 h 2648021"/>
              <a:gd name="connsiteX659" fmla="*/ 1891574 w 3123126"/>
              <a:gd name="connsiteY659" fmla="*/ 484059 h 2648021"/>
              <a:gd name="connsiteX660" fmla="*/ 1671566 w 3123126"/>
              <a:gd name="connsiteY660" fmla="*/ 484059 h 2648021"/>
              <a:gd name="connsiteX661" fmla="*/ 1600586 w 3123126"/>
              <a:gd name="connsiteY661" fmla="*/ 555039 h 2648021"/>
              <a:gd name="connsiteX662" fmla="*/ 1671566 w 3123126"/>
              <a:gd name="connsiteY662" fmla="*/ 626019 h 2648021"/>
              <a:gd name="connsiteX663" fmla="*/ 1742546 w 3123126"/>
              <a:gd name="connsiteY663" fmla="*/ 555039 h 2648021"/>
              <a:gd name="connsiteX664" fmla="*/ 1671566 w 3123126"/>
              <a:gd name="connsiteY664" fmla="*/ 484059 h 2648021"/>
              <a:gd name="connsiteX665" fmla="*/ 1451562 w 3123126"/>
              <a:gd name="connsiteY665" fmla="*/ 484059 h 2648021"/>
              <a:gd name="connsiteX666" fmla="*/ 1380582 w 3123126"/>
              <a:gd name="connsiteY666" fmla="*/ 555039 h 2648021"/>
              <a:gd name="connsiteX667" fmla="*/ 1451562 w 3123126"/>
              <a:gd name="connsiteY667" fmla="*/ 626019 h 2648021"/>
              <a:gd name="connsiteX668" fmla="*/ 1522542 w 3123126"/>
              <a:gd name="connsiteY668" fmla="*/ 555039 h 2648021"/>
              <a:gd name="connsiteX669" fmla="*/ 1451562 w 3123126"/>
              <a:gd name="connsiteY669" fmla="*/ 484059 h 2648021"/>
              <a:gd name="connsiteX670" fmla="*/ 1231554 w 3123126"/>
              <a:gd name="connsiteY670" fmla="*/ 484059 h 2648021"/>
              <a:gd name="connsiteX671" fmla="*/ 1160574 w 3123126"/>
              <a:gd name="connsiteY671" fmla="*/ 555039 h 2648021"/>
              <a:gd name="connsiteX672" fmla="*/ 1231554 w 3123126"/>
              <a:gd name="connsiteY672" fmla="*/ 626019 h 2648021"/>
              <a:gd name="connsiteX673" fmla="*/ 1302534 w 3123126"/>
              <a:gd name="connsiteY673" fmla="*/ 555039 h 2648021"/>
              <a:gd name="connsiteX674" fmla="*/ 1231554 w 3123126"/>
              <a:gd name="connsiteY674" fmla="*/ 484059 h 2648021"/>
              <a:gd name="connsiteX675" fmla="*/ 1011550 w 3123126"/>
              <a:gd name="connsiteY675" fmla="*/ 484059 h 2648021"/>
              <a:gd name="connsiteX676" fmla="*/ 940570 w 3123126"/>
              <a:gd name="connsiteY676" fmla="*/ 555039 h 2648021"/>
              <a:gd name="connsiteX677" fmla="*/ 1011550 w 3123126"/>
              <a:gd name="connsiteY677" fmla="*/ 626019 h 2648021"/>
              <a:gd name="connsiteX678" fmla="*/ 1082530 w 3123126"/>
              <a:gd name="connsiteY678" fmla="*/ 555039 h 2648021"/>
              <a:gd name="connsiteX679" fmla="*/ 1011550 w 3123126"/>
              <a:gd name="connsiteY679" fmla="*/ 484059 h 2648021"/>
              <a:gd name="connsiteX680" fmla="*/ 791542 w 3123126"/>
              <a:gd name="connsiteY680" fmla="*/ 484059 h 2648021"/>
              <a:gd name="connsiteX681" fmla="*/ 720562 w 3123126"/>
              <a:gd name="connsiteY681" fmla="*/ 555039 h 2648021"/>
              <a:gd name="connsiteX682" fmla="*/ 791542 w 3123126"/>
              <a:gd name="connsiteY682" fmla="*/ 626019 h 2648021"/>
              <a:gd name="connsiteX683" fmla="*/ 862522 w 3123126"/>
              <a:gd name="connsiteY683" fmla="*/ 555039 h 2648021"/>
              <a:gd name="connsiteX684" fmla="*/ 791542 w 3123126"/>
              <a:gd name="connsiteY684" fmla="*/ 484059 h 2648021"/>
              <a:gd name="connsiteX685" fmla="*/ 571538 w 3123126"/>
              <a:gd name="connsiteY685" fmla="*/ 484059 h 2648021"/>
              <a:gd name="connsiteX686" fmla="*/ 500558 w 3123126"/>
              <a:gd name="connsiteY686" fmla="*/ 555039 h 2648021"/>
              <a:gd name="connsiteX687" fmla="*/ 571538 w 3123126"/>
              <a:gd name="connsiteY687" fmla="*/ 626019 h 2648021"/>
              <a:gd name="connsiteX688" fmla="*/ 642518 w 3123126"/>
              <a:gd name="connsiteY688" fmla="*/ 555039 h 2648021"/>
              <a:gd name="connsiteX689" fmla="*/ 571538 w 3123126"/>
              <a:gd name="connsiteY689" fmla="*/ 484059 h 2648021"/>
              <a:gd name="connsiteX690" fmla="*/ 351530 w 3123126"/>
              <a:gd name="connsiteY690" fmla="*/ 484059 h 2648021"/>
              <a:gd name="connsiteX691" fmla="*/ 280550 w 3123126"/>
              <a:gd name="connsiteY691" fmla="*/ 555039 h 2648021"/>
              <a:gd name="connsiteX692" fmla="*/ 351530 w 3123126"/>
              <a:gd name="connsiteY692" fmla="*/ 626019 h 2648021"/>
              <a:gd name="connsiteX693" fmla="*/ 422510 w 3123126"/>
              <a:gd name="connsiteY693" fmla="*/ 555039 h 2648021"/>
              <a:gd name="connsiteX694" fmla="*/ 351530 w 3123126"/>
              <a:gd name="connsiteY694" fmla="*/ 484059 h 2648021"/>
              <a:gd name="connsiteX695" fmla="*/ 131526 w 3123126"/>
              <a:gd name="connsiteY695" fmla="*/ 484059 h 2648021"/>
              <a:gd name="connsiteX696" fmla="*/ 60546 w 3123126"/>
              <a:gd name="connsiteY696" fmla="*/ 555039 h 2648021"/>
              <a:gd name="connsiteX697" fmla="*/ 131526 w 3123126"/>
              <a:gd name="connsiteY697" fmla="*/ 626019 h 2648021"/>
              <a:gd name="connsiteX698" fmla="*/ 202506 w 3123126"/>
              <a:gd name="connsiteY698" fmla="*/ 555039 h 2648021"/>
              <a:gd name="connsiteX699" fmla="*/ 131526 w 3123126"/>
              <a:gd name="connsiteY699" fmla="*/ 484059 h 2648021"/>
              <a:gd name="connsiteX700" fmla="*/ 2991598 w 3123126"/>
              <a:gd name="connsiteY700" fmla="*/ 264353 h 2648021"/>
              <a:gd name="connsiteX701" fmla="*/ 2920618 w 3123126"/>
              <a:gd name="connsiteY701" fmla="*/ 335333 h 2648021"/>
              <a:gd name="connsiteX702" fmla="*/ 2991598 w 3123126"/>
              <a:gd name="connsiteY702" fmla="*/ 406313 h 2648021"/>
              <a:gd name="connsiteX703" fmla="*/ 3062578 w 3123126"/>
              <a:gd name="connsiteY703" fmla="*/ 335333 h 2648021"/>
              <a:gd name="connsiteX704" fmla="*/ 2991598 w 3123126"/>
              <a:gd name="connsiteY704" fmla="*/ 264353 h 2648021"/>
              <a:gd name="connsiteX705" fmla="*/ 2771598 w 3123126"/>
              <a:gd name="connsiteY705" fmla="*/ 264353 h 2648021"/>
              <a:gd name="connsiteX706" fmla="*/ 2700618 w 3123126"/>
              <a:gd name="connsiteY706" fmla="*/ 335333 h 2648021"/>
              <a:gd name="connsiteX707" fmla="*/ 2771598 w 3123126"/>
              <a:gd name="connsiteY707" fmla="*/ 406313 h 2648021"/>
              <a:gd name="connsiteX708" fmla="*/ 2842578 w 3123126"/>
              <a:gd name="connsiteY708" fmla="*/ 335333 h 2648021"/>
              <a:gd name="connsiteX709" fmla="*/ 2771598 w 3123126"/>
              <a:gd name="connsiteY709" fmla="*/ 264353 h 2648021"/>
              <a:gd name="connsiteX710" fmla="*/ 2551590 w 3123126"/>
              <a:gd name="connsiteY710" fmla="*/ 264353 h 2648021"/>
              <a:gd name="connsiteX711" fmla="*/ 2480610 w 3123126"/>
              <a:gd name="connsiteY711" fmla="*/ 335333 h 2648021"/>
              <a:gd name="connsiteX712" fmla="*/ 2551590 w 3123126"/>
              <a:gd name="connsiteY712" fmla="*/ 406313 h 2648021"/>
              <a:gd name="connsiteX713" fmla="*/ 2622570 w 3123126"/>
              <a:gd name="connsiteY713" fmla="*/ 335333 h 2648021"/>
              <a:gd name="connsiteX714" fmla="*/ 2551590 w 3123126"/>
              <a:gd name="connsiteY714" fmla="*/ 264353 h 2648021"/>
              <a:gd name="connsiteX715" fmla="*/ 2331586 w 3123126"/>
              <a:gd name="connsiteY715" fmla="*/ 264353 h 2648021"/>
              <a:gd name="connsiteX716" fmla="*/ 2260606 w 3123126"/>
              <a:gd name="connsiteY716" fmla="*/ 335333 h 2648021"/>
              <a:gd name="connsiteX717" fmla="*/ 2331586 w 3123126"/>
              <a:gd name="connsiteY717" fmla="*/ 406313 h 2648021"/>
              <a:gd name="connsiteX718" fmla="*/ 2402566 w 3123126"/>
              <a:gd name="connsiteY718" fmla="*/ 335333 h 2648021"/>
              <a:gd name="connsiteX719" fmla="*/ 2331586 w 3123126"/>
              <a:gd name="connsiteY719" fmla="*/ 264353 h 2648021"/>
              <a:gd name="connsiteX720" fmla="*/ 2111578 w 3123126"/>
              <a:gd name="connsiteY720" fmla="*/ 264353 h 2648021"/>
              <a:gd name="connsiteX721" fmla="*/ 2040598 w 3123126"/>
              <a:gd name="connsiteY721" fmla="*/ 335333 h 2648021"/>
              <a:gd name="connsiteX722" fmla="*/ 2111578 w 3123126"/>
              <a:gd name="connsiteY722" fmla="*/ 406313 h 2648021"/>
              <a:gd name="connsiteX723" fmla="*/ 2182558 w 3123126"/>
              <a:gd name="connsiteY723" fmla="*/ 335333 h 2648021"/>
              <a:gd name="connsiteX724" fmla="*/ 2111578 w 3123126"/>
              <a:gd name="connsiteY724" fmla="*/ 264353 h 2648021"/>
              <a:gd name="connsiteX725" fmla="*/ 1891574 w 3123126"/>
              <a:gd name="connsiteY725" fmla="*/ 264353 h 2648021"/>
              <a:gd name="connsiteX726" fmla="*/ 1820594 w 3123126"/>
              <a:gd name="connsiteY726" fmla="*/ 335333 h 2648021"/>
              <a:gd name="connsiteX727" fmla="*/ 1891574 w 3123126"/>
              <a:gd name="connsiteY727" fmla="*/ 406313 h 2648021"/>
              <a:gd name="connsiteX728" fmla="*/ 1962554 w 3123126"/>
              <a:gd name="connsiteY728" fmla="*/ 335333 h 2648021"/>
              <a:gd name="connsiteX729" fmla="*/ 1891574 w 3123126"/>
              <a:gd name="connsiteY729" fmla="*/ 264353 h 2648021"/>
              <a:gd name="connsiteX730" fmla="*/ 1671566 w 3123126"/>
              <a:gd name="connsiteY730" fmla="*/ 264353 h 2648021"/>
              <a:gd name="connsiteX731" fmla="*/ 1600586 w 3123126"/>
              <a:gd name="connsiteY731" fmla="*/ 335333 h 2648021"/>
              <a:gd name="connsiteX732" fmla="*/ 1671566 w 3123126"/>
              <a:gd name="connsiteY732" fmla="*/ 406313 h 2648021"/>
              <a:gd name="connsiteX733" fmla="*/ 1742546 w 3123126"/>
              <a:gd name="connsiteY733" fmla="*/ 335333 h 2648021"/>
              <a:gd name="connsiteX734" fmla="*/ 1671566 w 3123126"/>
              <a:gd name="connsiteY734" fmla="*/ 264353 h 2648021"/>
              <a:gd name="connsiteX735" fmla="*/ 1451562 w 3123126"/>
              <a:gd name="connsiteY735" fmla="*/ 264353 h 2648021"/>
              <a:gd name="connsiteX736" fmla="*/ 1380582 w 3123126"/>
              <a:gd name="connsiteY736" fmla="*/ 335333 h 2648021"/>
              <a:gd name="connsiteX737" fmla="*/ 1451562 w 3123126"/>
              <a:gd name="connsiteY737" fmla="*/ 406313 h 2648021"/>
              <a:gd name="connsiteX738" fmla="*/ 1522542 w 3123126"/>
              <a:gd name="connsiteY738" fmla="*/ 335333 h 2648021"/>
              <a:gd name="connsiteX739" fmla="*/ 1451562 w 3123126"/>
              <a:gd name="connsiteY739" fmla="*/ 264353 h 2648021"/>
              <a:gd name="connsiteX740" fmla="*/ 1231554 w 3123126"/>
              <a:gd name="connsiteY740" fmla="*/ 264353 h 2648021"/>
              <a:gd name="connsiteX741" fmla="*/ 1160574 w 3123126"/>
              <a:gd name="connsiteY741" fmla="*/ 335333 h 2648021"/>
              <a:gd name="connsiteX742" fmla="*/ 1231554 w 3123126"/>
              <a:gd name="connsiteY742" fmla="*/ 406313 h 2648021"/>
              <a:gd name="connsiteX743" fmla="*/ 1302534 w 3123126"/>
              <a:gd name="connsiteY743" fmla="*/ 335333 h 2648021"/>
              <a:gd name="connsiteX744" fmla="*/ 1231554 w 3123126"/>
              <a:gd name="connsiteY744" fmla="*/ 264353 h 2648021"/>
              <a:gd name="connsiteX745" fmla="*/ 1011550 w 3123126"/>
              <a:gd name="connsiteY745" fmla="*/ 264353 h 2648021"/>
              <a:gd name="connsiteX746" fmla="*/ 940570 w 3123126"/>
              <a:gd name="connsiteY746" fmla="*/ 335333 h 2648021"/>
              <a:gd name="connsiteX747" fmla="*/ 1011550 w 3123126"/>
              <a:gd name="connsiteY747" fmla="*/ 406313 h 2648021"/>
              <a:gd name="connsiteX748" fmla="*/ 1082530 w 3123126"/>
              <a:gd name="connsiteY748" fmla="*/ 335333 h 2648021"/>
              <a:gd name="connsiteX749" fmla="*/ 1011550 w 3123126"/>
              <a:gd name="connsiteY749" fmla="*/ 264353 h 2648021"/>
              <a:gd name="connsiteX750" fmla="*/ 791542 w 3123126"/>
              <a:gd name="connsiteY750" fmla="*/ 264353 h 2648021"/>
              <a:gd name="connsiteX751" fmla="*/ 720562 w 3123126"/>
              <a:gd name="connsiteY751" fmla="*/ 335333 h 2648021"/>
              <a:gd name="connsiteX752" fmla="*/ 791542 w 3123126"/>
              <a:gd name="connsiteY752" fmla="*/ 406313 h 2648021"/>
              <a:gd name="connsiteX753" fmla="*/ 862522 w 3123126"/>
              <a:gd name="connsiteY753" fmla="*/ 335333 h 2648021"/>
              <a:gd name="connsiteX754" fmla="*/ 791542 w 3123126"/>
              <a:gd name="connsiteY754" fmla="*/ 264353 h 2648021"/>
              <a:gd name="connsiteX755" fmla="*/ 571538 w 3123126"/>
              <a:gd name="connsiteY755" fmla="*/ 264353 h 2648021"/>
              <a:gd name="connsiteX756" fmla="*/ 500558 w 3123126"/>
              <a:gd name="connsiteY756" fmla="*/ 335333 h 2648021"/>
              <a:gd name="connsiteX757" fmla="*/ 571538 w 3123126"/>
              <a:gd name="connsiteY757" fmla="*/ 406313 h 2648021"/>
              <a:gd name="connsiteX758" fmla="*/ 642518 w 3123126"/>
              <a:gd name="connsiteY758" fmla="*/ 335333 h 2648021"/>
              <a:gd name="connsiteX759" fmla="*/ 571538 w 3123126"/>
              <a:gd name="connsiteY759" fmla="*/ 264353 h 2648021"/>
              <a:gd name="connsiteX760" fmla="*/ 351530 w 3123126"/>
              <a:gd name="connsiteY760" fmla="*/ 264353 h 2648021"/>
              <a:gd name="connsiteX761" fmla="*/ 280550 w 3123126"/>
              <a:gd name="connsiteY761" fmla="*/ 335333 h 2648021"/>
              <a:gd name="connsiteX762" fmla="*/ 351530 w 3123126"/>
              <a:gd name="connsiteY762" fmla="*/ 406313 h 2648021"/>
              <a:gd name="connsiteX763" fmla="*/ 422510 w 3123126"/>
              <a:gd name="connsiteY763" fmla="*/ 335333 h 2648021"/>
              <a:gd name="connsiteX764" fmla="*/ 351530 w 3123126"/>
              <a:gd name="connsiteY764" fmla="*/ 264353 h 2648021"/>
              <a:gd name="connsiteX765" fmla="*/ 131526 w 3123126"/>
              <a:gd name="connsiteY765" fmla="*/ 264353 h 2648021"/>
              <a:gd name="connsiteX766" fmla="*/ 60546 w 3123126"/>
              <a:gd name="connsiteY766" fmla="*/ 335333 h 2648021"/>
              <a:gd name="connsiteX767" fmla="*/ 131526 w 3123126"/>
              <a:gd name="connsiteY767" fmla="*/ 406313 h 2648021"/>
              <a:gd name="connsiteX768" fmla="*/ 202506 w 3123126"/>
              <a:gd name="connsiteY768" fmla="*/ 335333 h 2648021"/>
              <a:gd name="connsiteX769" fmla="*/ 131526 w 3123126"/>
              <a:gd name="connsiteY769" fmla="*/ 264353 h 2648021"/>
              <a:gd name="connsiteX770" fmla="*/ 2991598 w 3123126"/>
              <a:gd name="connsiteY770" fmla="*/ 44647 h 2648021"/>
              <a:gd name="connsiteX771" fmla="*/ 2920618 w 3123126"/>
              <a:gd name="connsiteY771" fmla="*/ 115627 h 2648021"/>
              <a:gd name="connsiteX772" fmla="*/ 2991598 w 3123126"/>
              <a:gd name="connsiteY772" fmla="*/ 186607 h 2648021"/>
              <a:gd name="connsiteX773" fmla="*/ 3062578 w 3123126"/>
              <a:gd name="connsiteY773" fmla="*/ 115627 h 2648021"/>
              <a:gd name="connsiteX774" fmla="*/ 2991598 w 3123126"/>
              <a:gd name="connsiteY774" fmla="*/ 44647 h 2648021"/>
              <a:gd name="connsiteX775" fmla="*/ 2771598 w 3123126"/>
              <a:gd name="connsiteY775" fmla="*/ 44647 h 2648021"/>
              <a:gd name="connsiteX776" fmla="*/ 2700618 w 3123126"/>
              <a:gd name="connsiteY776" fmla="*/ 115627 h 2648021"/>
              <a:gd name="connsiteX777" fmla="*/ 2771598 w 3123126"/>
              <a:gd name="connsiteY777" fmla="*/ 186607 h 2648021"/>
              <a:gd name="connsiteX778" fmla="*/ 2842578 w 3123126"/>
              <a:gd name="connsiteY778" fmla="*/ 115627 h 2648021"/>
              <a:gd name="connsiteX779" fmla="*/ 2771598 w 3123126"/>
              <a:gd name="connsiteY779" fmla="*/ 44647 h 2648021"/>
              <a:gd name="connsiteX780" fmla="*/ 2551590 w 3123126"/>
              <a:gd name="connsiteY780" fmla="*/ 44647 h 2648021"/>
              <a:gd name="connsiteX781" fmla="*/ 2480610 w 3123126"/>
              <a:gd name="connsiteY781" fmla="*/ 115627 h 2648021"/>
              <a:gd name="connsiteX782" fmla="*/ 2551590 w 3123126"/>
              <a:gd name="connsiteY782" fmla="*/ 186607 h 2648021"/>
              <a:gd name="connsiteX783" fmla="*/ 2622570 w 3123126"/>
              <a:gd name="connsiteY783" fmla="*/ 115627 h 2648021"/>
              <a:gd name="connsiteX784" fmla="*/ 2551590 w 3123126"/>
              <a:gd name="connsiteY784" fmla="*/ 44647 h 2648021"/>
              <a:gd name="connsiteX785" fmla="*/ 2331586 w 3123126"/>
              <a:gd name="connsiteY785" fmla="*/ 44647 h 2648021"/>
              <a:gd name="connsiteX786" fmla="*/ 2260606 w 3123126"/>
              <a:gd name="connsiteY786" fmla="*/ 115627 h 2648021"/>
              <a:gd name="connsiteX787" fmla="*/ 2331586 w 3123126"/>
              <a:gd name="connsiteY787" fmla="*/ 186607 h 2648021"/>
              <a:gd name="connsiteX788" fmla="*/ 2402566 w 3123126"/>
              <a:gd name="connsiteY788" fmla="*/ 115627 h 2648021"/>
              <a:gd name="connsiteX789" fmla="*/ 2331586 w 3123126"/>
              <a:gd name="connsiteY789" fmla="*/ 44647 h 2648021"/>
              <a:gd name="connsiteX790" fmla="*/ 2111578 w 3123126"/>
              <a:gd name="connsiteY790" fmla="*/ 44647 h 2648021"/>
              <a:gd name="connsiteX791" fmla="*/ 2040598 w 3123126"/>
              <a:gd name="connsiteY791" fmla="*/ 115627 h 2648021"/>
              <a:gd name="connsiteX792" fmla="*/ 2111578 w 3123126"/>
              <a:gd name="connsiteY792" fmla="*/ 186607 h 2648021"/>
              <a:gd name="connsiteX793" fmla="*/ 2182558 w 3123126"/>
              <a:gd name="connsiteY793" fmla="*/ 115627 h 2648021"/>
              <a:gd name="connsiteX794" fmla="*/ 2111578 w 3123126"/>
              <a:gd name="connsiteY794" fmla="*/ 44647 h 2648021"/>
              <a:gd name="connsiteX795" fmla="*/ 1891574 w 3123126"/>
              <a:gd name="connsiteY795" fmla="*/ 44647 h 2648021"/>
              <a:gd name="connsiteX796" fmla="*/ 1820594 w 3123126"/>
              <a:gd name="connsiteY796" fmla="*/ 115627 h 2648021"/>
              <a:gd name="connsiteX797" fmla="*/ 1891574 w 3123126"/>
              <a:gd name="connsiteY797" fmla="*/ 186607 h 2648021"/>
              <a:gd name="connsiteX798" fmla="*/ 1962554 w 3123126"/>
              <a:gd name="connsiteY798" fmla="*/ 115627 h 2648021"/>
              <a:gd name="connsiteX799" fmla="*/ 1891574 w 3123126"/>
              <a:gd name="connsiteY799" fmla="*/ 44647 h 2648021"/>
              <a:gd name="connsiteX800" fmla="*/ 1671566 w 3123126"/>
              <a:gd name="connsiteY800" fmla="*/ 44647 h 2648021"/>
              <a:gd name="connsiteX801" fmla="*/ 1600586 w 3123126"/>
              <a:gd name="connsiteY801" fmla="*/ 115627 h 2648021"/>
              <a:gd name="connsiteX802" fmla="*/ 1671566 w 3123126"/>
              <a:gd name="connsiteY802" fmla="*/ 186607 h 2648021"/>
              <a:gd name="connsiteX803" fmla="*/ 1742546 w 3123126"/>
              <a:gd name="connsiteY803" fmla="*/ 115627 h 2648021"/>
              <a:gd name="connsiteX804" fmla="*/ 1671566 w 3123126"/>
              <a:gd name="connsiteY804" fmla="*/ 44647 h 2648021"/>
              <a:gd name="connsiteX805" fmla="*/ 1451562 w 3123126"/>
              <a:gd name="connsiteY805" fmla="*/ 44647 h 2648021"/>
              <a:gd name="connsiteX806" fmla="*/ 1380582 w 3123126"/>
              <a:gd name="connsiteY806" fmla="*/ 115627 h 2648021"/>
              <a:gd name="connsiteX807" fmla="*/ 1451562 w 3123126"/>
              <a:gd name="connsiteY807" fmla="*/ 186607 h 2648021"/>
              <a:gd name="connsiteX808" fmla="*/ 1522542 w 3123126"/>
              <a:gd name="connsiteY808" fmla="*/ 115627 h 2648021"/>
              <a:gd name="connsiteX809" fmla="*/ 1451562 w 3123126"/>
              <a:gd name="connsiteY809" fmla="*/ 44647 h 2648021"/>
              <a:gd name="connsiteX810" fmla="*/ 1231554 w 3123126"/>
              <a:gd name="connsiteY810" fmla="*/ 44647 h 2648021"/>
              <a:gd name="connsiteX811" fmla="*/ 1160574 w 3123126"/>
              <a:gd name="connsiteY811" fmla="*/ 115627 h 2648021"/>
              <a:gd name="connsiteX812" fmla="*/ 1231554 w 3123126"/>
              <a:gd name="connsiteY812" fmla="*/ 186607 h 2648021"/>
              <a:gd name="connsiteX813" fmla="*/ 1302534 w 3123126"/>
              <a:gd name="connsiteY813" fmla="*/ 115627 h 2648021"/>
              <a:gd name="connsiteX814" fmla="*/ 1231554 w 3123126"/>
              <a:gd name="connsiteY814" fmla="*/ 44647 h 2648021"/>
              <a:gd name="connsiteX815" fmla="*/ 1011550 w 3123126"/>
              <a:gd name="connsiteY815" fmla="*/ 44647 h 2648021"/>
              <a:gd name="connsiteX816" fmla="*/ 940570 w 3123126"/>
              <a:gd name="connsiteY816" fmla="*/ 115627 h 2648021"/>
              <a:gd name="connsiteX817" fmla="*/ 1011550 w 3123126"/>
              <a:gd name="connsiteY817" fmla="*/ 186607 h 2648021"/>
              <a:gd name="connsiteX818" fmla="*/ 1082530 w 3123126"/>
              <a:gd name="connsiteY818" fmla="*/ 115627 h 2648021"/>
              <a:gd name="connsiteX819" fmla="*/ 1011550 w 3123126"/>
              <a:gd name="connsiteY819" fmla="*/ 44647 h 2648021"/>
              <a:gd name="connsiteX820" fmla="*/ 791542 w 3123126"/>
              <a:gd name="connsiteY820" fmla="*/ 44647 h 2648021"/>
              <a:gd name="connsiteX821" fmla="*/ 720562 w 3123126"/>
              <a:gd name="connsiteY821" fmla="*/ 115627 h 2648021"/>
              <a:gd name="connsiteX822" fmla="*/ 791542 w 3123126"/>
              <a:gd name="connsiteY822" fmla="*/ 186607 h 2648021"/>
              <a:gd name="connsiteX823" fmla="*/ 862522 w 3123126"/>
              <a:gd name="connsiteY823" fmla="*/ 115627 h 2648021"/>
              <a:gd name="connsiteX824" fmla="*/ 791542 w 3123126"/>
              <a:gd name="connsiteY824" fmla="*/ 44647 h 2648021"/>
              <a:gd name="connsiteX825" fmla="*/ 571538 w 3123126"/>
              <a:gd name="connsiteY825" fmla="*/ 44647 h 2648021"/>
              <a:gd name="connsiteX826" fmla="*/ 500558 w 3123126"/>
              <a:gd name="connsiteY826" fmla="*/ 115627 h 2648021"/>
              <a:gd name="connsiteX827" fmla="*/ 571538 w 3123126"/>
              <a:gd name="connsiteY827" fmla="*/ 186607 h 2648021"/>
              <a:gd name="connsiteX828" fmla="*/ 642518 w 3123126"/>
              <a:gd name="connsiteY828" fmla="*/ 115627 h 2648021"/>
              <a:gd name="connsiteX829" fmla="*/ 571538 w 3123126"/>
              <a:gd name="connsiteY829" fmla="*/ 44647 h 2648021"/>
              <a:gd name="connsiteX830" fmla="*/ 351530 w 3123126"/>
              <a:gd name="connsiteY830" fmla="*/ 44647 h 2648021"/>
              <a:gd name="connsiteX831" fmla="*/ 280550 w 3123126"/>
              <a:gd name="connsiteY831" fmla="*/ 115627 h 2648021"/>
              <a:gd name="connsiteX832" fmla="*/ 351530 w 3123126"/>
              <a:gd name="connsiteY832" fmla="*/ 186607 h 2648021"/>
              <a:gd name="connsiteX833" fmla="*/ 422510 w 3123126"/>
              <a:gd name="connsiteY833" fmla="*/ 115627 h 2648021"/>
              <a:gd name="connsiteX834" fmla="*/ 351530 w 3123126"/>
              <a:gd name="connsiteY834" fmla="*/ 44647 h 2648021"/>
              <a:gd name="connsiteX835" fmla="*/ 131526 w 3123126"/>
              <a:gd name="connsiteY835" fmla="*/ 44647 h 2648021"/>
              <a:gd name="connsiteX836" fmla="*/ 60546 w 3123126"/>
              <a:gd name="connsiteY836" fmla="*/ 115627 h 2648021"/>
              <a:gd name="connsiteX837" fmla="*/ 131526 w 3123126"/>
              <a:gd name="connsiteY837" fmla="*/ 186607 h 2648021"/>
              <a:gd name="connsiteX838" fmla="*/ 202506 w 3123126"/>
              <a:gd name="connsiteY838" fmla="*/ 115627 h 2648021"/>
              <a:gd name="connsiteX839" fmla="*/ 131526 w 3123126"/>
              <a:gd name="connsiteY839" fmla="*/ 44647 h 2648021"/>
              <a:gd name="connsiteX840" fmla="*/ 23514 w 3123126"/>
              <a:gd name="connsiteY840" fmla="*/ 0 h 2648021"/>
              <a:gd name="connsiteX841" fmla="*/ 3099614 w 3123126"/>
              <a:gd name="connsiteY841" fmla="*/ 0 h 2648021"/>
              <a:gd name="connsiteX842" fmla="*/ 3123126 w 3123126"/>
              <a:gd name="connsiteY842" fmla="*/ 23514 h 2648021"/>
              <a:gd name="connsiteX843" fmla="*/ 3123126 w 3123126"/>
              <a:gd name="connsiteY843" fmla="*/ 2624507 h 2648021"/>
              <a:gd name="connsiteX844" fmla="*/ 3099614 w 3123126"/>
              <a:gd name="connsiteY844" fmla="*/ 2648021 h 2648021"/>
              <a:gd name="connsiteX845" fmla="*/ 23514 w 3123126"/>
              <a:gd name="connsiteY845" fmla="*/ 2648021 h 2648021"/>
              <a:gd name="connsiteX846" fmla="*/ 0 w 3123126"/>
              <a:gd name="connsiteY846" fmla="*/ 2624507 h 2648021"/>
              <a:gd name="connsiteX847" fmla="*/ 0 w 3123126"/>
              <a:gd name="connsiteY847" fmla="*/ 23514 h 2648021"/>
              <a:gd name="connsiteX848" fmla="*/ 23514 w 3123126"/>
              <a:gd name="connsiteY848" fmla="*/ 0 h 2648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</a:cxnLst>
            <a:rect l="l" t="t" r="r" b="b"/>
            <a:pathLst>
              <a:path w="3123126" h="2648021">
                <a:moveTo>
                  <a:pt x="2991598" y="2461414"/>
                </a:moveTo>
                <a:cubicBezTo>
                  <a:pt x="2952398" y="2461414"/>
                  <a:pt x="2920618" y="2493193"/>
                  <a:pt x="2920618" y="2532394"/>
                </a:cubicBezTo>
                <a:cubicBezTo>
                  <a:pt x="2920618" y="2571595"/>
                  <a:pt x="2952398" y="2603374"/>
                  <a:pt x="2991598" y="2603374"/>
                </a:cubicBezTo>
                <a:cubicBezTo>
                  <a:pt x="3030798" y="2603374"/>
                  <a:pt x="3062578" y="2571595"/>
                  <a:pt x="3062578" y="2532394"/>
                </a:cubicBezTo>
                <a:cubicBezTo>
                  <a:pt x="3062578" y="2493193"/>
                  <a:pt x="3030798" y="2461414"/>
                  <a:pt x="2991598" y="2461414"/>
                </a:cubicBezTo>
                <a:close/>
                <a:moveTo>
                  <a:pt x="2771598" y="2461414"/>
                </a:moveTo>
                <a:cubicBezTo>
                  <a:pt x="2732398" y="2461414"/>
                  <a:pt x="2700618" y="2493193"/>
                  <a:pt x="2700618" y="2532394"/>
                </a:cubicBezTo>
                <a:cubicBezTo>
                  <a:pt x="2700618" y="2571595"/>
                  <a:pt x="2732398" y="2603374"/>
                  <a:pt x="2771598" y="2603374"/>
                </a:cubicBezTo>
                <a:cubicBezTo>
                  <a:pt x="2810798" y="2603374"/>
                  <a:pt x="2842578" y="2571595"/>
                  <a:pt x="2842578" y="2532394"/>
                </a:cubicBezTo>
                <a:cubicBezTo>
                  <a:pt x="2842578" y="2493193"/>
                  <a:pt x="2810798" y="2461414"/>
                  <a:pt x="2771598" y="2461414"/>
                </a:cubicBezTo>
                <a:close/>
                <a:moveTo>
                  <a:pt x="2551590" y="2461414"/>
                </a:moveTo>
                <a:cubicBezTo>
                  <a:pt x="2512390" y="2461414"/>
                  <a:pt x="2480610" y="2493193"/>
                  <a:pt x="2480610" y="2532394"/>
                </a:cubicBezTo>
                <a:cubicBezTo>
                  <a:pt x="2480610" y="2571595"/>
                  <a:pt x="2512390" y="2603374"/>
                  <a:pt x="2551590" y="2603374"/>
                </a:cubicBezTo>
                <a:cubicBezTo>
                  <a:pt x="2590790" y="2603374"/>
                  <a:pt x="2622570" y="2571595"/>
                  <a:pt x="2622570" y="2532394"/>
                </a:cubicBezTo>
                <a:cubicBezTo>
                  <a:pt x="2622570" y="2493193"/>
                  <a:pt x="2590790" y="2461414"/>
                  <a:pt x="2551590" y="2461414"/>
                </a:cubicBezTo>
                <a:close/>
                <a:moveTo>
                  <a:pt x="2331586" y="2461414"/>
                </a:moveTo>
                <a:cubicBezTo>
                  <a:pt x="2292386" y="2461414"/>
                  <a:pt x="2260606" y="2493193"/>
                  <a:pt x="2260606" y="2532394"/>
                </a:cubicBezTo>
                <a:cubicBezTo>
                  <a:pt x="2260606" y="2571595"/>
                  <a:pt x="2292386" y="2603374"/>
                  <a:pt x="2331586" y="2603374"/>
                </a:cubicBezTo>
                <a:cubicBezTo>
                  <a:pt x="2370786" y="2603374"/>
                  <a:pt x="2402566" y="2571595"/>
                  <a:pt x="2402566" y="2532394"/>
                </a:cubicBezTo>
                <a:cubicBezTo>
                  <a:pt x="2402566" y="2493193"/>
                  <a:pt x="2370786" y="2461414"/>
                  <a:pt x="2331586" y="2461414"/>
                </a:cubicBezTo>
                <a:close/>
                <a:moveTo>
                  <a:pt x="2111578" y="2461414"/>
                </a:moveTo>
                <a:cubicBezTo>
                  <a:pt x="2072378" y="2461414"/>
                  <a:pt x="2040598" y="2493193"/>
                  <a:pt x="2040598" y="2532394"/>
                </a:cubicBezTo>
                <a:cubicBezTo>
                  <a:pt x="2040598" y="2571595"/>
                  <a:pt x="2072378" y="2603374"/>
                  <a:pt x="2111578" y="2603374"/>
                </a:cubicBezTo>
                <a:cubicBezTo>
                  <a:pt x="2150778" y="2603374"/>
                  <a:pt x="2182558" y="2571595"/>
                  <a:pt x="2182558" y="2532394"/>
                </a:cubicBezTo>
                <a:cubicBezTo>
                  <a:pt x="2182558" y="2493193"/>
                  <a:pt x="2150778" y="2461414"/>
                  <a:pt x="2111578" y="2461414"/>
                </a:cubicBezTo>
                <a:close/>
                <a:moveTo>
                  <a:pt x="1891574" y="2461414"/>
                </a:moveTo>
                <a:cubicBezTo>
                  <a:pt x="1852374" y="2461414"/>
                  <a:pt x="1820594" y="2493193"/>
                  <a:pt x="1820594" y="2532394"/>
                </a:cubicBezTo>
                <a:cubicBezTo>
                  <a:pt x="1820594" y="2571595"/>
                  <a:pt x="1852374" y="2603374"/>
                  <a:pt x="1891574" y="2603374"/>
                </a:cubicBezTo>
                <a:cubicBezTo>
                  <a:pt x="1930774" y="2603374"/>
                  <a:pt x="1962554" y="2571595"/>
                  <a:pt x="1962554" y="2532394"/>
                </a:cubicBezTo>
                <a:cubicBezTo>
                  <a:pt x="1962554" y="2493193"/>
                  <a:pt x="1930774" y="2461414"/>
                  <a:pt x="1891574" y="2461414"/>
                </a:cubicBezTo>
                <a:close/>
                <a:moveTo>
                  <a:pt x="1671566" y="2461414"/>
                </a:moveTo>
                <a:cubicBezTo>
                  <a:pt x="1632366" y="2461414"/>
                  <a:pt x="1600586" y="2493193"/>
                  <a:pt x="1600586" y="2532394"/>
                </a:cubicBezTo>
                <a:cubicBezTo>
                  <a:pt x="1600586" y="2571595"/>
                  <a:pt x="1632366" y="2603374"/>
                  <a:pt x="1671566" y="2603374"/>
                </a:cubicBezTo>
                <a:cubicBezTo>
                  <a:pt x="1710766" y="2603374"/>
                  <a:pt x="1742546" y="2571595"/>
                  <a:pt x="1742546" y="2532394"/>
                </a:cubicBezTo>
                <a:cubicBezTo>
                  <a:pt x="1742546" y="2493193"/>
                  <a:pt x="1710766" y="2461414"/>
                  <a:pt x="1671566" y="2461414"/>
                </a:cubicBezTo>
                <a:close/>
                <a:moveTo>
                  <a:pt x="1451562" y="2461414"/>
                </a:moveTo>
                <a:cubicBezTo>
                  <a:pt x="1412362" y="2461414"/>
                  <a:pt x="1380582" y="2493193"/>
                  <a:pt x="1380582" y="2532394"/>
                </a:cubicBezTo>
                <a:cubicBezTo>
                  <a:pt x="1380582" y="2571595"/>
                  <a:pt x="1412362" y="2603374"/>
                  <a:pt x="1451562" y="2603374"/>
                </a:cubicBezTo>
                <a:cubicBezTo>
                  <a:pt x="1490762" y="2603374"/>
                  <a:pt x="1522542" y="2571595"/>
                  <a:pt x="1522542" y="2532394"/>
                </a:cubicBezTo>
                <a:cubicBezTo>
                  <a:pt x="1522542" y="2493193"/>
                  <a:pt x="1490762" y="2461414"/>
                  <a:pt x="1451562" y="2461414"/>
                </a:cubicBezTo>
                <a:close/>
                <a:moveTo>
                  <a:pt x="1231554" y="2461414"/>
                </a:moveTo>
                <a:cubicBezTo>
                  <a:pt x="1192354" y="2461414"/>
                  <a:pt x="1160574" y="2493193"/>
                  <a:pt x="1160574" y="2532394"/>
                </a:cubicBezTo>
                <a:cubicBezTo>
                  <a:pt x="1160574" y="2571595"/>
                  <a:pt x="1192354" y="2603374"/>
                  <a:pt x="1231554" y="2603374"/>
                </a:cubicBezTo>
                <a:cubicBezTo>
                  <a:pt x="1270754" y="2603374"/>
                  <a:pt x="1302534" y="2571595"/>
                  <a:pt x="1302534" y="2532394"/>
                </a:cubicBezTo>
                <a:cubicBezTo>
                  <a:pt x="1302534" y="2493193"/>
                  <a:pt x="1270754" y="2461414"/>
                  <a:pt x="1231554" y="2461414"/>
                </a:cubicBezTo>
                <a:close/>
                <a:moveTo>
                  <a:pt x="1011550" y="2461414"/>
                </a:moveTo>
                <a:cubicBezTo>
                  <a:pt x="972350" y="2461414"/>
                  <a:pt x="940570" y="2493193"/>
                  <a:pt x="940570" y="2532394"/>
                </a:cubicBezTo>
                <a:cubicBezTo>
                  <a:pt x="940570" y="2571595"/>
                  <a:pt x="972350" y="2603374"/>
                  <a:pt x="1011550" y="2603374"/>
                </a:cubicBezTo>
                <a:cubicBezTo>
                  <a:pt x="1050750" y="2603374"/>
                  <a:pt x="1082530" y="2571595"/>
                  <a:pt x="1082530" y="2532394"/>
                </a:cubicBezTo>
                <a:cubicBezTo>
                  <a:pt x="1082530" y="2493193"/>
                  <a:pt x="1050750" y="2461414"/>
                  <a:pt x="1011550" y="2461414"/>
                </a:cubicBezTo>
                <a:close/>
                <a:moveTo>
                  <a:pt x="791542" y="2461414"/>
                </a:moveTo>
                <a:cubicBezTo>
                  <a:pt x="752342" y="2461414"/>
                  <a:pt x="720562" y="2493193"/>
                  <a:pt x="720562" y="2532394"/>
                </a:cubicBezTo>
                <a:cubicBezTo>
                  <a:pt x="720562" y="2571595"/>
                  <a:pt x="752342" y="2603374"/>
                  <a:pt x="791542" y="2603374"/>
                </a:cubicBezTo>
                <a:cubicBezTo>
                  <a:pt x="830742" y="2603374"/>
                  <a:pt x="862522" y="2571595"/>
                  <a:pt x="862522" y="2532394"/>
                </a:cubicBezTo>
                <a:cubicBezTo>
                  <a:pt x="862522" y="2493193"/>
                  <a:pt x="830742" y="2461414"/>
                  <a:pt x="791542" y="2461414"/>
                </a:cubicBezTo>
                <a:close/>
                <a:moveTo>
                  <a:pt x="571538" y="2461414"/>
                </a:moveTo>
                <a:cubicBezTo>
                  <a:pt x="532338" y="2461414"/>
                  <a:pt x="500558" y="2493193"/>
                  <a:pt x="500558" y="2532394"/>
                </a:cubicBezTo>
                <a:cubicBezTo>
                  <a:pt x="500558" y="2571595"/>
                  <a:pt x="532338" y="2603374"/>
                  <a:pt x="571538" y="2603374"/>
                </a:cubicBezTo>
                <a:cubicBezTo>
                  <a:pt x="610738" y="2603374"/>
                  <a:pt x="642518" y="2571595"/>
                  <a:pt x="642518" y="2532394"/>
                </a:cubicBezTo>
                <a:cubicBezTo>
                  <a:pt x="642518" y="2493193"/>
                  <a:pt x="610738" y="2461414"/>
                  <a:pt x="571538" y="2461414"/>
                </a:cubicBezTo>
                <a:close/>
                <a:moveTo>
                  <a:pt x="351530" y="2461414"/>
                </a:moveTo>
                <a:cubicBezTo>
                  <a:pt x="312330" y="2461414"/>
                  <a:pt x="280550" y="2493193"/>
                  <a:pt x="280550" y="2532394"/>
                </a:cubicBezTo>
                <a:cubicBezTo>
                  <a:pt x="280550" y="2571595"/>
                  <a:pt x="312330" y="2603374"/>
                  <a:pt x="351530" y="2603374"/>
                </a:cubicBezTo>
                <a:cubicBezTo>
                  <a:pt x="390730" y="2603374"/>
                  <a:pt x="422510" y="2571595"/>
                  <a:pt x="422510" y="2532394"/>
                </a:cubicBezTo>
                <a:cubicBezTo>
                  <a:pt x="422510" y="2493193"/>
                  <a:pt x="390730" y="2461414"/>
                  <a:pt x="351530" y="2461414"/>
                </a:cubicBezTo>
                <a:close/>
                <a:moveTo>
                  <a:pt x="131526" y="2461414"/>
                </a:moveTo>
                <a:cubicBezTo>
                  <a:pt x="92326" y="2461414"/>
                  <a:pt x="60546" y="2493193"/>
                  <a:pt x="60546" y="2532394"/>
                </a:cubicBezTo>
                <a:cubicBezTo>
                  <a:pt x="60546" y="2571595"/>
                  <a:pt x="92326" y="2603374"/>
                  <a:pt x="131526" y="2603374"/>
                </a:cubicBezTo>
                <a:cubicBezTo>
                  <a:pt x="170726" y="2603374"/>
                  <a:pt x="202506" y="2571595"/>
                  <a:pt x="202506" y="2532394"/>
                </a:cubicBezTo>
                <a:cubicBezTo>
                  <a:pt x="202506" y="2493193"/>
                  <a:pt x="170726" y="2461414"/>
                  <a:pt x="131526" y="2461414"/>
                </a:cubicBezTo>
                <a:close/>
                <a:moveTo>
                  <a:pt x="2991598" y="2241707"/>
                </a:moveTo>
                <a:cubicBezTo>
                  <a:pt x="2952398" y="2241707"/>
                  <a:pt x="2920618" y="2273486"/>
                  <a:pt x="2920618" y="2312687"/>
                </a:cubicBezTo>
                <a:cubicBezTo>
                  <a:pt x="2920618" y="2351888"/>
                  <a:pt x="2952398" y="2383667"/>
                  <a:pt x="2991598" y="2383667"/>
                </a:cubicBezTo>
                <a:cubicBezTo>
                  <a:pt x="3030798" y="2383667"/>
                  <a:pt x="3062578" y="2351888"/>
                  <a:pt x="3062578" y="2312687"/>
                </a:cubicBezTo>
                <a:cubicBezTo>
                  <a:pt x="3062578" y="2273486"/>
                  <a:pt x="3030798" y="2241707"/>
                  <a:pt x="2991598" y="2241707"/>
                </a:cubicBezTo>
                <a:close/>
                <a:moveTo>
                  <a:pt x="2771598" y="2241707"/>
                </a:moveTo>
                <a:cubicBezTo>
                  <a:pt x="2732398" y="2241707"/>
                  <a:pt x="2700618" y="2273486"/>
                  <a:pt x="2700618" y="2312687"/>
                </a:cubicBezTo>
                <a:cubicBezTo>
                  <a:pt x="2700618" y="2351888"/>
                  <a:pt x="2732398" y="2383667"/>
                  <a:pt x="2771598" y="2383667"/>
                </a:cubicBezTo>
                <a:cubicBezTo>
                  <a:pt x="2810798" y="2383667"/>
                  <a:pt x="2842578" y="2351888"/>
                  <a:pt x="2842578" y="2312687"/>
                </a:cubicBezTo>
                <a:cubicBezTo>
                  <a:pt x="2842578" y="2273486"/>
                  <a:pt x="2810798" y="2241707"/>
                  <a:pt x="2771598" y="2241707"/>
                </a:cubicBezTo>
                <a:close/>
                <a:moveTo>
                  <a:pt x="2551590" y="2241707"/>
                </a:moveTo>
                <a:cubicBezTo>
                  <a:pt x="2512390" y="2241707"/>
                  <a:pt x="2480610" y="2273486"/>
                  <a:pt x="2480610" y="2312687"/>
                </a:cubicBezTo>
                <a:cubicBezTo>
                  <a:pt x="2480610" y="2351888"/>
                  <a:pt x="2512390" y="2383667"/>
                  <a:pt x="2551590" y="2383667"/>
                </a:cubicBezTo>
                <a:cubicBezTo>
                  <a:pt x="2590790" y="2383667"/>
                  <a:pt x="2622570" y="2351888"/>
                  <a:pt x="2622570" y="2312687"/>
                </a:cubicBezTo>
                <a:cubicBezTo>
                  <a:pt x="2622570" y="2273486"/>
                  <a:pt x="2590790" y="2241707"/>
                  <a:pt x="2551590" y="2241707"/>
                </a:cubicBezTo>
                <a:close/>
                <a:moveTo>
                  <a:pt x="2331586" y="2241707"/>
                </a:moveTo>
                <a:cubicBezTo>
                  <a:pt x="2292386" y="2241707"/>
                  <a:pt x="2260606" y="2273486"/>
                  <a:pt x="2260606" y="2312687"/>
                </a:cubicBezTo>
                <a:cubicBezTo>
                  <a:pt x="2260606" y="2351888"/>
                  <a:pt x="2292386" y="2383667"/>
                  <a:pt x="2331586" y="2383667"/>
                </a:cubicBezTo>
                <a:cubicBezTo>
                  <a:pt x="2370786" y="2383667"/>
                  <a:pt x="2402566" y="2351888"/>
                  <a:pt x="2402566" y="2312687"/>
                </a:cubicBezTo>
                <a:cubicBezTo>
                  <a:pt x="2402566" y="2273486"/>
                  <a:pt x="2370786" y="2241707"/>
                  <a:pt x="2331586" y="2241707"/>
                </a:cubicBezTo>
                <a:close/>
                <a:moveTo>
                  <a:pt x="2111578" y="2241707"/>
                </a:moveTo>
                <a:cubicBezTo>
                  <a:pt x="2072378" y="2241707"/>
                  <a:pt x="2040598" y="2273486"/>
                  <a:pt x="2040598" y="2312687"/>
                </a:cubicBezTo>
                <a:cubicBezTo>
                  <a:pt x="2040598" y="2351888"/>
                  <a:pt x="2072378" y="2383667"/>
                  <a:pt x="2111578" y="2383667"/>
                </a:cubicBezTo>
                <a:cubicBezTo>
                  <a:pt x="2150778" y="2383667"/>
                  <a:pt x="2182558" y="2351888"/>
                  <a:pt x="2182558" y="2312687"/>
                </a:cubicBezTo>
                <a:cubicBezTo>
                  <a:pt x="2182558" y="2273486"/>
                  <a:pt x="2150778" y="2241707"/>
                  <a:pt x="2111578" y="2241707"/>
                </a:cubicBezTo>
                <a:close/>
                <a:moveTo>
                  <a:pt x="1891574" y="2241707"/>
                </a:moveTo>
                <a:cubicBezTo>
                  <a:pt x="1852374" y="2241707"/>
                  <a:pt x="1820594" y="2273486"/>
                  <a:pt x="1820594" y="2312687"/>
                </a:cubicBezTo>
                <a:cubicBezTo>
                  <a:pt x="1820594" y="2351888"/>
                  <a:pt x="1852374" y="2383667"/>
                  <a:pt x="1891574" y="2383667"/>
                </a:cubicBezTo>
                <a:cubicBezTo>
                  <a:pt x="1930774" y="2383667"/>
                  <a:pt x="1962554" y="2351888"/>
                  <a:pt x="1962554" y="2312687"/>
                </a:cubicBezTo>
                <a:cubicBezTo>
                  <a:pt x="1962554" y="2273486"/>
                  <a:pt x="1930774" y="2241707"/>
                  <a:pt x="1891574" y="2241707"/>
                </a:cubicBezTo>
                <a:close/>
                <a:moveTo>
                  <a:pt x="1671566" y="2241707"/>
                </a:moveTo>
                <a:cubicBezTo>
                  <a:pt x="1632366" y="2241707"/>
                  <a:pt x="1600586" y="2273486"/>
                  <a:pt x="1600586" y="2312687"/>
                </a:cubicBezTo>
                <a:cubicBezTo>
                  <a:pt x="1600586" y="2351888"/>
                  <a:pt x="1632366" y="2383667"/>
                  <a:pt x="1671566" y="2383667"/>
                </a:cubicBezTo>
                <a:cubicBezTo>
                  <a:pt x="1710766" y="2383667"/>
                  <a:pt x="1742546" y="2351888"/>
                  <a:pt x="1742546" y="2312687"/>
                </a:cubicBezTo>
                <a:cubicBezTo>
                  <a:pt x="1742546" y="2273486"/>
                  <a:pt x="1710766" y="2241707"/>
                  <a:pt x="1671566" y="2241707"/>
                </a:cubicBezTo>
                <a:close/>
                <a:moveTo>
                  <a:pt x="1451562" y="2241707"/>
                </a:moveTo>
                <a:cubicBezTo>
                  <a:pt x="1412362" y="2241707"/>
                  <a:pt x="1380582" y="2273486"/>
                  <a:pt x="1380582" y="2312687"/>
                </a:cubicBezTo>
                <a:cubicBezTo>
                  <a:pt x="1380582" y="2351888"/>
                  <a:pt x="1412362" y="2383667"/>
                  <a:pt x="1451562" y="2383667"/>
                </a:cubicBezTo>
                <a:cubicBezTo>
                  <a:pt x="1490762" y="2383667"/>
                  <a:pt x="1522542" y="2351888"/>
                  <a:pt x="1522542" y="2312687"/>
                </a:cubicBezTo>
                <a:cubicBezTo>
                  <a:pt x="1522542" y="2273486"/>
                  <a:pt x="1490762" y="2241707"/>
                  <a:pt x="1451562" y="2241707"/>
                </a:cubicBezTo>
                <a:close/>
                <a:moveTo>
                  <a:pt x="1231554" y="2241707"/>
                </a:moveTo>
                <a:cubicBezTo>
                  <a:pt x="1192354" y="2241707"/>
                  <a:pt x="1160574" y="2273486"/>
                  <a:pt x="1160574" y="2312687"/>
                </a:cubicBezTo>
                <a:cubicBezTo>
                  <a:pt x="1160574" y="2351888"/>
                  <a:pt x="1192354" y="2383667"/>
                  <a:pt x="1231554" y="2383667"/>
                </a:cubicBezTo>
                <a:cubicBezTo>
                  <a:pt x="1270754" y="2383667"/>
                  <a:pt x="1302534" y="2351888"/>
                  <a:pt x="1302534" y="2312687"/>
                </a:cubicBezTo>
                <a:cubicBezTo>
                  <a:pt x="1302534" y="2273486"/>
                  <a:pt x="1270754" y="2241707"/>
                  <a:pt x="1231554" y="2241707"/>
                </a:cubicBezTo>
                <a:close/>
                <a:moveTo>
                  <a:pt x="1011550" y="2241707"/>
                </a:moveTo>
                <a:cubicBezTo>
                  <a:pt x="972350" y="2241707"/>
                  <a:pt x="940570" y="2273486"/>
                  <a:pt x="940570" y="2312687"/>
                </a:cubicBezTo>
                <a:cubicBezTo>
                  <a:pt x="940570" y="2351888"/>
                  <a:pt x="972350" y="2383667"/>
                  <a:pt x="1011550" y="2383667"/>
                </a:cubicBezTo>
                <a:cubicBezTo>
                  <a:pt x="1050750" y="2383667"/>
                  <a:pt x="1082530" y="2351888"/>
                  <a:pt x="1082530" y="2312687"/>
                </a:cubicBezTo>
                <a:cubicBezTo>
                  <a:pt x="1082530" y="2273486"/>
                  <a:pt x="1050750" y="2241707"/>
                  <a:pt x="1011550" y="2241707"/>
                </a:cubicBezTo>
                <a:close/>
                <a:moveTo>
                  <a:pt x="791542" y="2241707"/>
                </a:moveTo>
                <a:cubicBezTo>
                  <a:pt x="752342" y="2241707"/>
                  <a:pt x="720562" y="2273486"/>
                  <a:pt x="720562" y="2312687"/>
                </a:cubicBezTo>
                <a:cubicBezTo>
                  <a:pt x="720562" y="2351888"/>
                  <a:pt x="752342" y="2383667"/>
                  <a:pt x="791542" y="2383667"/>
                </a:cubicBezTo>
                <a:cubicBezTo>
                  <a:pt x="830742" y="2383667"/>
                  <a:pt x="862522" y="2351888"/>
                  <a:pt x="862522" y="2312687"/>
                </a:cubicBezTo>
                <a:cubicBezTo>
                  <a:pt x="862522" y="2273486"/>
                  <a:pt x="830742" y="2241707"/>
                  <a:pt x="791542" y="2241707"/>
                </a:cubicBezTo>
                <a:close/>
                <a:moveTo>
                  <a:pt x="571538" y="2241707"/>
                </a:moveTo>
                <a:cubicBezTo>
                  <a:pt x="532338" y="2241707"/>
                  <a:pt x="500558" y="2273486"/>
                  <a:pt x="500558" y="2312687"/>
                </a:cubicBezTo>
                <a:cubicBezTo>
                  <a:pt x="500558" y="2351888"/>
                  <a:pt x="532338" y="2383667"/>
                  <a:pt x="571538" y="2383667"/>
                </a:cubicBezTo>
                <a:cubicBezTo>
                  <a:pt x="610738" y="2383667"/>
                  <a:pt x="642518" y="2351888"/>
                  <a:pt x="642518" y="2312687"/>
                </a:cubicBezTo>
                <a:cubicBezTo>
                  <a:pt x="642518" y="2273486"/>
                  <a:pt x="610738" y="2241707"/>
                  <a:pt x="571538" y="2241707"/>
                </a:cubicBezTo>
                <a:close/>
                <a:moveTo>
                  <a:pt x="351530" y="2241707"/>
                </a:moveTo>
                <a:cubicBezTo>
                  <a:pt x="312330" y="2241707"/>
                  <a:pt x="280550" y="2273486"/>
                  <a:pt x="280550" y="2312687"/>
                </a:cubicBezTo>
                <a:cubicBezTo>
                  <a:pt x="280550" y="2351888"/>
                  <a:pt x="312330" y="2383667"/>
                  <a:pt x="351530" y="2383667"/>
                </a:cubicBezTo>
                <a:cubicBezTo>
                  <a:pt x="390730" y="2383667"/>
                  <a:pt x="422510" y="2351888"/>
                  <a:pt x="422510" y="2312687"/>
                </a:cubicBezTo>
                <a:cubicBezTo>
                  <a:pt x="422510" y="2273486"/>
                  <a:pt x="390730" y="2241707"/>
                  <a:pt x="351530" y="2241707"/>
                </a:cubicBezTo>
                <a:close/>
                <a:moveTo>
                  <a:pt x="131526" y="2241707"/>
                </a:moveTo>
                <a:cubicBezTo>
                  <a:pt x="92326" y="2241707"/>
                  <a:pt x="60546" y="2273486"/>
                  <a:pt x="60546" y="2312687"/>
                </a:cubicBezTo>
                <a:cubicBezTo>
                  <a:pt x="60546" y="2351888"/>
                  <a:pt x="92326" y="2383667"/>
                  <a:pt x="131526" y="2383667"/>
                </a:cubicBezTo>
                <a:cubicBezTo>
                  <a:pt x="170726" y="2383667"/>
                  <a:pt x="202506" y="2351888"/>
                  <a:pt x="202506" y="2312687"/>
                </a:cubicBezTo>
                <a:cubicBezTo>
                  <a:pt x="202506" y="2273486"/>
                  <a:pt x="170726" y="2241707"/>
                  <a:pt x="131526" y="2241707"/>
                </a:cubicBezTo>
                <a:close/>
                <a:moveTo>
                  <a:pt x="2991598" y="2022001"/>
                </a:moveTo>
                <a:cubicBezTo>
                  <a:pt x="2952398" y="2022001"/>
                  <a:pt x="2920618" y="2053780"/>
                  <a:pt x="2920618" y="2092981"/>
                </a:cubicBezTo>
                <a:cubicBezTo>
                  <a:pt x="2920618" y="2132182"/>
                  <a:pt x="2952398" y="2163961"/>
                  <a:pt x="2991598" y="2163961"/>
                </a:cubicBezTo>
                <a:cubicBezTo>
                  <a:pt x="3030798" y="2163961"/>
                  <a:pt x="3062578" y="2132182"/>
                  <a:pt x="3062578" y="2092981"/>
                </a:cubicBezTo>
                <a:cubicBezTo>
                  <a:pt x="3062578" y="2053780"/>
                  <a:pt x="3030798" y="2022001"/>
                  <a:pt x="2991598" y="2022001"/>
                </a:cubicBezTo>
                <a:close/>
                <a:moveTo>
                  <a:pt x="2771598" y="2022001"/>
                </a:moveTo>
                <a:cubicBezTo>
                  <a:pt x="2732398" y="2022001"/>
                  <a:pt x="2700618" y="2053780"/>
                  <a:pt x="2700618" y="2092981"/>
                </a:cubicBezTo>
                <a:cubicBezTo>
                  <a:pt x="2700618" y="2132182"/>
                  <a:pt x="2732398" y="2163961"/>
                  <a:pt x="2771598" y="2163961"/>
                </a:cubicBezTo>
                <a:cubicBezTo>
                  <a:pt x="2810798" y="2163961"/>
                  <a:pt x="2842578" y="2132182"/>
                  <a:pt x="2842578" y="2092981"/>
                </a:cubicBezTo>
                <a:cubicBezTo>
                  <a:pt x="2842578" y="2053780"/>
                  <a:pt x="2810798" y="2022001"/>
                  <a:pt x="2771598" y="2022001"/>
                </a:cubicBezTo>
                <a:close/>
                <a:moveTo>
                  <a:pt x="2551590" y="2022001"/>
                </a:moveTo>
                <a:cubicBezTo>
                  <a:pt x="2512390" y="2022001"/>
                  <a:pt x="2480610" y="2053780"/>
                  <a:pt x="2480610" y="2092981"/>
                </a:cubicBezTo>
                <a:cubicBezTo>
                  <a:pt x="2480610" y="2132182"/>
                  <a:pt x="2512390" y="2163961"/>
                  <a:pt x="2551590" y="2163961"/>
                </a:cubicBezTo>
                <a:cubicBezTo>
                  <a:pt x="2590790" y="2163961"/>
                  <a:pt x="2622570" y="2132182"/>
                  <a:pt x="2622570" y="2092981"/>
                </a:cubicBezTo>
                <a:cubicBezTo>
                  <a:pt x="2622570" y="2053780"/>
                  <a:pt x="2590790" y="2022001"/>
                  <a:pt x="2551590" y="2022001"/>
                </a:cubicBezTo>
                <a:close/>
                <a:moveTo>
                  <a:pt x="2331586" y="2022001"/>
                </a:moveTo>
                <a:cubicBezTo>
                  <a:pt x="2292386" y="2022001"/>
                  <a:pt x="2260606" y="2053780"/>
                  <a:pt x="2260606" y="2092981"/>
                </a:cubicBezTo>
                <a:cubicBezTo>
                  <a:pt x="2260606" y="2132182"/>
                  <a:pt x="2292386" y="2163961"/>
                  <a:pt x="2331586" y="2163961"/>
                </a:cubicBezTo>
                <a:cubicBezTo>
                  <a:pt x="2370786" y="2163961"/>
                  <a:pt x="2402566" y="2132182"/>
                  <a:pt x="2402566" y="2092981"/>
                </a:cubicBezTo>
                <a:cubicBezTo>
                  <a:pt x="2402566" y="2053780"/>
                  <a:pt x="2370786" y="2022001"/>
                  <a:pt x="2331586" y="2022001"/>
                </a:cubicBezTo>
                <a:close/>
                <a:moveTo>
                  <a:pt x="2111578" y="2022001"/>
                </a:moveTo>
                <a:cubicBezTo>
                  <a:pt x="2072378" y="2022001"/>
                  <a:pt x="2040598" y="2053780"/>
                  <a:pt x="2040598" y="2092981"/>
                </a:cubicBezTo>
                <a:cubicBezTo>
                  <a:pt x="2040598" y="2132182"/>
                  <a:pt x="2072378" y="2163961"/>
                  <a:pt x="2111578" y="2163961"/>
                </a:cubicBezTo>
                <a:cubicBezTo>
                  <a:pt x="2150778" y="2163961"/>
                  <a:pt x="2182558" y="2132182"/>
                  <a:pt x="2182558" y="2092981"/>
                </a:cubicBezTo>
                <a:cubicBezTo>
                  <a:pt x="2182558" y="2053780"/>
                  <a:pt x="2150778" y="2022001"/>
                  <a:pt x="2111578" y="2022001"/>
                </a:cubicBezTo>
                <a:close/>
                <a:moveTo>
                  <a:pt x="1891574" y="2022001"/>
                </a:moveTo>
                <a:cubicBezTo>
                  <a:pt x="1852374" y="2022001"/>
                  <a:pt x="1820594" y="2053780"/>
                  <a:pt x="1820594" y="2092981"/>
                </a:cubicBezTo>
                <a:cubicBezTo>
                  <a:pt x="1820594" y="2132182"/>
                  <a:pt x="1852374" y="2163961"/>
                  <a:pt x="1891574" y="2163961"/>
                </a:cubicBezTo>
                <a:cubicBezTo>
                  <a:pt x="1930774" y="2163961"/>
                  <a:pt x="1962554" y="2132182"/>
                  <a:pt x="1962554" y="2092981"/>
                </a:cubicBezTo>
                <a:cubicBezTo>
                  <a:pt x="1962554" y="2053780"/>
                  <a:pt x="1930774" y="2022001"/>
                  <a:pt x="1891574" y="2022001"/>
                </a:cubicBezTo>
                <a:close/>
                <a:moveTo>
                  <a:pt x="1671566" y="2022001"/>
                </a:moveTo>
                <a:cubicBezTo>
                  <a:pt x="1632366" y="2022001"/>
                  <a:pt x="1600586" y="2053780"/>
                  <a:pt x="1600586" y="2092981"/>
                </a:cubicBezTo>
                <a:cubicBezTo>
                  <a:pt x="1600586" y="2132182"/>
                  <a:pt x="1632366" y="2163961"/>
                  <a:pt x="1671566" y="2163961"/>
                </a:cubicBezTo>
                <a:cubicBezTo>
                  <a:pt x="1710766" y="2163961"/>
                  <a:pt x="1742546" y="2132182"/>
                  <a:pt x="1742546" y="2092981"/>
                </a:cubicBezTo>
                <a:cubicBezTo>
                  <a:pt x="1742546" y="2053780"/>
                  <a:pt x="1710766" y="2022001"/>
                  <a:pt x="1671566" y="2022001"/>
                </a:cubicBezTo>
                <a:close/>
                <a:moveTo>
                  <a:pt x="1451562" y="2022001"/>
                </a:moveTo>
                <a:cubicBezTo>
                  <a:pt x="1412362" y="2022001"/>
                  <a:pt x="1380582" y="2053780"/>
                  <a:pt x="1380582" y="2092981"/>
                </a:cubicBezTo>
                <a:cubicBezTo>
                  <a:pt x="1380582" y="2132182"/>
                  <a:pt x="1412362" y="2163961"/>
                  <a:pt x="1451562" y="2163961"/>
                </a:cubicBezTo>
                <a:cubicBezTo>
                  <a:pt x="1490762" y="2163961"/>
                  <a:pt x="1522542" y="2132182"/>
                  <a:pt x="1522542" y="2092981"/>
                </a:cubicBezTo>
                <a:cubicBezTo>
                  <a:pt x="1522542" y="2053780"/>
                  <a:pt x="1490762" y="2022001"/>
                  <a:pt x="1451562" y="2022001"/>
                </a:cubicBezTo>
                <a:close/>
                <a:moveTo>
                  <a:pt x="1231554" y="2022001"/>
                </a:moveTo>
                <a:cubicBezTo>
                  <a:pt x="1192354" y="2022001"/>
                  <a:pt x="1160574" y="2053780"/>
                  <a:pt x="1160574" y="2092981"/>
                </a:cubicBezTo>
                <a:cubicBezTo>
                  <a:pt x="1160574" y="2132182"/>
                  <a:pt x="1192354" y="2163961"/>
                  <a:pt x="1231554" y="2163961"/>
                </a:cubicBezTo>
                <a:cubicBezTo>
                  <a:pt x="1270754" y="2163961"/>
                  <a:pt x="1302534" y="2132182"/>
                  <a:pt x="1302534" y="2092981"/>
                </a:cubicBezTo>
                <a:cubicBezTo>
                  <a:pt x="1302534" y="2053780"/>
                  <a:pt x="1270754" y="2022001"/>
                  <a:pt x="1231554" y="2022001"/>
                </a:cubicBezTo>
                <a:close/>
                <a:moveTo>
                  <a:pt x="1011550" y="2022001"/>
                </a:moveTo>
                <a:cubicBezTo>
                  <a:pt x="972350" y="2022001"/>
                  <a:pt x="940570" y="2053780"/>
                  <a:pt x="940570" y="2092981"/>
                </a:cubicBezTo>
                <a:cubicBezTo>
                  <a:pt x="940570" y="2132182"/>
                  <a:pt x="972350" y="2163961"/>
                  <a:pt x="1011550" y="2163961"/>
                </a:cubicBezTo>
                <a:cubicBezTo>
                  <a:pt x="1050750" y="2163961"/>
                  <a:pt x="1082530" y="2132182"/>
                  <a:pt x="1082530" y="2092981"/>
                </a:cubicBezTo>
                <a:cubicBezTo>
                  <a:pt x="1082530" y="2053780"/>
                  <a:pt x="1050750" y="2022001"/>
                  <a:pt x="1011550" y="2022001"/>
                </a:cubicBezTo>
                <a:close/>
                <a:moveTo>
                  <a:pt x="791542" y="2022001"/>
                </a:moveTo>
                <a:cubicBezTo>
                  <a:pt x="752342" y="2022001"/>
                  <a:pt x="720562" y="2053780"/>
                  <a:pt x="720562" y="2092981"/>
                </a:cubicBezTo>
                <a:cubicBezTo>
                  <a:pt x="720562" y="2132182"/>
                  <a:pt x="752342" y="2163961"/>
                  <a:pt x="791542" y="2163961"/>
                </a:cubicBezTo>
                <a:cubicBezTo>
                  <a:pt x="830742" y="2163961"/>
                  <a:pt x="862522" y="2132182"/>
                  <a:pt x="862522" y="2092981"/>
                </a:cubicBezTo>
                <a:cubicBezTo>
                  <a:pt x="862522" y="2053780"/>
                  <a:pt x="830742" y="2022001"/>
                  <a:pt x="791542" y="2022001"/>
                </a:cubicBezTo>
                <a:close/>
                <a:moveTo>
                  <a:pt x="571538" y="2022001"/>
                </a:moveTo>
                <a:cubicBezTo>
                  <a:pt x="532338" y="2022001"/>
                  <a:pt x="500558" y="2053780"/>
                  <a:pt x="500558" y="2092981"/>
                </a:cubicBezTo>
                <a:cubicBezTo>
                  <a:pt x="500558" y="2132182"/>
                  <a:pt x="532338" y="2163961"/>
                  <a:pt x="571538" y="2163961"/>
                </a:cubicBezTo>
                <a:cubicBezTo>
                  <a:pt x="610738" y="2163961"/>
                  <a:pt x="642518" y="2132182"/>
                  <a:pt x="642518" y="2092981"/>
                </a:cubicBezTo>
                <a:cubicBezTo>
                  <a:pt x="642518" y="2053780"/>
                  <a:pt x="610738" y="2022001"/>
                  <a:pt x="571538" y="2022001"/>
                </a:cubicBezTo>
                <a:close/>
                <a:moveTo>
                  <a:pt x="351530" y="2022001"/>
                </a:moveTo>
                <a:cubicBezTo>
                  <a:pt x="312330" y="2022001"/>
                  <a:pt x="280550" y="2053780"/>
                  <a:pt x="280550" y="2092981"/>
                </a:cubicBezTo>
                <a:cubicBezTo>
                  <a:pt x="280550" y="2132182"/>
                  <a:pt x="312330" y="2163961"/>
                  <a:pt x="351530" y="2163961"/>
                </a:cubicBezTo>
                <a:cubicBezTo>
                  <a:pt x="390730" y="2163961"/>
                  <a:pt x="422510" y="2132182"/>
                  <a:pt x="422510" y="2092981"/>
                </a:cubicBezTo>
                <a:cubicBezTo>
                  <a:pt x="422510" y="2053780"/>
                  <a:pt x="390730" y="2022001"/>
                  <a:pt x="351530" y="2022001"/>
                </a:cubicBezTo>
                <a:close/>
                <a:moveTo>
                  <a:pt x="131526" y="2022001"/>
                </a:moveTo>
                <a:cubicBezTo>
                  <a:pt x="92326" y="2022001"/>
                  <a:pt x="60546" y="2053780"/>
                  <a:pt x="60546" y="2092981"/>
                </a:cubicBezTo>
                <a:cubicBezTo>
                  <a:pt x="60546" y="2132182"/>
                  <a:pt x="92326" y="2163961"/>
                  <a:pt x="131526" y="2163961"/>
                </a:cubicBezTo>
                <a:cubicBezTo>
                  <a:pt x="170726" y="2163961"/>
                  <a:pt x="202506" y="2132182"/>
                  <a:pt x="202506" y="2092981"/>
                </a:cubicBezTo>
                <a:cubicBezTo>
                  <a:pt x="202506" y="2053780"/>
                  <a:pt x="170726" y="2022001"/>
                  <a:pt x="131526" y="2022001"/>
                </a:cubicBezTo>
                <a:close/>
                <a:moveTo>
                  <a:pt x="2991598" y="1802295"/>
                </a:moveTo>
                <a:cubicBezTo>
                  <a:pt x="2952398" y="1802295"/>
                  <a:pt x="2920618" y="1834074"/>
                  <a:pt x="2920618" y="1873275"/>
                </a:cubicBezTo>
                <a:cubicBezTo>
                  <a:pt x="2920618" y="1912476"/>
                  <a:pt x="2952398" y="1944255"/>
                  <a:pt x="2991598" y="1944255"/>
                </a:cubicBezTo>
                <a:cubicBezTo>
                  <a:pt x="3030798" y="1944255"/>
                  <a:pt x="3062578" y="1912476"/>
                  <a:pt x="3062578" y="1873275"/>
                </a:cubicBezTo>
                <a:cubicBezTo>
                  <a:pt x="3062578" y="1834074"/>
                  <a:pt x="3030798" y="1802295"/>
                  <a:pt x="2991598" y="1802295"/>
                </a:cubicBezTo>
                <a:close/>
                <a:moveTo>
                  <a:pt x="2771598" y="1802295"/>
                </a:moveTo>
                <a:cubicBezTo>
                  <a:pt x="2732398" y="1802295"/>
                  <a:pt x="2700618" y="1834074"/>
                  <a:pt x="2700618" y="1873275"/>
                </a:cubicBezTo>
                <a:cubicBezTo>
                  <a:pt x="2700618" y="1912476"/>
                  <a:pt x="2732398" y="1944255"/>
                  <a:pt x="2771598" y="1944255"/>
                </a:cubicBezTo>
                <a:cubicBezTo>
                  <a:pt x="2810798" y="1944255"/>
                  <a:pt x="2842578" y="1912476"/>
                  <a:pt x="2842578" y="1873275"/>
                </a:cubicBezTo>
                <a:cubicBezTo>
                  <a:pt x="2842578" y="1834074"/>
                  <a:pt x="2810798" y="1802295"/>
                  <a:pt x="2771598" y="1802295"/>
                </a:cubicBezTo>
                <a:close/>
                <a:moveTo>
                  <a:pt x="2551590" y="1802295"/>
                </a:moveTo>
                <a:cubicBezTo>
                  <a:pt x="2512390" y="1802295"/>
                  <a:pt x="2480610" y="1834074"/>
                  <a:pt x="2480610" y="1873275"/>
                </a:cubicBezTo>
                <a:cubicBezTo>
                  <a:pt x="2480610" y="1912476"/>
                  <a:pt x="2512390" y="1944255"/>
                  <a:pt x="2551590" y="1944255"/>
                </a:cubicBezTo>
                <a:cubicBezTo>
                  <a:pt x="2590790" y="1944255"/>
                  <a:pt x="2622570" y="1912476"/>
                  <a:pt x="2622570" y="1873275"/>
                </a:cubicBezTo>
                <a:cubicBezTo>
                  <a:pt x="2622570" y="1834074"/>
                  <a:pt x="2590790" y="1802295"/>
                  <a:pt x="2551590" y="1802295"/>
                </a:cubicBezTo>
                <a:close/>
                <a:moveTo>
                  <a:pt x="2331586" y="1802295"/>
                </a:moveTo>
                <a:cubicBezTo>
                  <a:pt x="2292386" y="1802295"/>
                  <a:pt x="2260606" y="1834074"/>
                  <a:pt x="2260606" y="1873275"/>
                </a:cubicBezTo>
                <a:cubicBezTo>
                  <a:pt x="2260606" y="1912476"/>
                  <a:pt x="2292386" y="1944255"/>
                  <a:pt x="2331586" y="1944255"/>
                </a:cubicBezTo>
                <a:cubicBezTo>
                  <a:pt x="2370786" y="1944255"/>
                  <a:pt x="2402566" y="1912476"/>
                  <a:pt x="2402566" y="1873275"/>
                </a:cubicBezTo>
                <a:cubicBezTo>
                  <a:pt x="2402566" y="1834074"/>
                  <a:pt x="2370786" y="1802295"/>
                  <a:pt x="2331586" y="1802295"/>
                </a:cubicBezTo>
                <a:close/>
                <a:moveTo>
                  <a:pt x="2111578" y="1802295"/>
                </a:moveTo>
                <a:cubicBezTo>
                  <a:pt x="2072378" y="1802295"/>
                  <a:pt x="2040598" y="1834074"/>
                  <a:pt x="2040598" y="1873275"/>
                </a:cubicBezTo>
                <a:cubicBezTo>
                  <a:pt x="2040598" y="1912476"/>
                  <a:pt x="2072378" y="1944255"/>
                  <a:pt x="2111578" y="1944255"/>
                </a:cubicBezTo>
                <a:cubicBezTo>
                  <a:pt x="2150778" y="1944255"/>
                  <a:pt x="2182558" y="1912476"/>
                  <a:pt x="2182558" y="1873275"/>
                </a:cubicBezTo>
                <a:cubicBezTo>
                  <a:pt x="2182558" y="1834074"/>
                  <a:pt x="2150778" y="1802295"/>
                  <a:pt x="2111578" y="1802295"/>
                </a:cubicBezTo>
                <a:close/>
                <a:moveTo>
                  <a:pt x="1891574" y="1802295"/>
                </a:moveTo>
                <a:cubicBezTo>
                  <a:pt x="1852374" y="1802295"/>
                  <a:pt x="1820594" y="1834074"/>
                  <a:pt x="1820594" y="1873275"/>
                </a:cubicBezTo>
                <a:cubicBezTo>
                  <a:pt x="1820594" y="1912476"/>
                  <a:pt x="1852374" y="1944255"/>
                  <a:pt x="1891574" y="1944255"/>
                </a:cubicBezTo>
                <a:cubicBezTo>
                  <a:pt x="1930774" y="1944255"/>
                  <a:pt x="1962554" y="1912476"/>
                  <a:pt x="1962554" y="1873275"/>
                </a:cubicBezTo>
                <a:cubicBezTo>
                  <a:pt x="1962554" y="1834074"/>
                  <a:pt x="1930774" y="1802295"/>
                  <a:pt x="1891574" y="1802295"/>
                </a:cubicBezTo>
                <a:close/>
                <a:moveTo>
                  <a:pt x="1671566" y="1802295"/>
                </a:moveTo>
                <a:cubicBezTo>
                  <a:pt x="1632366" y="1802295"/>
                  <a:pt x="1600586" y="1834074"/>
                  <a:pt x="1600586" y="1873275"/>
                </a:cubicBezTo>
                <a:cubicBezTo>
                  <a:pt x="1600586" y="1912476"/>
                  <a:pt x="1632366" y="1944255"/>
                  <a:pt x="1671566" y="1944255"/>
                </a:cubicBezTo>
                <a:cubicBezTo>
                  <a:pt x="1710766" y="1944255"/>
                  <a:pt x="1742546" y="1912476"/>
                  <a:pt x="1742546" y="1873275"/>
                </a:cubicBezTo>
                <a:cubicBezTo>
                  <a:pt x="1742546" y="1834074"/>
                  <a:pt x="1710766" y="1802295"/>
                  <a:pt x="1671566" y="1802295"/>
                </a:cubicBezTo>
                <a:close/>
                <a:moveTo>
                  <a:pt x="1451562" y="1802295"/>
                </a:moveTo>
                <a:cubicBezTo>
                  <a:pt x="1412362" y="1802295"/>
                  <a:pt x="1380582" y="1834074"/>
                  <a:pt x="1380582" y="1873275"/>
                </a:cubicBezTo>
                <a:cubicBezTo>
                  <a:pt x="1380582" y="1912476"/>
                  <a:pt x="1412362" y="1944255"/>
                  <a:pt x="1451562" y="1944255"/>
                </a:cubicBezTo>
                <a:cubicBezTo>
                  <a:pt x="1490762" y="1944255"/>
                  <a:pt x="1522542" y="1912476"/>
                  <a:pt x="1522542" y="1873275"/>
                </a:cubicBezTo>
                <a:cubicBezTo>
                  <a:pt x="1522542" y="1834074"/>
                  <a:pt x="1490762" y="1802295"/>
                  <a:pt x="1451562" y="1802295"/>
                </a:cubicBezTo>
                <a:close/>
                <a:moveTo>
                  <a:pt x="1231554" y="1802295"/>
                </a:moveTo>
                <a:cubicBezTo>
                  <a:pt x="1192354" y="1802295"/>
                  <a:pt x="1160574" y="1834074"/>
                  <a:pt x="1160574" y="1873275"/>
                </a:cubicBezTo>
                <a:cubicBezTo>
                  <a:pt x="1160574" y="1912476"/>
                  <a:pt x="1192354" y="1944255"/>
                  <a:pt x="1231554" y="1944255"/>
                </a:cubicBezTo>
                <a:cubicBezTo>
                  <a:pt x="1270754" y="1944255"/>
                  <a:pt x="1302534" y="1912476"/>
                  <a:pt x="1302534" y="1873275"/>
                </a:cubicBezTo>
                <a:cubicBezTo>
                  <a:pt x="1302534" y="1834074"/>
                  <a:pt x="1270754" y="1802295"/>
                  <a:pt x="1231554" y="1802295"/>
                </a:cubicBezTo>
                <a:close/>
                <a:moveTo>
                  <a:pt x="1011550" y="1802295"/>
                </a:moveTo>
                <a:cubicBezTo>
                  <a:pt x="972350" y="1802295"/>
                  <a:pt x="940570" y="1834074"/>
                  <a:pt x="940570" y="1873275"/>
                </a:cubicBezTo>
                <a:cubicBezTo>
                  <a:pt x="940570" y="1912476"/>
                  <a:pt x="972350" y="1944255"/>
                  <a:pt x="1011550" y="1944255"/>
                </a:cubicBezTo>
                <a:cubicBezTo>
                  <a:pt x="1050750" y="1944255"/>
                  <a:pt x="1082530" y="1912476"/>
                  <a:pt x="1082530" y="1873275"/>
                </a:cubicBezTo>
                <a:cubicBezTo>
                  <a:pt x="1082530" y="1834074"/>
                  <a:pt x="1050750" y="1802295"/>
                  <a:pt x="1011550" y="1802295"/>
                </a:cubicBezTo>
                <a:close/>
                <a:moveTo>
                  <a:pt x="791542" y="1802295"/>
                </a:moveTo>
                <a:cubicBezTo>
                  <a:pt x="752342" y="1802295"/>
                  <a:pt x="720562" y="1834074"/>
                  <a:pt x="720562" y="1873275"/>
                </a:cubicBezTo>
                <a:cubicBezTo>
                  <a:pt x="720562" y="1912476"/>
                  <a:pt x="752342" y="1944255"/>
                  <a:pt x="791542" y="1944255"/>
                </a:cubicBezTo>
                <a:cubicBezTo>
                  <a:pt x="830742" y="1944255"/>
                  <a:pt x="862522" y="1912476"/>
                  <a:pt x="862522" y="1873275"/>
                </a:cubicBezTo>
                <a:cubicBezTo>
                  <a:pt x="862522" y="1834074"/>
                  <a:pt x="830742" y="1802295"/>
                  <a:pt x="791542" y="1802295"/>
                </a:cubicBezTo>
                <a:close/>
                <a:moveTo>
                  <a:pt x="571538" y="1802295"/>
                </a:moveTo>
                <a:cubicBezTo>
                  <a:pt x="532338" y="1802295"/>
                  <a:pt x="500558" y="1834074"/>
                  <a:pt x="500558" y="1873275"/>
                </a:cubicBezTo>
                <a:cubicBezTo>
                  <a:pt x="500558" y="1912476"/>
                  <a:pt x="532338" y="1944255"/>
                  <a:pt x="571538" y="1944255"/>
                </a:cubicBezTo>
                <a:cubicBezTo>
                  <a:pt x="610738" y="1944255"/>
                  <a:pt x="642518" y="1912476"/>
                  <a:pt x="642518" y="1873275"/>
                </a:cubicBezTo>
                <a:cubicBezTo>
                  <a:pt x="642518" y="1834074"/>
                  <a:pt x="610738" y="1802295"/>
                  <a:pt x="571538" y="1802295"/>
                </a:cubicBezTo>
                <a:close/>
                <a:moveTo>
                  <a:pt x="351530" y="1802295"/>
                </a:moveTo>
                <a:cubicBezTo>
                  <a:pt x="312330" y="1802295"/>
                  <a:pt x="280550" y="1834074"/>
                  <a:pt x="280550" y="1873275"/>
                </a:cubicBezTo>
                <a:cubicBezTo>
                  <a:pt x="280550" y="1912476"/>
                  <a:pt x="312330" y="1944255"/>
                  <a:pt x="351530" y="1944255"/>
                </a:cubicBezTo>
                <a:cubicBezTo>
                  <a:pt x="390730" y="1944255"/>
                  <a:pt x="422510" y="1912476"/>
                  <a:pt x="422510" y="1873275"/>
                </a:cubicBezTo>
                <a:cubicBezTo>
                  <a:pt x="422510" y="1834074"/>
                  <a:pt x="390730" y="1802295"/>
                  <a:pt x="351530" y="1802295"/>
                </a:cubicBezTo>
                <a:close/>
                <a:moveTo>
                  <a:pt x="131526" y="1802295"/>
                </a:moveTo>
                <a:cubicBezTo>
                  <a:pt x="92326" y="1802295"/>
                  <a:pt x="60546" y="1834074"/>
                  <a:pt x="60546" y="1873275"/>
                </a:cubicBezTo>
                <a:cubicBezTo>
                  <a:pt x="60546" y="1912476"/>
                  <a:pt x="92326" y="1944255"/>
                  <a:pt x="131526" y="1944255"/>
                </a:cubicBezTo>
                <a:cubicBezTo>
                  <a:pt x="170726" y="1944255"/>
                  <a:pt x="202506" y="1912476"/>
                  <a:pt x="202506" y="1873275"/>
                </a:cubicBezTo>
                <a:cubicBezTo>
                  <a:pt x="202506" y="1834074"/>
                  <a:pt x="170726" y="1802295"/>
                  <a:pt x="131526" y="1802295"/>
                </a:cubicBezTo>
                <a:close/>
                <a:moveTo>
                  <a:pt x="2991598" y="1582589"/>
                </a:moveTo>
                <a:cubicBezTo>
                  <a:pt x="2952398" y="1582589"/>
                  <a:pt x="2920618" y="1614368"/>
                  <a:pt x="2920618" y="1653569"/>
                </a:cubicBezTo>
                <a:cubicBezTo>
                  <a:pt x="2920618" y="1692770"/>
                  <a:pt x="2952398" y="1724549"/>
                  <a:pt x="2991598" y="1724549"/>
                </a:cubicBezTo>
                <a:cubicBezTo>
                  <a:pt x="3030798" y="1724549"/>
                  <a:pt x="3062578" y="1692770"/>
                  <a:pt x="3062578" y="1653569"/>
                </a:cubicBezTo>
                <a:cubicBezTo>
                  <a:pt x="3062578" y="1614368"/>
                  <a:pt x="3030798" y="1582589"/>
                  <a:pt x="2991598" y="1582589"/>
                </a:cubicBezTo>
                <a:close/>
                <a:moveTo>
                  <a:pt x="2771598" y="1582589"/>
                </a:moveTo>
                <a:cubicBezTo>
                  <a:pt x="2732398" y="1582589"/>
                  <a:pt x="2700618" y="1614368"/>
                  <a:pt x="2700618" y="1653569"/>
                </a:cubicBezTo>
                <a:cubicBezTo>
                  <a:pt x="2700618" y="1692770"/>
                  <a:pt x="2732398" y="1724549"/>
                  <a:pt x="2771598" y="1724549"/>
                </a:cubicBezTo>
                <a:cubicBezTo>
                  <a:pt x="2810798" y="1724549"/>
                  <a:pt x="2842578" y="1692770"/>
                  <a:pt x="2842578" y="1653569"/>
                </a:cubicBezTo>
                <a:cubicBezTo>
                  <a:pt x="2842578" y="1614368"/>
                  <a:pt x="2810798" y="1582589"/>
                  <a:pt x="2771598" y="1582589"/>
                </a:cubicBezTo>
                <a:close/>
                <a:moveTo>
                  <a:pt x="2551590" y="1582589"/>
                </a:moveTo>
                <a:cubicBezTo>
                  <a:pt x="2512390" y="1582589"/>
                  <a:pt x="2480610" y="1614368"/>
                  <a:pt x="2480610" y="1653569"/>
                </a:cubicBezTo>
                <a:cubicBezTo>
                  <a:pt x="2480610" y="1692770"/>
                  <a:pt x="2512390" y="1724549"/>
                  <a:pt x="2551590" y="1724549"/>
                </a:cubicBezTo>
                <a:cubicBezTo>
                  <a:pt x="2590790" y="1724549"/>
                  <a:pt x="2622570" y="1692770"/>
                  <a:pt x="2622570" y="1653569"/>
                </a:cubicBezTo>
                <a:cubicBezTo>
                  <a:pt x="2622570" y="1614368"/>
                  <a:pt x="2590790" y="1582589"/>
                  <a:pt x="2551590" y="1582589"/>
                </a:cubicBezTo>
                <a:close/>
                <a:moveTo>
                  <a:pt x="2331586" y="1582589"/>
                </a:moveTo>
                <a:cubicBezTo>
                  <a:pt x="2292386" y="1582589"/>
                  <a:pt x="2260606" y="1614368"/>
                  <a:pt x="2260606" y="1653569"/>
                </a:cubicBezTo>
                <a:cubicBezTo>
                  <a:pt x="2260606" y="1692770"/>
                  <a:pt x="2292386" y="1724549"/>
                  <a:pt x="2331586" y="1724549"/>
                </a:cubicBezTo>
                <a:cubicBezTo>
                  <a:pt x="2370786" y="1724549"/>
                  <a:pt x="2402566" y="1692770"/>
                  <a:pt x="2402566" y="1653569"/>
                </a:cubicBezTo>
                <a:cubicBezTo>
                  <a:pt x="2402566" y="1614368"/>
                  <a:pt x="2370786" y="1582589"/>
                  <a:pt x="2331586" y="1582589"/>
                </a:cubicBezTo>
                <a:close/>
                <a:moveTo>
                  <a:pt x="2111578" y="1582589"/>
                </a:moveTo>
                <a:cubicBezTo>
                  <a:pt x="2072378" y="1582589"/>
                  <a:pt x="2040598" y="1614368"/>
                  <a:pt x="2040598" y="1653569"/>
                </a:cubicBezTo>
                <a:cubicBezTo>
                  <a:pt x="2040598" y="1692770"/>
                  <a:pt x="2072378" y="1724549"/>
                  <a:pt x="2111578" y="1724549"/>
                </a:cubicBezTo>
                <a:cubicBezTo>
                  <a:pt x="2150778" y="1724549"/>
                  <a:pt x="2182558" y="1692770"/>
                  <a:pt x="2182558" y="1653569"/>
                </a:cubicBezTo>
                <a:cubicBezTo>
                  <a:pt x="2182558" y="1614368"/>
                  <a:pt x="2150778" y="1582589"/>
                  <a:pt x="2111578" y="1582589"/>
                </a:cubicBezTo>
                <a:close/>
                <a:moveTo>
                  <a:pt x="1891574" y="1582589"/>
                </a:moveTo>
                <a:cubicBezTo>
                  <a:pt x="1852374" y="1582589"/>
                  <a:pt x="1820594" y="1614368"/>
                  <a:pt x="1820594" y="1653569"/>
                </a:cubicBezTo>
                <a:cubicBezTo>
                  <a:pt x="1820594" y="1692770"/>
                  <a:pt x="1852374" y="1724549"/>
                  <a:pt x="1891574" y="1724549"/>
                </a:cubicBezTo>
                <a:cubicBezTo>
                  <a:pt x="1930774" y="1724549"/>
                  <a:pt x="1962554" y="1692770"/>
                  <a:pt x="1962554" y="1653569"/>
                </a:cubicBezTo>
                <a:cubicBezTo>
                  <a:pt x="1962554" y="1614368"/>
                  <a:pt x="1930774" y="1582589"/>
                  <a:pt x="1891574" y="1582589"/>
                </a:cubicBezTo>
                <a:close/>
                <a:moveTo>
                  <a:pt x="1671566" y="1582589"/>
                </a:moveTo>
                <a:cubicBezTo>
                  <a:pt x="1632366" y="1582589"/>
                  <a:pt x="1600586" y="1614368"/>
                  <a:pt x="1600586" y="1653569"/>
                </a:cubicBezTo>
                <a:cubicBezTo>
                  <a:pt x="1600586" y="1692770"/>
                  <a:pt x="1632366" y="1724549"/>
                  <a:pt x="1671566" y="1724549"/>
                </a:cubicBezTo>
                <a:cubicBezTo>
                  <a:pt x="1710766" y="1724549"/>
                  <a:pt x="1742546" y="1692770"/>
                  <a:pt x="1742546" y="1653569"/>
                </a:cubicBezTo>
                <a:cubicBezTo>
                  <a:pt x="1742546" y="1614368"/>
                  <a:pt x="1710766" y="1582589"/>
                  <a:pt x="1671566" y="1582589"/>
                </a:cubicBezTo>
                <a:close/>
                <a:moveTo>
                  <a:pt x="1451562" y="1582589"/>
                </a:moveTo>
                <a:cubicBezTo>
                  <a:pt x="1412362" y="1582589"/>
                  <a:pt x="1380582" y="1614368"/>
                  <a:pt x="1380582" y="1653569"/>
                </a:cubicBezTo>
                <a:cubicBezTo>
                  <a:pt x="1380582" y="1692770"/>
                  <a:pt x="1412362" y="1724549"/>
                  <a:pt x="1451562" y="1724549"/>
                </a:cubicBezTo>
                <a:cubicBezTo>
                  <a:pt x="1490762" y="1724549"/>
                  <a:pt x="1522542" y="1692770"/>
                  <a:pt x="1522542" y="1653569"/>
                </a:cubicBezTo>
                <a:cubicBezTo>
                  <a:pt x="1522542" y="1614368"/>
                  <a:pt x="1490762" y="1582589"/>
                  <a:pt x="1451562" y="1582589"/>
                </a:cubicBezTo>
                <a:close/>
                <a:moveTo>
                  <a:pt x="1231554" y="1582589"/>
                </a:moveTo>
                <a:cubicBezTo>
                  <a:pt x="1192354" y="1582589"/>
                  <a:pt x="1160574" y="1614368"/>
                  <a:pt x="1160574" y="1653569"/>
                </a:cubicBezTo>
                <a:cubicBezTo>
                  <a:pt x="1160574" y="1692770"/>
                  <a:pt x="1192354" y="1724549"/>
                  <a:pt x="1231554" y="1724549"/>
                </a:cubicBezTo>
                <a:cubicBezTo>
                  <a:pt x="1270754" y="1724549"/>
                  <a:pt x="1302534" y="1692770"/>
                  <a:pt x="1302534" y="1653569"/>
                </a:cubicBezTo>
                <a:cubicBezTo>
                  <a:pt x="1302534" y="1614368"/>
                  <a:pt x="1270754" y="1582589"/>
                  <a:pt x="1231554" y="1582589"/>
                </a:cubicBezTo>
                <a:close/>
                <a:moveTo>
                  <a:pt x="1011550" y="1582589"/>
                </a:moveTo>
                <a:cubicBezTo>
                  <a:pt x="972350" y="1582589"/>
                  <a:pt x="940570" y="1614368"/>
                  <a:pt x="940570" y="1653569"/>
                </a:cubicBezTo>
                <a:cubicBezTo>
                  <a:pt x="940570" y="1692770"/>
                  <a:pt x="972350" y="1724549"/>
                  <a:pt x="1011550" y="1724549"/>
                </a:cubicBezTo>
                <a:cubicBezTo>
                  <a:pt x="1050750" y="1724549"/>
                  <a:pt x="1082530" y="1692770"/>
                  <a:pt x="1082530" y="1653569"/>
                </a:cubicBezTo>
                <a:cubicBezTo>
                  <a:pt x="1082530" y="1614368"/>
                  <a:pt x="1050750" y="1582589"/>
                  <a:pt x="1011550" y="1582589"/>
                </a:cubicBezTo>
                <a:close/>
                <a:moveTo>
                  <a:pt x="791542" y="1582589"/>
                </a:moveTo>
                <a:cubicBezTo>
                  <a:pt x="752342" y="1582589"/>
                  <a:pt x="720562" y="1614368"/>
                  <a:pt x="720562" y="1653569"/>
                </a:cubicBezTo>
                <a:cubicBezTo>
                  <a:pt x="720562" y="1692770"/>
                  <a:pt x="752342" y="1724549"/>
                  <a:pt x="791542" y="1724549"/>
                </a:cubicBezTo>
                <a:cubicBezTo>
                  <a:pt x="830742" y="1724549"/>
                  <a:pt x="862522" y="1692770"/>
                  <a:pt x="862522" y="1653569"/>
                </a:cubicBezTo>
                <a:cubicBezTo>
                  <a:pt x="862522" y="1614368"/>
                  <a:pt x="830742" y="1582589"/>
                  <a:pt x="791542" y="1582589"/>
                </a:cubicBezTo>
                <a:close/>
                <a:moveTo>
                  <a:pt x="571538" y="1582589"/>
                </a:moveTo>
                <a:cubicBezTo>
                  <a:pt x="532338" y="1582589"/>
                  <a:pt x="500558" y="1614368"/>
                  <a:pt x="500558" y="1653569"/>
                </a:cubicBezTo>
                <a:cubicBezTo>
                  <a:pt x="500558" y="1692770"/>
                  <a:pt x="532338" y="1724549"/>
                  <a:pt x="571538" y="1724549"/>
                </a:cubicBezTo>
                <a:cubicBezTo>
                  <a:pt x="610738" y="1724549"/>
                  <a:pt x="642518" y="1692770"/>
                  <a:pt x="642518" y="1653569"/>
                </a:cubicBezTo>
                <a:cubicBezTo>
                  <a:pt x="642518" y="1614368"/>
                  <a:pt x="610738" y="1582589"/>
                  <a:pt x="571538" y="1582589"/>
                </a:cubicBezTo>
                <a:close/>
                <a:moveTo>
                  <a:pt x="351530" y="1582589"/>
                </a:moveTo>
                <a:cubicBezTo>
                  <a:pt x="312330" y="1582589"/>
                  <a:pt x="280550" y="1614368"/>
                  <a:pt x="280550" y="1653569"/>
                </a:cubicBezTo>
                <a:cubicBezTo>
                  <a:pt x="280550" y="1692770"/>
                  <a:pt x="312330" y="1724549"/>
                  <a:pt x="351530" y="1724549"/>
                </a:cubicBezTo>
                <a:cubicBezTo>
                  <a:pt x="390730" y="1724549"/>
                  <a:pt x="422510" y="1692770"/>
                  <a:pt x="422510" y="1653569"/>
                </a:cubicBezTo>
                <a:cubicBezTo>
                  <a:pt x="422510" y="1614368"/>
                  <a:pt x="390730" y="1582589"/>
                  <a:pt x="351530" y="1582589"/>
                </a:cubicBezTo>
                <a:close/>
                <a:moveTo>
                  <a:pt x="131526" y="1582589"/>
                </a:moveTo>
                <a:cubicBezTo>
                  <a:pt x="92326" y="1582589"/>
                  <a:pt x="60546" y="1614368"/>
                  <a:pt x="60546" y="1653569"/>
                </a:cubicBezTo>
                <a:cubicBezTo>
                  <a:pt x="60546" y="1692770"/>
                  <a:pt x="92326" y="1724549"/>
                  <a:pt x="131526" y="1724549"/>
                </a:cubicBezTo>
                <a:cubicBezTo>
                  <a:pt x="170726" y="1724549"/>
                  <a:pt x="202506" y="1692770"/>
                  <a:pt x="202506" y="1653569"/>
                </a:cubicBezTo>
                <a:cubicBezTo>
                  <a:pt x="202506" y="1614368"/>
                  <a:pt x="170726" y="1582589"/>
                  <a:pt x="131526" y="1582589"/>
                </a:cubicBezTo>
                <a:close/>
                <a:moveTo>
                  <a:pt x="2991598" y="1362883"/>
                </a:moveTo>
                <a:cubicBezTo>
                  <a:pt x="2952398" y="1362883"/>
                  <a:pt x="2920618" y="1394662"/>
                  <a:pt x="2920618" y="1433863"/>
                </a:cubicBezTo>
                <a:cubicBezTo>
                  <a:pt x="2920618" y="1473064"/>
                  <a:pt x="2952398" y="1504843"/>
                  <a:pt x="2991598" y="1504843"/>
                </a:cubicBezTo>
                <a:cubicBezTo>
                  <a:pt x="3030798" y="1504843"/>
                  <a:pt x="3062578" y="1473064"/>
                  <a:pt x="3062578" y="1433863"/>
                </a:cubicBezTo>
                <a:cubicBezTo>
                  <a:pt x="3062578" y="1394662"/>
                  <a:pt x="3030798" y="1362883"/>
                  <a:pt x="2991598" y="1362883"/>
                </a:cubicBezTo>
                <a:close/>
                <a:moveTo>
                  <a:pt x="2771598" y="1362883"/>
                </a:moveTo>
                <a:cubicBezTo>
                  <a:pt x="2732398" y="1362883"/>
                  <a:pt x="2700618" y="1394662"/>
                  <a:pt x="2700618" y="1433863"/>
                </a:cubicBezTo>
                <a:cubicBezTo>
                  <a:pt x="2700618" y="1473064"/>
                  <a:pt x="2732398" y="1504843"/>
                  <a:pt x="2771598" y="1504843"/>
                </a:cubicBezTo>
                <a:cubicBezTo>
                  <a:pt x="2810798" y="1504843"/>
                  <a:pt x="2842578" y="1473064"/>
                  <a:pt x="2842578" y="1433863"/>
                </a:cubicBezTo>
                <a:cubicBezTo>
                  <a:pt x="2842578" y="1394662"/>
                  <a:pt x="2810798" y="1362883"/>
                  <a:pt x="2771598" y="1362883"/>
                </a:cubicBezTo>
                <a:close/>
                <a:moveTo>
                  <a:pt x="2551590" y="1362883"/>
                </a:moveTo>
                <a:cubicBezTo>
                  <a:pt x="2512390" y="1362883"/>
                  <a:pt x="2480610" y="1394662"/>
                  <a:pt x="2480610" y="1433863"/>
                </a:cubicBezTo>
                <a:cubicBezTo>
                  <a:pt x="2480610" y="1473064"/>
                  <a:pt x="2512390" y="1504843"/>
                  <a:pt x="2551590" y="1504843"/>
                </a:cubicBezTo>
                <a:cubicBezTo>
                  <a:pt x="2590790" y="1504843"/>
                  <a:pt x="2622570" y="1473064"/>
                  <a:pt x="2622570" y="1433863"/>
                </a:cubicBezTo>
                <a:cubicBezTo>
                  <a:pt x="2622570" y="1394662"/>
                  <a:pt x="2590790" y="1362883"/>
                  <a:pt x="2551590" y="1362883"/>
                </a:cubicBezTo>
                <a:close/>
                <a:moveTo>
                  <a:pt x="2331586" y="1362883"/>
                </a:moveTo>
                <a:cubicBezTo>
                  <a:pt x="2292386" y="1362883"/>
                  <a:pt x="2260606" y="1394662"/>
                  <a:pt x="2260606" y="1433863"/>
                </a:cubicBezTo>
                <a:cubicBezTo>
                  <a:pt x="2260606" y="1473064"/>
                  <a:pt x="2292386" y="1504843"/>
                  <a:pt x="2331586" y="1504843"/>
                </a:cubicBezTo>
                <a:cubicBezTo>
                  <a:pt x="2370786" y="1504843"/>
                  <a:pt x="2402566" y="1473064"/>
                  <a:pt x="2402566" y="1433863"/>
                </a:cubicBezTo>
                <a:cubicBezTo>
                  <a:pt x="2402566" y="1394662"/>
                  <a:pt x="2370786" y="1362883"/>
                  <a:pt x="2331586" y="1362883"/>
                </a:cubicBezTo>
                <a:close/>
                <a:moveTo>
                  <a:pt x="2111578" y="1362883"/>
                </a:moveTo>
                <a:cubicBezTo>
                  <a:pt x="2072378" y="1362883"/>
                  <a:pt x="2040598" y="1394662"/>
                  <a:pt x="2040598" y="1433863"/>
                </a:cubicBezTo>
                <a:cubicBezTo>
                  <a:pt x="2040598" y="1473064"/>
                  <a:pt x="2072378" y="1504843"/>
                  <a:pt x="2111578" y="1504843"/>
                </a:cubicBezTo>
                <a:cubicBezTo>
                  <a:pt x="2150778" y="1504843"/>
                  <a:pt x="2182558" y="1473064"/>
                  <a:pt x="2182558" y="1433863"/>
                </a:cubicBezTo>
                <a:cubicBezTo>
                  <a:pt x="2182558" y="1394662"/>
                  <a:pt x="2150778" y="1362883"/>
                  <a:pt x="2111578" y="1362883"/>
                </a:cubicBezTo>
                <a:close/>
                <a:moveTo>
                  <a:pt x="1891574" y="1362883"/>
                </a:moveTo>
                <a:cubicBezTo>
                  <a:pt x="1852374" y="1362883"/>
                  <a:pt x="1820594" y="1394662"/>
                  <a:pt x="1820594" y="1433863"/>
                </a:cubicBezTo>
                <a:cubicBezTo>
                  <a:pt x="1820594" y="1473064"/>
                  <a:pt x="1852374" y="1504843"/>
                  <a:pt x="1891574" y="1504843"/>
                </a:cubicBezTo>
                <a:cubicBezTo>
                  <a:pt x="1930774" y="1504843"/>
                  <a:pt x="1962554" y="1473064"/>
                  <a:pt x="1962554" y="1433863"/>
                </a:cubicBezTo>
                <a:cubicBezTo>
                  <a:pt x="1962554" y="1394662"/>
                  <a:pt x="1930774" y="1362883"/>
                  <a:pt x="1891574" y="1362883"/>
                </a:cubicBezTo>
                <a:close/>
                <a:moveTo>
                  <a:pt x="1671566" y="1362883"/>
                </a:moveTo>
                <a:cubicBezTo>
                  <a:pt x="1632366" y="1362883"/>
                  <a:pt x="1600586" y="1394662"/>
                  <a:pt x="1600586" y="1433863"/>
                </a:cubicBezTo>
                <a:cubicBezTo>
                  <a:pt x="1600586" y="1473064"/>
                  <a:pt x="1632366" y="1504843"/>
                  <a:pt x="1671566" y="1504843"/>
                </a:cubicBezTo>
                <a:cubicBezTo>
                  <a:pt x="1710766" y="1504843"/>
                  <a:pt x="1742546" y="1473064"/>
                  <a:pt x="1742546" y="1433863"/>
                </a:cubicBezTo>
                <a:cubicBezTo>
                  <a:pt x="1742546" y="1394662"/>
                  <a:pt x="1710766" y="1362883"/>
                  <a:pt x="1671566" y="1362883"/>
                </a:cubicBezTo>
                <a:close/>
                <a:moveTo>
                  <a:pt x="1451562" y="1362883"/>
                </a:moveTo>
                <a:cubicBezTo>
                  <a:pt x="1412362" y="1362883"/>
                  <a:pt x="1380582" y="1394662"/>
                  <a:pt x="1380582" y="1433863"/>
                </a:cubicBezTo>
                <a:cubicBezTo>
                  <a:pt x="1380582" y="1473064"/>
                  <a:pt x="1412362" y="1504843"/>
                  <a:pt x="1451562" y="1504843"/>
                </a:cubicBezTo>
                <a:cubicBezTo>
                  <a:pt x="1490762" y="1504843"/>
                  <a:pt x="1522542" y="1473064"/>
                  <a:pt x="1522542" y="1433863"/>
                </a:cubicBezTo>
                <a:cubicBezTo>
                  <a:pt x="1522542" y="1394662"/>
                  <a:pt x="1490762" y="1362883"/>
                  <a:pt x="1451562" y="1362883"/>
                </a:cubicBezTo>
                <a:close/>
                <a:moveTo>
                  <a:pt x="1231554" y="1362883"/>
                </a:moveTo>
                <a:cubicBezTo>
                  <a:pt x="1192354" y="1362883"/>
                  <a:pt x="1160574" y="1394662"/>
                  <a:pt x="1160574" y="1433863"/>
                </a:cubicBezTo>
                <a:cubicBezTo>
                  <a:pt x="1160574" y="1473064"/>
                  <a:pt x="1192354" y="1504843"/>
                  <a:pt x="1231554" y="1504843"/>
                </a:cubicBezTo>
                <a:cubicBezTo>
                  <a:pt x="1270754" y="1504843"/>
                  <a:pt x="1302534" y="1473064"/>
                  <a:pt x="1302534" y="1433863"/>
                </a:cubicBezTo>
                <a:cubicBezTo>
                  <a:pt x="1302534" y="1394662"/>
                  <a:pt x="1270754" y="1362883"/>
                  <a:pt x="1231554" y="1362883"/>
                </a:cubicBezTo>
                <a:close/>
                <a:moveTo>
                  <a:pt x="1011550" y="1362883"/>
                </a:moveTo>
                <a:cubicBezTo>
                  <a:pt x="972350" y="1362883"/>
                  <a:pt x="940570" y="1394662"/>
                  <a:pt x="940570" y="1433863"/>
                </a:cubicBezTo>
                <a:cubicBezTo>
                  <a:pt x="940570" y="1473064"/>
                  <a:pt x="972350" y="1504843"/>
                  <a:pt x="1011550" y="1504843"/>
                </a:cubicBezTo>
                <a:cubicBezTo>
                  <a:pt x="1050750" y="1504843"/>
                  <a:pt x="1082530" y="1473064"/>
                  <a:pt x="1082530" y="1433863"/>
                </a:cubicBezTo>
                <a:cubicBezTo>
                  <a:pt x="1082530" y="1394662"/>
                  <a:pt x="1050750" y="1362883"/>
                  <a:pt x="1011550" y="1362883"/>
                </a:cubicBezTo>
                <a:close/>
                <a:moveTo>
                  <a:pt x="791542" y="1362883"/>
                </a:moveTo>
                <a:cubicBezTo>
                  <a:pt x="752342" y="1362883"/>
                  <a:pt x="720562" y="1394662"/>
                  <a:pt x="720562" y="1433863"/>
                </a:cubicBezTo>
                <a:cubicBezTo>
                  <a:pt x="720562" y="1473064"/>
                  <a:pt x="752342" y="1504843"/>
                  <a:pt x="791542" y="1504843"/>
                </a:cubicBezTo>
                <a:cubicBezTo>
                  <a:pt x="830742" y="1504843"/>
                  <a:pt x="862522" y="1473064"/>
                  <a:pt x="862522" y="1433863"/>
                </a:cubicBezTo>
                <a:cubicBezTo>
                  <a:pt x="862522" y="1394662"/>
                  <a:pt x="830742" y="1362883"/>
                  <a:pt x="791542" y="1362883"/>
                </a:cubicBezTo>
                <a:close/>
                <a:moveTo>
                  <a:pt x="571538" y="1362883"/>
                </a:moveTo>
                <a:cubicBezTo>
                  <a:pt x="532338" y="1362883"/>
                  <a:pt x="500558" y="1394662"/>
                  <a:pt x="500558" y="1433863"/>
                </a:cubicBezTo>
                <a:cubicBezTo>
                  <a:pt x="500558" y="1473064"/>
                  <a:pt x="532338" y="1504843"/>
                  <a:pt x="571538" y="1504843"/>
                </a:cubicBezTo>
                <a:cubicBezTo>
                  <a:pt x="610738" y="1504843"/>
                  <a:pt x="642518" y="1473064"/>
                  <a:pt x="642518" y="1433863"/>
                </a:cubicBezTo>
                <a:cubicBezTo>
                  <a:pt x="642518" y="1394662"/>
                  <a:pt x="610738" y="1362883"/>
                  <a:pt x="571538" y="1362883"/>
                </a:cubicBezTo>
                <a:close/>
                <a:moveTo>
                  <a:pt x="351530" y="1362883"/>
                </a:moveTo>
                <a:cubicBezTo>
                  <a:pt x="312330" y="1362883"/>
                  <a:pt x="280550" y="1394662"/>
                  <a:pt x="280550" y="1433863"/>
                </a:cubicBezTo>
                <a:cubicBezTo>
                  <a:pt x="280550" y="1473064"/>
                  <a:pt x="312330" y="1504843"/>
                  <a:pt x="351530" y="1504843"/>
                </a:cubicBezTo>
                <a:cubicBezTo>
                  <a:pt x="390730" y="1504843"/>
                  <a:pt x="422510" y="1473064"/>
                  <a:pt x="422510" y="1433863"/>
                </a:cubicBezTo>
                <a:cubicBezTo>
                  <a:pt x="422510" y="1394662"/>
                  <a:pt x="390730" y="1362883"/>
                  <a:pt x="351530" y="1362883"/>
                </a:cubicBezTo>
                <a:close/>
                <a:moveTo>
                  <a:pt x="131526" y="1362883"/>
                </a:moveTo>
                <a:cubicBezTo>
                  <a:pt x="92326" y="1362883"/>
                  <a:pt x="60546" y="1394662"/>
                  <a:pt x="60546" y="1433863"/>
                </a:cubicBezTo>
                <a:cubicBezTo>
                  <a:pt x="60546" y="1473064"/>
                  <a:pt x="92326" y="1504843"/>
                  <a:pt x="131526" y="1504843"/>
                </a:cubicBezTo>
                <a:cubicBezTo>
                  <a:pt x="170726" y="1504843"/>
                  <a:pt x="202506" y="1473064"/>
                  <a:pt x="202506" y="1433863"/>
                </a:cubicBezTo>
                <a:cubicBezTo>
                  <a:pt x="202506" y="1394662"/>
                  <a:pt x="170726" y="1362883"/>
                  <a:pt x="131526" y="1362883"/>
                </a:cubicBezTo>
                <a:close/>
                <a:moveTo>
                  <a:pt x="2991598" y="1143177"/>
                </a:moveTo>
                <a:cubicBezTo>
                  <a:pt x="2952398" y="1143177"/>
                  <a:pt x="2920618" y="1174956"/>
                  <a:pt x="2920618" y="1214157"/>
                </a:cubicBezTo>
                <a:cubicBezTo>
                  <a:pt x="2920618" y="1253358"/>
                  <a:pt x="2952398" y="1285137"/>
                  <a:pt x="2991598" y="1285137"/>
                </a:cubicBezTo>
                <a:cubicBezTo>
                  <a:pt x="3030798" y="1285137"/>
                  <a:pt x="3062578" y="1253358"/>
                  <a:pt x="3062578" y="1214157"/>
                </a:cubicBezTo>
                <a:cubicBezTo>
                  <a:pt x="3062578" y="1174956"/>
                  <a:pt x="3030798" y="1143177"/>
                  <a:pt x="2991598" y="1143177"/>
                </a:cubicBezTo>
                <a:close/>
                <a:moveTo>
                  <a:pt x="2771598" y="1143177"/>
                </a:moveTo>
                <a:cubicBezTo>
                  <a:pt x="2732398" y="1143177"/>
                  <a:pt x="2700618" y="1174956"/>
                  <a:pt x="2700618" y="1214157"/>
                </a:cubicBezTo>
                <a:cubicBezTo>
                  <a:pt x="2700618" y="1253358"/>
                  <a:pt x="2732398" y="1285137"/>
                  <a:pt x="2771598" y="1285137"/>
                </a:cubicBezTo>
                <a:cubicBezTo>
                  <a:pt x="2810798" y="1285137"/>
                  <a:pt x="2842578" y="1253358"/>
                  <a:pt x="2842578" y="1214157"/>
                </a:cubicBezTo>
                <a:cubicBezTo>
                  <a:pt x="2842578" y="1174956"/>
                  <a:pt x="2810798" y="1143177"/>
                  <a:pt x="2771598" y="1143177"/>
                </a:cubicBezTo>
                <a:close/>
                <a:moveTo>
                  <a:pt x="2551590" y="1143177"/>
                </a:moveTo>
                <a:cubicBezTo>
                  <a:pt x="2512390" y="1143177"/>
                  <a:pt x="2480610" y="1174956"/>
                  <a:pt x="2480610" y="1214157"/>
                </a:cubicBezTo>
                <a:cubicBezTo>
                  <a:pt x="2480610" y="1253358"/>
                  <a:pt x="2512390" y="1285137"/>
                  <a:pt x="2551590" y="1285137"/>
                </a:cubicBezTo>
                <a:cubicBezTo>
                  <a:pt x="2590790" y="1285137"/>
                  <a:pt x="2622570" y="1253358"/>
                  <a:pt x="2622570" y="1214157"/>
                </a:cubicBezTo>
                <a:cubicBezTo>
                  <a:pt x="2622570" y="1174956"/>
                  <a:pt x="2590790" y="1143177"/>
                  <a:pt x="2551590" y="1143177"/>
                </a:cubicBezTo>
                <a:close/>
                <a:moveTo>
                  <a:pt x="2331586" y="1143177"/>
                </a:moveTo>
                <a:cubicBezTo>
                  <a:pt x="2292386" y="1143177"/>
                  <a:pt x="2260606" y="1174956"/>
                  <a:pt x="2260606" y="1214157"/>
                </a:cubicBezTo>
                <a:cubicBezTo>
                  <a:pt x="2260606" y="1253358"/>
                  <a:pt x="2292386" y="1285137"/>
                  <a:pt x="2331586" y="1285137"/>
                </a:cubicBezTo>
                <a:cubicBezTo>
                  <a:pt x="2370786" y="1285137"/>
                  <a:pt x="2402566" y="1253358"/>
                  <a:pt x="2402566" y="1214157"/>
                </a:cubicBezTo>
                <a:cubicBezTo>
                  <a:pt x="2402566" y="1174956"/>
                  <a:pt x="2370786" y="1143177"/>
                  <a:pt x="2331586" y="1143177"/>
                </a:cubicBezTo>
                <a:close/>
                <a:moveTo>
                  <a:pt x="2111578" y="1143177"/>
                </a:moveTo>
                <a:cubicBezTo>
                  <a:pt x="2072378" y="1143177"/>
                  <a:pt x="2040598" y="1174956"/>
                  <a:pt x="2040598" y="1214157"/>
                </a:cubicBezTo>
                <a:cubicBezTo>
                  <a:pt x="2040598" y="1253358"/>
                  <a:pt x="2072378" y="1285137"/>
                  <a:pt x="2111578" y="1285137"/>
                </a:cubicBezTo>
                <a:cubicBezTo>
                  <a:pt x="2150778" y="1285137"/>
                  <a:pt x="2182558" y="1253358"/>
                  <a:pt x="2182558" y="1214157"/>
                </a:cubicBezTo>
                <a:cubicBezTo>
                  <a:pt x="2182558" y="1174956"/>
                  <a:pt x="2150778" y="1143177"/>
                  <a:pt x="2111578" y="1143177"/>
                </a:cubicBezTo>
                <a:close/>
                <a:moveTo>
                  <a:pt x="1891574" y="1143177"/>
                </a:moveTo>
                <a:cubicBezTo>
                  <a:pt x="1852374" y="1143177"/>
                  <a:pt x="1820594" y="1174956"/>
                  <a:pt x="1820594" y="1214157"/>
                </a:cubicBezTo>
                <a:cubicBezTo>
                  <a:pt x="1820594" y="1253358"/>
                  <a:pt x="1852374" y="1285137"/>
                  <a:pt x="1891574" y="1285137"/>
                </a:cubicBezTo>
                <a:cubicBezTo>
                  <a:pt x="1930774" y="1285137"/>
                  <a:pt x="1962554" y="1253358"/>
                  <a:pt x="1962554" y="1214157"/>
                </a:cubicBezTo>
                <a:cubicBezTo>
                  <a:pt x="1962554" y="1174956"/>
                  <a:pt x="1930774" y="1143177"/>
                  <a:pt x="1891574" y="1143177"/>
                </a:cubicBezTo>
                <a:close/>
                <a:moveTo>
                  <a:pt x="1671566" y="1143177"/>
                </a:moveTo>
                <a:cubicBezTo>
                  <a:pt x="1632366" y="1143177"/>
                  <a:pt x="1600586" y="1174956"/>
                  <a:pt x="1600586" y="1214157"/>
                </a:cubicBezTo>
                <a:cubicBezTo>
                  <a:pt x="1600586" y="1253358"/>
                  <a:pt x="1632366" y="1285137"/>
                  <a:pt x="1671566" y="1285137"/>
                </a:cubicBezTo>
                <a:cubicBezTo>
                  <a:pt x="1710766" y="1285137"/>
                  <a:pt x="1742546" y="1253358"/>
                  <a:pt x="1742546" y="1214157"/>
                </a:cubicBezTo>
                <a:cubicBezTo>
                  <a:pt x="1742546" y="1174956"/>
                  <a:pt x="1710766" y="1143177"/>
                  <a:pt x="1671566" y="1143177"/>
                </a:cubicBezTo>
                <a:close/>
                <a:moveTo>
                  <a:pt x="1451562" y="1143177"/>
                </a:moveTo>
                <a:cubicBezTo>
                  <a:pt x="1412362" y="1143177"/>
                  <a:pt x="1380582" y="1174956"/>
                  <a:pt x="1380582" y="1214157"/>
                </a:cubicBezTo>
                <a:cubicBezTo>
                  <a:pt x="1380582" y="1253358"/>
                  <a:pt x="1412362" y="1285137"/>
                  <a:pt x="1451562" y="1285137"/>
                </a:cubicBezTo>
                <a:cubicBezTo>
                  <a:pt x="1490762" y="1285137"/>
                  <a:pt x="1522542" y="1253358"/>
                  <a:pt x="1522542" y="1214157"/>
                </a:cubicBezTo>
                <a:cubicBezTo>
                  <a:pt x="1522542" y="1174956"/>
                  <a:pt x="1490762" y="1143177"/>
                  <a:pt x="1451562" y="1143177"/>
                </a:cubicBezTo>
                <a:close/>
                <a:moveTo>
                  <a:pt x="1231554" y="1143177"/>
                </a:moveTo>
                <a:cubicBezTo>
                  <a:pt x="1192354" y="1143177"/>
                  <a:pt x="1160574" y="1174956"/>
                  <a:pt x="1160574" y="1214157"/>
                </a:cubicBezTo>
                <a:cubicBezTo>
                  <a:pt x="1160574" y="1253358"/>
                  <a:pt x="1192354" y="1285137"/>
                  <a:pt x="1231554" y="1285137"/>
                </a:cubicBezTo>
                <a:cubicBezTo>
                  <a:pt x="1270754" y="1285137"/>
                  <a:pt x="1302534" y="1253358"/>
                  <a:pt x="1302534" y="1214157"/>
                </a:cubicBezTo>
                <a:cubicBezTo>
                  <a:pt x="1302534" y="1174956"/>
                  <a:pt x="1270754" y="1143177"/>
                  <a:pt x="1231554" y="1143177"/>
                </a:cubicBezTo>
                <a:close/>
                <a:moveTo>
                  <a:pt x="1011550" y="1143177"/>
                </a:moveTo>
                <a:cubicBezTo>
                  <a:pt x="972350" y="1143177"/>
                  <a:pt x="940570" y="1174956"/>
                  <a:pt x="940570" y="1214157"/>
                </a:cubicBezTo>
                <a:cubicBezTo>
                  <a:pt x="940570" y="1253358"/>
                  <a:pt x="972350" y="1285137"/>
                  <a:pt x="1011550" y="1285137"/>
                </a:cubicBezTo>
                <a:cubicBezTo>
                  <a:pt x="1050750" y="1285137"/>
                  <a:pt x="1082530" y="1253358"/>
                  <a:pt x="1082530" y="1214157"/>
                </a:cubicBezTo>
                <a:cubicBezTo>
                  <a:pt x="1082530" y="1174956"/>
                  <a:pt x="1050750" y="1143177"/>
                  <a:pt x="1011550" y="1143177"/>
                </a:cubicBezTo>
                <a:close/>
                <a:moveTo>
                  <a:pt x="791542" y="1143177"/>
                </a:moveTo>
                <a:cubicBezTo>
                  <a:pt x="752342" y="1143177"/>
                  <a:pt x="720562" y="1174956"/>
                  <a:pt x="720562" y="1214157"/>
                </a:cubicBezTo>
                <a:cubicBezTo>
                  <a:pt x="720562" y="1253358"/>
                  <a:pt x="752342" y="1285137"/>
                  <a:pt x="791542" y="1285137"/>
                </a:cubicBezTo>
                <a:cubicBezTo>
                  <a:pt x="830742" y="1285137"/>
                  <a:pt x="862522" y="1253358"/>
                  <a:pt x="862522" y="1214157"/>
                </a:cubicBezTo>
                <a:cubicBezTo>
                  <a:pt x="862522" y="1174956"/>
                  <a:pt x="830742" y="1143177"/>
                  <a:pt x="791542" y="1143177"/>
                </a:cubicBezTo>
                <a:close/>
                <a:moveTo>
                  <a:pt x="571538" y="1143177"/>
                </a:moveTo>
                <a:cubicBezTo>
                  <a:pt x="532338" y="1143177"/>
                  <a:pt x="500558" y="1174956"/>
                  <a:pt x="500558" y="1214157"/>
                </a:cubicBezTo>
                <a:cubicBezTo>
                  <a:pt x="500558" y="1253358"/>
                  <a:pt x="532338" y="1285137"/>
                  <a:pt x="571538" y="1285137"/>
                </a:cubicBezTo>
                <a:cubicBezTo>
                  <a:pt x="610738" y="1285137"/>
                  <a:pt x="642518" y="1253358"/>
                  <a:pt x="642518" y="1214157"/>
                </a:cubicBezTo>
                <a:cubicBezTo>
                  <a:pt x="642518" y="1174956"/>
                  <a:pt x="610738" y="1143177"/>
                  <a:pt x="571538" y="1143177"/>
                </a:cubicBezTo>
                <a:close/>
                <a:moveTo>
                  <a:pt x="351530" y="1143177"/>
                </a:moveTo>
                <a:cubicBezTo>
                  <a:pt x="312330" y="1143177"/>
                  <a:pt x="280550" y="1174956"/>
                  <a:pt x="280550" y="1214157"/>
                </a:cubicBezTo>
                <a:cubicBezTo>
                  <a:pt x="280550" y="1253358"/>
                  <a:pt x="312330" y="1285137"/>
                  <a:pt x="351530" y="1285137"/>
                </a:cubicBezTo>
                <a:cubicBezTo>
                  <a:pt x="390730" y="1285137"/>
                  <a:pt x="422510" y="1253358"/>
                  <a:pt x="422510" y="1214157"/>
                </a:cubicBezTo>
                <a:cubicBezTo>
                  <a:pt x="422510" y="1174956"/>
                  <a:pt x="390730" y="1143177"/>
                  <a:pt x="351530" y="1143177"/>
                </a:cubicBezTo>
                <a:close/>
                <a:moveTo>
                  <a:pt x="131526" y="1143177"/>
                </a:moveTo>
                <a:cubicBezTo>
                  <a:pt x="92326" y="1143177"/>
                  <a:pt x="60546" y="1174956"/>
                  <a:pt x="60546" y="1214157"/>
                </a:cubicBezTo>
                <a:cubicBezTo>
                  <a:pt x="60546" y="1253358"/>
                  <a:pt x="92326" y="1285137"/>
                  <a:pt x="131526" y="1285137"/>
                </a:cubicBezTo>
                <a:cubicBezTo>
                  <a:pt x="170726" y="1285137"/>
                  <a:pt x="202506" y="1253358"/>
                  <a:pt x="202506" y="1214157"/>
                </a:cubicBezTo>
                <a:cubicBezTo>
                  <a:pt x="202506" y="1174956"/>
                  <a:pt x="170726" y="1143177"/>
                  <a:pt x="131526" y="1143177"/>
                </a:cubicBezTo>
                <a:close/>
                <a:moveTo>
                  <a:pt x="2991598" y="923471"/>
                </a:moveTo>
                <a:cubicBezTo>
                  <a:pt x="2952398" y="923471"/>
                  <a:pt x="2920618" y="955250"/>
                  <a:pt x="2920618" y="994451"/>
                </a:cubicBezTo>
                <a:cubicBezTo>
                  <a:pt x="2920618" y="1033652"/>
                  <a:pt x="2952398" y="1065431"/>
                  <a:pt x="2991598" y="1065431"/>
                </a:cubicBezTo>
                <a:cubicBezTo>
                  <a:pt x="3030798" y="1065431"/>
                  <a:pt x="3062578" y="1033652"/>
                  <a:pt x="3062578" y="994451"/>
                </a:cubicBezTo>
                <a:cubicBezTo>
                  <a:pt x="3062578" y="955250"/>
                  <a:pt x="3030798" y="923471"/>
                  <a:pt x="2991598" y="923471"/>
                </a:cubicBezTo>
                <a:close/>
                <a:moveTo>
                  <a:pt x="2771598" y="923471"/>
                </a:moveTo>
                <a:cubicBezTo>
                  <a:pt x="2732398" y="923471"/>
                  <a:pt x="2700618" y="955250"/>
                  <a:pt x="2700618" y="994451"/>
                </a:cubicBezTo>
                <a:cubicBezTo>
                  <a:pt x="2700618" y="1033652"/>
                  <a:pt x="2732398" y="1065431"/>
                  <a:pt x="2771598" y="1065431"/>
                </a:cubicBezTo>
                <a:cubicBezTo>
                  <a:pt x="2810798" y="1065431"/>
                  <a:pt x="2842578" y="1033652"/>
                  <a:pt x="2842578" y="994451"/>
                </a:cubicBezTo>
                <a:cubicBezTo>
                  <a:pt x="2842578" y="955250"/>
                  <a:pt x="2810798" y="923471"/>
                  <a:pt x="2771598" y="923471"/>
                </a:cubicBezTo>
                <a:close/>
                <a:moveTo>
                  <a:pt x="2551590" y="923471"/>
                </a:moveTo>
                <a:cubicBezTo>
                  <a:pt x="2512390" y="923471"/>
                  <a:pt x="2480610" y="955250"/>
                  <a:pt x="2480610" y="994451"/>
                </a:cubicBezTo>
                <a:cubicBezTo>
                  <a:pt x="2480610" y="1033652"/>
                  <a:pt x="2512390" y="1065431"/>
                  <a:pt x="2551590" y="1065431"/>
                </a:cubicBezTo>
                <a:cubicBezTo>
                  <a:pt x="2590790" y="1065431"/>
                  <a:pt x="2622570" y="1033652"/>
                  <a:pt x="2622570" y="994451"/>
                </a:cubicBezTo>
                <a:cubicBezTo>
                  <a:pt x="2622570" y="955250"/>
                  <a:pt x="2590790" y="923471"/>
                  <a:pt x="2551590" y="923471"/>
                </a:cubicBezTo>
                <a:close/>
                <a:moveTo>
                  <a:pt x="2331586" y="923471"/>
                </a:moveTo>
                <a:cubicBezTo>
                  <a:pt x="2292386" y="923471"/>
                  <a:pt x="2260606" y="955250"/>
                  <a:pt x="2260606" y="994451"/>
                </a:cubicBezTo>
                <a:cubicBezTo>
                  <a:pt x="2260606" y="1033652"/>
                  <a:pt x="2292386" y="1065431"/>
                  <a:pt x="2331586" y="1065431"/>
                </a:cubicBezTo>
                <a:cubicBezTo>
                  <a:pt x="2370786" y="1065431"/>
                  <a:pt x="2402566" y="1033652"/>
                  <a:pt x="2402566" y="994451"/>
                </a:cubicBezTo>
                <a:cubicBezTo>
                  <a:pt x="2402566" y="955250"/>
                  <a:pt x="2370786" y="923471"/>
                  <a:pt x="2331586" y="923471"/>
                </a:cubicBezTo>
                <a:close/>
                <a:moveTo>
                  <a:pt x="2111578" y="923471"/>
                </a:moveTo>
                <a:cubicBezTo>
                  <a:pt x="2072378" y="923471"/>
                  <a:pt x="2040598" y="955250"/>
                  <a:pt x="2040598" y="994451"/>
                </a:cubicBezTo>
                <a:cubicBezTo>
                  <a:pt x="2040598" y="1033652"/>
                  <a:pt x="2072378" y="1065431"/>
                  <a:pt x="2111578" y="1065431"/>
                </a:cubicBezTo>
                <a:cubicBezTo>
                  <a:pt x="2150778" y="1065431"/>
                  <a:pt x="2182558" y="1033652"/>
                  <a:pt x="2182558" y="994451"/>
                </a:cubicBezTo>
                <a:cubicBezTo>
                  <a:pt x="2182558" y="955250"/>
                  <a:pt x="2150778" y="923471"/>
                  <a:pt x="2111578" y="923471"/>
                </a:cubicBezTo>
                <a:close/>
                <a:moveTo>
                  <a:pt x="1891574" y="923471"/>
                </a:moveTo>
                <a:cubicBezTo>
                  <a:pt x="1852374" y="923471"/>
                  <a:pt x="1820594" y="955250"/>
                  <a:pt x="1820594" y="994451"/>
                </a:cubicBezTo>
                <a:cubicBezTo>
                  <a:pt x="1820594" y="1033652"/>
                  <a:pt x="1852374" y="1065431"/>
                  <a:pt x="1891574" y="1065431"/>
                </a:cubicBezTo>
                <a:cubicBezTo>
                  <a:pt x="1930774" y="1065431"/>
                  <a:pt x="1962554" y="1033652"/>
                  <a:pt x="1962554" y="994451"/>
                </a:cubicBezTo>
                <a:cubicBezTo>
                  <a:pt x="1962554" y="955250"/>
                  <a:pt x="1930774" y="923471"/>
                  <a:pt x="1891574" y="923471"/>
                </a:cubicBezTo>
                <a:close/>
                <a:moveTo>
                  <a:pt x="1671566" y="923471"/>
                </a:moveTo>
                <a:cubicBezTo>
                  <a:pt x="1632366" y="923471"/>
                  <a:pt x="1600586" y="955250"/>
                  <a:pt x="1600586" y="994451"/>
                </a:cubicBezTo>
                <a:cubicBezTo>
                  <a:pt x="1600586" y="1033652"/>
                  <a:pt x="1632366" y="1065431"/>
                  <a:pt x="1671566" y="1065431"/>
                </a:cubicBezTo>
                <a:cubicBezTo>
                  <a:pt x="1710766" y="1065431"/>
                  <a:pt x="1742546" y="1033652"/>
                  <a:pt x="1742546" y="994451"/>
                </a:cubicBezTo>
                <a:cubicBezTo>
                  <a:pt x="1742546" y="955250"/>
                  <a:pt x="1710766" y="923471"/>
                  <a:pt x="1671566" y="923471"/>
                </a:cubicBezTo>
                <a:close/>
                <a:moveTo>
                  <a:pt x="1451562" y="923471"/>
                </a:moveTo>
                <a:cubicBezTo>
                  <a:pt x="1412362" y="923471"/>
                  <a:pt x="1380582" y="955250"/>
                  <a:pt x="1380582" y="994451"/>
                </a:cubicBezTo>
                <a:cubicBezTo>
                  <a:pt x="1380582" y="1033652"/>
                  <a:pt x="1412362" y="1065431"/>
                  <a:pt x="1451562" y="1065431"/>
                </a:cubicBezTo>
                <a:cubicBezTo>
                  <a:pt x="1490762" y="1065431"/>
                  <a:pt x="1522542" y="1033652"/>
                  <a:pt x="1522542" y="994451"/>
                </a:cubicBezTo>
                <a:cubicBezTo>
                  <a:pt x="1522542" y="955250"/>
                  <a:pt x="1490762" y="923471"/>
                  <a:pt x="1451562" y="923471"/>
                </a:cubicBezTo>
                <a:close/>
                <a:moveTo>
                  <a:pt x="1231554" y="923471"/>
                </a:moveTo>
                <a:cubicBezTo>
                  <a:pt x="1192354" y="923471"/>
                  <a:pt x="1160574" y="955250"/>
                  <a:pt x="1160574" y="994451"/>
                </a:cubicBezTo>
                <a:cubicBezTo>
                  <a:pt x="1160574" y="1033652"/>
                  <a:pt x="1192354" y="1065431"/>
                  <a:pt x="1231554" y="1065431"/>
                </a:cubicBezTo>
                <a:cubicBezTo>
                  <a:pt x="1270754" y="1065431"/>
                  <a:pt x="1302534" y="1033652"/>
                  <a:pt x="1302534" y="994451"/>
                </a:cubicBezTo>
                <a:cubicBezTo>
                  <a:pt x="1302534" y="955250"/>
                  <a:pt x="1270754" y="923471"/>
                  <a:pt x="1231554" y="923471"/>
                </a:cubicBezTo>
                <a:close/>
                <a:moveTo>
                  <a:pt x="1011550" y="923471"/>
                </a:moveTo>
                <a:cubicBezTo>
                  <a:pt x="972350" y="923471"/>
                  <a:pt x="940570" y="955250"/>
                  <a:pt x="940570" y="994451"/>
                </a:cubicBezTo>
                <a:cubicBezTo>
                  <a:pt x="940570" y="1033652"/>
                  <a:pt x="972350" y="1065431"/>
                  <a:pt x="1011550" y="1065431"/>
                </a:cubicBezTo>
                <a:cubicBezTo>
                  <a:pt x="1050750" y="1065431"/>
                  <a:pt x="1082530" y="1033652"/>
                  <a:pt x="1082530" y="994451"/>
                </a:cubicBezTo>
                <a:cubicBezTo>
                  <a:pt x="1082530" y="955250"/>
                  <a:pt x="1050750" y="923471"/>
                  <a:pt x="1011550" y="923471"/>
                </a:cubicBezTo>
                <a:close/>
                <a:moveTo>
                  <a:pt x="791542" y="923471"/>
                </a:moveTo>
                <a:cubicBezTo>
                  <a:pt x="752342" y="923471"/>
                  <a:pt x="720562" y="955250"/>
                  <a:pt x="720562" y="994451"/>
                </a:cubicBezTo>
                <a:cubicBezTo>
                  <a:pt x="720562" y="1033652"/>
                  <a:pt x="752342" y="1065431"/>
                  <a:pt x="791542" y="1065431"/>
                </a:cubicBezTo>
                <a:cubicBezTo>
                  <a:pt x="830742" y="1065431"/>
                  <a:pt x="862522" y="1033652"/>
                  <a:pt x="862522" y="994451"/>
                </a:cubicBezTo>
                <a:cubicBezTo>
                  <a:pt x="862522" y="955250"/>
                  <a:pt x="830742" y="923471"/>
                  <a:pt x="791542" y="923471"/>
                </a:cubicBezTo>
                <a:close/>
                <a:moveTo>
                  <a:pt x="571538" y="923471"/>
                </a:moveTo>
                <a:cubicBezTo>
                  <a:pt x="532338" y="923471"/>
                  <a:pt x="500558" y="955250"/>
                  <a:pt x="500558" y="994451"/>
                </a:cubicBezTo>
                <a:cubicBezTo>
                  <a:pt x="500558" y="1033652"/>
                  <a:pt x="532338" y="1065431"/>
                  <a:pt x="571538" y="1065431"/>
                </a:cubicBezTo>
                <a:cubicBezTo>
                  <a:pt x="610738" y="1065431"/>
                  <a:pt x="642518" y="1033652"/>
                  <a:pt x="642518" y="994451"/>
                </a:cubicBezTo>
                <a:cubicBezTo>
                  <a:pt x="642518" y="955250"/>
                  <a:pt x="610738" y="923471"/>
                  <a:pt x="571538" y="923471"/>
                </a:cubicBezTo>
                <a:close/>
                <a:moveTo>
                  <a:pt x="351530" y="923471"/>
                </a:moveTo>
                <a:cubicBezTo>
                  <a:pt x="312330" y="923471"/>
                  <a:pt x="280550" y="955250"/>
                  <a:pt x="280550" y="994451"/>
                </a:cubicBezTo>
                <a:cubicBezTo>
                  <a:pt x="280550" y="1033652"/>
                  <a:pt x="312330" y="1065431"/>
                  <a:pt x="351530" y="1065431"/>
                </a:cubicBezTo>
                <a:cubicBezTo>
                  <a:pt x="390730" y="1065431"/>
                  <a:pt x="422510" y="1033652"/>
                  <a:pt x="422510" y="994451"/>
                </a:cubicBezTo>
                <a:cubicBezTo>
                  <a:pt x="422510" y="955250"/>
                  <a:pt x="390730" y="923471"/>
                  <a:pt x="351530" y="923471"/>
                </a:cubicBezTo>
                <a:close/>
                <a:moveTo>
                  <a:pt x="131526" y="923471"/>
                </a:moveTo>
                <a:cubicBezTo>
                  <a:pt x="92326" y="923471"/>
                  <a:pt x="60546" y="955250"/>
                  <a:pt x="60546" y="994451"/>
                </a:cubicBezTo>
                <a:cubicBezTo>
                  <a:pt x="60546" y="1033652"/>
                  <a:pt x="92326" y="1065431"/>
                  <a:pt x="131526" y="1065431"/>
                </a:cubicBezTo>
                <a:cubicBezTo>
                  <a:pt x="170726" y="1065431"/>
                  <a:pt x="202506" y="1033652"/>
                  <a:pt x="202506" y="994451"/>
                </a:cubicBezTo>
                <a:cubicBezTo>
                  <a:pt x="202506" y="955250"/>
                  <a:pt x="170726" y="923471"/>
                  <a:pt x="131526" y="923471"/>
                </a:cubicBezTo>
                <a:close/>
                <a:moveTo>
                  <a:pt x="2991598" y="703765"/>
                </a:moveTo>
                <a:cubicBezTo>
                  <a:pt x="2952398" y="703765"/>
                  <a:pt x="2920618" y="735544"/>
                  <a:pt x="2920618" y="774745"/>
                </a:cubicBezTo>
                <a:cubicBezTo>
                  <a:pt x="2920618" y="813946"/>
                  <a:pt x="2952398" y="845725"/>
                  <a:pt x="2991598" y="845725"/>
                </a:cubicBezTo>
                <a:cubicBezTo>
                  <a:pt x="3030798" y="845725"/>
                  <a:pt x="3062578" y="813946"/>
                  <a:pt x="3062578" y="774745"/>
                </a:cubicBezTo>
                <a:cubicBezTo>
                  <a:pt x="3062578" y="735544"/>
                  <a:pt x="3030798" y="703765"/>
                  <a:pt x="2991598" y="703765"/>
                </a:cubicBezTo>
                <a:close/>
                <a:moveTo>
                  <a:pt x="2771598" y="703765"/>
                </a:moveTo>
                <a:cubicBezTo>
                  <a:pt x="2732398" y="703765"/>
                  <a:pt x="2700618" y="735544"/>
                  <a:pt x="2700618" y="774745"/>
                </a:cubicBezTo>
                <a:cubicBezTo>
                  <a:pt x="2700618" y="813946"/>
                  <a:pt x="2732398" y="845725"/>
                  <a:pt x="2771598" y="845725"/>
                </a:cubicBezTo>
                <a:cubicBezTo>
                  <a:pt x="2810798" y="845725"/>
                  <a:pt x="2842578" y="813946"/>
                  <a:pt x="2842578" y="774745"/>
                </a:cubicBezTo>
                <a:cubicBezTo>
                  <a:pt x="2842578" y="735544"/>
                  <a:pt x="2810798" y="703765"/>
                  <a:pt x="2771598" y="703765"/>
                </a:cubicBezTo>
                <a:close/>
                <a:moveTo>
                  <a:pt x="2551590" y="703765"/>
                </a:moveTo>
                <a:cubicBezTo>
                  <a:pt x="2512390" y="703765"/>
                  <a:pt x="2480610" y="735544"/>
                  <a:pt x="2480610" y="774745"/>
                </a:cubicBezTo>
                <a:cubicBezTo>
                  <a:pt x="2480610" y="813946"/>
                  <a:pt x="2512390" y="845725"/>
                  <a:pt x="2551590" y="845725"/>
                </a:cubicBezTo>
                <a:cubicBezTo>
                  <a:pt x="2590790" y="845725"/>
                  <a:pt x="2622570" y="813946"/>
                  <a:pt x="2622570" y="774745"/>
                </a:cubicBezTo>
                <a:cubicBezTo>
                  <a:pt x="2622570" y="735544"/>
                  <a:pt x="2590790" y="703765"/>
                  <a:pt x="2551590" y="703765"/>
                </a:cubicBezTo>
                <a:close/>
                <a:moveTo>
                  <a:pt x="2331586" y="703765"/>
                </a:moveTo>
                <a:cubicBezTo>
                  <a:pt x="2292386" y="703765"/>
                  <a:pt x="2260606" y="735544"/>
                  <a:pt x="2260606" y="774745"/>
                </a:cubicBezTo>
                <a:cubicBezTo>
                  <a:pt x="2260606" y="813946"/>
                  <a:pt x="2292386" y="845725"/>
                  <a:pt x="2331586" y="845725"/>
                </a:cubicBezTo>
                <a:cubicBezTo>
                  <a:pt x="2370786" y="845725"/>
                  <a:pt x="2402566" y="813946"/>
                  <a:pt x="2402566" y="774745"/>
                </a:cubicBezTo>
                <a:cubicBezTo>
                  <a:pt x="2402566" y="735544"/>
                  <a:pt x="2370786" y="703765"/>
                  <a:pt x="2331586" y="703765"/>
                </a:cubicBezTo>
                <a:close/>
                <a:moveTo>
                  <a:pt x="2111578" y="703765"/>
                </a:moveTo>
                <a:cubicBezTo>
                  <a:pt x="2072378" y="703765"/>
                  <a:pt x="2040598" y="735544"/>
                  <a:pt x="2040598" y="774745"/>
                </a:cubicBezTo>
                <a:cubicBezTo>
                  <a:pt x="2040598" y="813946"/>
                  <a:pt x="2072378" y="845725"/>
                  <a:pt x="2111578" y="845725"/>
                </a:cubicBezTo>
                <a:cubicBezTo>
                  <a:pt x="2150778" y="845725"/>
                  <a:pt x="2182558" y="813946"/>
                  <a:pt x="2182558" y="774745"/>
                </a:cubicBezTo>
                <a:cubicBezTo>
                  <a:pt x="2182558" y="735544"/>
                  <a:pt x="2150778" y="703765"/>
                  <a:pt x="2111578" y="703765"/>
                </a:cubicBezTo>
                <a:close/>
                <a:moveTo>
                  <a:pt x="1891574" y="703765"/>
                </a:moveTo>
                <a:cubicBezTo>
                  <a:pt x="1852374" y="703765"/>
                  <a:pt x="1820594" y="735544"/>
                  <a:pt x="1820594" y="774745"/>
                </a:cubicBezTo>
                <a:cubicBezTo>
                  <a:pt x="1820594" y="813946"/>
                  <a:pt x="1852374" y="845725"/>
                  <a:pt x="1891574" y="845725"/>
                </a:cubicBezTo>
                <a:cubicBezTo>
                  <a:pt x="1930774" y="845725"/>
                  <a:pt x="1962554" y="813946"/>
                  <a:pt x="1962554" y="774745"/>
                </a:cubicBezTo>
                <a:cubicBezTo>
                  <a:pt x="1962554" y="735544"/>
                  <a:pt x="1930774" y="703765"/>
                  <a:pt x="1891574" y="703765"/>
                </a:cubicBezTo>
                <a:close/>
                <a:moveTo>
                  <a:pt x="1671566" y="703765"/>
                </a:moveTo>
                <a:cubicBezTo>
                  <a:pt x="1632366" y="703765"/>
                  <a:pt x="1600586" y="735544"/>
                  <a:pt x="1600586" y="774745"/>
                </a:cubicBezTo>
                <a:cubicBezTo>
                  <a:pt x="1600586" y="813946"/>
                  <a:pt x="1632366" y="845725"/>
                  <a:pt x="1671566" y="845725"/>
                </a:cubicBezTo>
                <a:cubicBezTo>
                  <a:pt x="1710766" y="845725"/>
                  <a:pt x="1742546" y="813946"/>
                  <a:pt x="1742546" y="774745"/>
                </a:cubicBezTo>
                <a:cubicBezTo>
                  <a:pt x="1742546" y="735544"/>
                  <a:pt x="1710766" y="703765"/>
                  <a:pt x="1671566" y="703765"/>
                </a:cubicBezTo>
                <a:close/>
                <a:moveTo>
                  <a:pt x="1451562" y="703765"/>
                </a:moveTo>
                <a:cubicBezTo>
                  <a:pt x="1412362" y="703765"/>
                  <a:pt x="1380582" y="735544"/>
                  <a:pt x="1380582" y="774745"/>
                </a:cubicBezTo>
                <a:cubicBezTo>
                  <a:pt x="1380582" y="813946"/>
                  <a:pt x="1412362" y="845725"/>
                  <a:pt x="1451562" y="845725"/>
                </a:cubicBezTo>
                <a:cubicBezTo>
                  <a:pt x="1490762" y="845725"/>
                  <a:pt x="1522542" y="813946"/>
                  <a:pt x="1522542" y="774745"/>
                </a:cubicBezTo>
                <a:cubicBezTo>
                  <a:pt x="1522542" y="735544"/>
                  <a:pt x="1490762" y="703765"/>
                  <a:pt x="1451562" y="703765"/>
                </a:cubicBezTo>
                <a:close/>
                <a:moveTo>
                  <a:pt x="1231554" y="703765"/>
                </a:moveTo>
                <a:cubicBezTo>
                  <a:pt x="1192354" y="703765"/>
                  <a:pt x="1160574" y="735544"/>
                  <a:pt x="1160574" y="774745"/>
                </a:cubicBezTo>
                <a:cubicBezTo>
                  <a:pt x="1160574" y="813946"/>
                  <a:pt x="1192354" y="845725"/>
                  <a:pt x="1231554" y="845725"/>
                </a:cubicBezTo>
                <a:cubicBezTo>
                  <a:pt x="1270754" y="845725"/>
                  <a:pt x="1302534" y="813946"/>
                  <a:pt x="1302534" y="774745"/>
                </a:cubicBezTo>
                <a:cubicBezTo>
                  <a:pt x="1302534" y="735544"/>
                  <a:pt x="1270754" y="703765"/>
                  <a:pt x="1231554" y="703765"/>
                </a:cubicBezTo>
                <a:close/>
                <a:moveTo>
                  <a:pt x="1011550" y="703765"/>
                </a:moveTo>
                <a:cubicBezTo>
                  <a:pt x="972350" y="703765"/>
                  <a:pt x="940570" y="735544"/>
                  <a:pt x="940570" y="774745"/>
                </a:cubicBezTo>
                <a:cubicBezTo>
                  <a:pt x="940570" y="813946"/>
                  <a:pt x="972350" y="845725"/>
                  <a:pt x="1011550" y="845725"/>
                </a:cubicBezTo>
                <a:cubicBezTo>
                  <a:pt x="1050750" y="845725"/>
                  <a:pt x="1082530" y="813946"/>
                  <a:pt x="1082530" y="774745"/>
                </a:cubicBezTo>
                <a:cubicBezTo>
                  <a:pt x="1082530" y="735544"/>
                  <a:pt x="1050750" y="703765"/>
                  <a:pt x="1011550" y="703765"/>
                </a:cubicBezTo>
                <a:close/>
                <a:moveTo>
                  <a:pt x="791542" y="703765"/>
                </a:moveTo>
                <a:cubicBezTo>
                  <a:pt x="752342" y="703765"/>
                  <a:pt x="720562" y="735544"/>
                  <a:pt x="720562" y="774745"/>
                </a:cubicBezTo>
                <a:cubicBezTo>
                  <a:pt x="720562" y="813946"/>
                  <a:pt x="752342" y="845725"/>
                  <a:pt x="791542" y="845725"/>
                </a:cubicBezTo>
                <a:cubicBezTo>
                  <a:pt x="830742" y="845725"/>
                  <a:pt x="862522" y="813946"/>
                  <a:pt x="862522" y="774745"/>
                </a:cubicBezTo>
                <a:cubicBezTo>
                  <a:pt x="862522" y="735544"/>
                  <a:pt x="830742" y="703765"/>
                  <a:pt x="791542" y="703765"/>
                </a:cubicBezTo>
                <a:close/>
                <a:moveTo>
                  <a:pt x="571538" y="703765"/>
                </a:moveTo>
                <a:cubicBezTo>
                  <a:pt x="532338" y="703765"/>
                  <a:pt x="500558" y="735544"/>
                  <a:pt x="500558" y="774745"/>
                </a:cubicBezTo>
                <a:cubicBezTo>
                  <a:pt x="500558" y="813946"/>
                  <a:pt x="532338" y="845725"/>
                  <a:pt x="571538" y="845725"/>
                </a:cubicBezTo>
                <a:cubicBezTo>
                  <a:pt x="610738" y="845725"/>
                  <a:pt x="642518" y="813946"/>
                  <a:pt x="642518" y="774745"/>
                </a:cubicBezTo>
                <a:cubicBezTo>
                  <a:pt x="642518" y="735544"/>
                  <a:pt x="610738" y="703765"/>
                  <a:pt x="571538" y="703765"/>
                </a:cubicBezTo>
                <a:close/>
                <a:moveTo>
                  <a:pt x="351530" y="703765"/>
                </a:moveTo>
                <a:cubicBezTo>
                  <a:pt x="312330" y="703765"/>
                  <a:pt x="280550" y="735544"/>
                  <a:pt x="280550" y="774745"/>
                </a:cubicBezTo>
                <a:cubicBezTo>
                  <a:pt x="280550" y="813946"/>
                  <a:pt x="312330" y="845725"/>
                  <a:pt x="351530" y="845725"/>
                </a:cubicBezTo>
                <a:cubicBezTo>
                  <a:pt x="390730" y="845725"/>
                  <a:pt x="422510" y="813946"/>
                  <a:pt x="422510" y="774745"/>
                </a:cubicBezTo>
                <a:cubicBezTo>
                  <a:pt x="422510" y="735544"/>
                  <a:pt x="390730" y="703765"/>
                  <a:pt x="351530" y="703765"/>
                </a:cubicBezTo>
                <a:close/>
                <a:moveTo>
                  <a:pt x="131526" y="703765"/>
                </a:moveTo>
                <a:cubicBezTo>
                  <a:pt x="92326" y="703765"/>
                  <a:pt x="60546" y="735544"/>
                  <a:pt x="60546" y="774745"/>
                </a:cubicBezTo>
                <a:cubicBezTo>
                  <a:pt x="60546" y="813946"/>
                  <a:pt x="92326" y="845725"/>
                  <a:pt x="131526" y="845725"/>
                </a:cubicBezTo>
                <a:cubicBezTo>
                  <a:pt x="170726" y="845725"/>
                  <a:pt x="202506" y="813946"/>
                  <a:pt x="202506" y="774745"/>
                </a:cubicBezTo>
                <a:cubicBezTo>
                  <a:pt x="202506" y="735544"/>
                  <a:pt x="170726" y="703765"/>
                  <a:pt x="131526" y="703765"/>
                </a:cubicBezTo>
                <a:close/>
                <a:moveTo>
                  <a:pt x="2991598" y="484059"/>
                </a:moveTo>
                <a:cubicBezTo>
                  <a:pt x="2952398" y="484059"/>
                  <a:pt x="2920618" y="515838"/>
                  <a:pt x="2920618" y="555039"/>
                </a:cubicBezTo>
                <a:cubicBezTo>
                  <a:pt x="2920618" y="594240"/>
                  <a:pt x="2952398" y="626019"/>
                  <a:pt x="2991598" y="626019"/>
                </a:cubicBezTo>
                <a:cubicBezTo>
                  <a:pt x="3030798" y="626019"/>
                  <a:pt x="3062578" y="594240"/>
                  <a:pt x="3062578" y="555039"/>
                </a:cubicBezTo>
                <a:cubicBezTo>
                  <a:pt x="3062578" y="515838"/>
                  <a:pt x="3030798" y="484059"/>
                  <a:pt x="2991598" y="484059"/>
                </a:cubicBezTo>
                <a:close/>
                <a:moveTo>
                  <a:pt x="2771598" y="484059"/>
                </a:moveTo>
                <a:cubicBezTo>
                  <a:pt x="2732398" y="484059"/>
                  <a:pt x="2700618" y="515838"/>
                  <a:pt x="2700618" y="555039"/>
                </a:cubicBezTo>
                <a:cubicBezTo>
                  <a:pt x="2700618" y="594240"/>
                  <a:pt x="2732398" y="626019"/>
                  <a:pt x="2771598" y="626019"/>
                </a:cubicBezTo>
                <a:cubicBezTo>
                  <a:pt x="2810798" y="626019"/>
                  <a:pt x="2842578" y="594240"/>
                  <a:pt x="2842578" y="555039"/>
                </a:cubicBezTo>
                <a:cubicBezTo>
                  <a:pt x="2842578" y="515838"/>
                  <a:pt x="2810798" y="484059"/>
                  <a:pt x="2771598" y="484059"/>
                </a:cubicBezTo>
                <a:close/>
                <a:moveTo>
                  <a:pt x="2551590" y="484059"/>
                </a:moveTo>
                <a:cubicBezTo>
                  <a:pt x="2512390" y="484059"/>
                  <a:pt x="2480610" y="515838"/>
                  <a:pt x="2480610" y="555039"/>
                </a:cubicBezTo>
                <a:cubicBezTo>
                  <a:pt x="2480610" y="594240"/>
                  <a:pt x="2512390" y="626019"/>
                  <a:pt x="2551590" y="626019"/>
                </a:cubicBezTo>
                <a:cubicBezTo>
                  <a:pt x="2590790" y="626019"/>
                  <a:pt x="2622570" y="594240"/>
                  <a:pt x="2622570" y="555039"/>
                </a:cubicBezTo>
                <a:cubicBezTo>
                  <a:pt x="2622570" y="515838"/>
                  <a:pt x="2590790" y="484059"/>
                  <a:pt x="2551590" y="484059"/>
                </a:cubicBezTo>
                <a:close/>
                <a:moveTo>
                  <a:pt x="2331586" y="484059"/>
                </a:moveTo>
                <a:cubicBezTo>
                  <a:pt x="2292386" y="484059"/>
                  <a:pt x="2260606" y="515838"/>
                  <a:pt x="2260606" y="555039"/>
                </a:cubicBezTo>
                <a:cubicBezTo>
                  <a:pt x="2260606" y="594240"/>
                  <a:pt x="2292386" y="626019"/>
                  <a:pt x="2331586" y="626019"/>
                </a:cubicBezTo>
                <a:cubicBezTo>
                  <a:pt x="2370786" y="626019"/>
                  <a:pt x="2402566" y="594240"/>
                  <a:pt x="2402566" y="555039"/>
                </a:cubicBezTo>
                <a:cubicBezTo>
                  <a:pt x="2402566" y="515838"/>
                  <a:pt x="2370786" y="484059"/>
                  <a:pt x="2331586" y="484059"/>
                </a:cubicBezTo>
                <a:close/>
                <a:moveTo>
                  <a:pt x="2111578" y="484059"/>
                </a:moveTo>
                <a:cubicBezTo>
                  <a:pt x="2072378" y="484059"/>
                  <a:pt x="2040598" y="515838"/>
                  <a:pt x="2040598" y="555039"/>
                </a:cubicBezTo>
                <a:cubicBezTo>
                  <a:pt x="2040598" y="594240"/>
                  <a:pt x="2072378" y="626019"/>
                  <a:pt x="2111578" y="626019"/>
                </a:cubicBezTo>
                <a:cubicBezTo>
                  <a:pt x="2150778" y="626019"/>
                  <a:pt x="2182558" y="594240"/>
                  <a:pt x="2182558" y="555039"/>
                </a:cubicBezTo>
                <a:cubicBezTo>
                  <a:pt x="2182558" y="515838"/>
                  <a:pt x="2150778" y="484059"/>
                  <a:pt x="2111578" y="484059"/>
                </a:cubicBezTo>
                <a:close/>
                <a:moveTo>
                  <a:pt x="1891574" y="484059"/>
                </a:moveTo>
                <a:cubicBezTo>
                  <a:pt x="1852374" y="484059"/>
                  <a:pt x="1820594" y="515838"/>
                  <a:pt x="1820594" y="555039"/>
                </a:cubicBezTo>
                <a:cubicBezTo>
                  <a:pt x="1820594" y="594240"/>
                  <a:pt x="1852374" y="626019"/>
                  <a:pt x="1891574" y="626019"/>
                </a:cubicBezTo>
                <a:cubicBezTo>
                  <a:pt x="1930774" y="626019"/>
                  <a:pt x="1962554" y="594240"/>
                  <a:pt x="1962554" y="555039"/>
                </a:cubicBezTo>
                <a:cubicBezTo>
                  <a:pt x="1962554" y="515838"/>
                  <a:pt x="1930774" y="484059"/>
                  <a:pt x="1891574" y="484059"/>
                </a:cubicBezTo>
                <a:close/>
                <a:moveTo>
                  <a:pt x="1671566" y="484059"/>
                </a:moveTo>
                <a:cubicBezTo>
                  <a:pt x="1632366" y="484059"/>
                  <a:pt x="1600586" y="515838"/>
                  <a:pt x="1600586" y="555039"/>
                </a:cubicBezTo>
                <a:cubicBezTo>
                  <a:pt x="1600586" y="594240"/>
                  <a:pt x="1632366" y="626019"/>
                  <a:pt x="1671566" y="626019"/>
                </a:cubicBezTo>
                <a:cubicBezTo>
                  <a:pt x="1710766" y="626019"/>
                  <a:pt x="1742546" y="594240"/>
                  <a:pt x="1742546" y="555039"/>
                </a:cubicBezTo>
                <a:cubicBezTo>
                  <a:pt x="1742546" y="515838"/>
                  <a:pt x="1710766" y="484059"/>
                  <a:pt x="1671566" y="484059"/>
                </a:cubicBezTo>
                <a:close/>
                <a:moveTo>
                  <a:pt x="1451562" y="484059"/>
                </a:moveTo>
                <a:cubicBezTo>
                  <a:pt x="1412362" y="484059"/>
                  <a:pt x="1380582" y="515838"/>
                  <a:pt x="1380582" y="555039"/>
                </a:cubicBezTo>
                <a:cubicBezTo>
                  <a:pt x="1380582" y="594240"/>
                  <a:pt x="1412362" y="626019"/>
                  <a:pt x="1451562" y="626019"/>
                </a:cubicBezTo>
                <a:cubicBezTo>
                  <a:pt x="1490762" y="626019"/>
                  <a:pt x="1522542" y="594240"/>
                  <a:pt x="1522542" y="555039"/>
                </a:cubicBezTo>
                <a:cubicBezTo>
                  <a:pt x="1522542" y="515838"/>
                  <a:pt x="1490762" y="484059"/>
                  <a:pt x="1451562" y="484059"/>
                </a:cubicBezTo>
                <a:close/>
                <a:moveTo>
                  <a:pt x="1231554" y="484059"/>
                </a:moveTo>
                <a:cubicBezTo>
                  <a:pt x="1192354" y="484059"/>
                  <a:pt x="1160574" y="515838"/>
                  <a:pt x="1160574" y="555039"/>
                </a:cubicBezTo>
                <a:cubicBezTo>
                  <a:pt x="1160574" y="594240"/>
                  <a:pt x="1192354" y="626019"/>
                  <a:pt x="1231554" y="626019"/>
                </a:cubicBezTo>
                <a:cubicBezTo>
                  <a:pt x="1270754" y="626019"/>
                  <a:pt x="1302534" y="594240"/>
                  <a:pt x="1302534" y="555039"/>
                </a:cubicBezTo>
                <a:cubicBezTo>
                  <a:pt x="1302534" y="515838"/>
                  <a:pt x="1270754" y="484059"/>
                  <a:pt x="1231554" y="484059"/>
                </a:cubicBezTo>
                <a:close/>
                <a:moveTo>
                  <a:pt x="1011550" y="484059"/>
                </a:moveTo>
                <a:cubicBezTo>
                  <a:pt x="972350" y="484059"/>
                  <a:pt x="940570" y="515838"/>
                  <a:pt x="940570" y="555039"/>
                </a:cubicBezTo>
                <a:cubicBezTo>
                  <a:pt x="940570" y="594240"/>
                  <a:pt x="972350" y="626019"/>
                  <a:pt x="1011550" y="626019"/>
                </a:cubicBezTo>
                <a:cubicBezTo>
                  <a:pt x="1050750" y="626019"/>
                  <a:pt x="1082530" y="594240"/>
                  <a:pt x="1082530" y="555039"/>
                </a:cubicBezTo>
                <a:cubicBezTo>
                  <a:pt x="1082530" y="515838"/>
                  <a:pt x="1050750" y="484059"/>
                  <a:pt x="1011550" y="484059"/>
                </a:cubicBezTo>
                <a:close/>
                <a:moveTo>
                  <a:pt x="791542" y="484059"/>
                </a:moveTo>
                <a:cubicBezTo>
                  <a:pt x="752342" y="484059"/>
                  <a:pt x="720562" y="515838"/>
                  <a:pt x="720562" y="555039"/>
                </a:cubicBezTo>
                <a:cubicBezTo>
                  <a:pt x="720562" y="594240"/>
                  <a:pt x="752342" y="626019"/>
                  <a:pt x="791542" y="626019"/>
                </a:cubicBezTo>
                <a:cubicBezTo>
                  <a:pt x="830742" y="626019"/>
                  <a:pt x="862522" y="594240"/>
                  <a:pt x="862522" y="555039"/>
                </a:cubicBezTo>
                <a:cubicBezTo>
                  <a:pt x="862522" y="515838"/>
                  <a:pt x="830742" y="484059"/>
                  <a:pt x="791542" y="484059"/>
                </a:cubicBezTo>
                <a:close/>
                <a:moveTo>
                  <a:pt x="571538" y="484059"/>
                </a:moveTo>
                <a:cubicBezTo>
                  <a:pt x="532338" y="484059"/>
                  <a:pt x="500558" y="515838"/>
                  <a:pt x="500558" y="555039"/>
                </a:cubicBezTo>
                <a:cubicBezTo>
                  <a:pt x="500558" y="594240"/>
                  <a:pt x="532338" y="626019"/>
                  <a:pt x="571538" y="626019"/>
                </a:cubicBezTo>
                <a:cubicBezTo>
                  <a:pt x="610738" y="626019"/>
                  <a:pt x="642518" y="594240"/>
                  <a:pt x="642518" y="555039"/>
                </a:cubicBezTo>
                <a:cubicBezTo>
                  <a:pt x="642518" y="515838"/>
                  <a:pt x="610738" y="484059"/>
                  <a:pt x="571538" y="484059"/>
                </a:cubicBezTo>
                <a:close/>
                <a:moveTo>
                  <a:pt x="351530" y="484059"/>
                </a:moveTo>
                <a:cubicBezTo>
                  <a:pt x="312330" y="484059"/>
                  <a:pt x="280550" y="515838"/>
                  <a:pt x="280550" y="555039"/>
                </a:cubicBezTo>
                <a:cubicBezTo>
                  <a:pt x="280550" y="594240"/>
                  <a:pt x="312330" y="626019"/>
                  <a:pt x="351530" y="626019"/>
                </a:cubicBezTo>
                <a:cubicBezTo>
                  <a:pt x="390730" y="626019"/>
                  <a:pt x="422510" y="594240"/>
                  <a:pt x="422510" y="555039"/>
                </a:cubicBezTo>
                <a:cubicBezTo>
                  <a:pt x="422510" y="515838"/>
                  <a:pt x="390730" y="484059"/>
                  <a:pt x="351530" y="484059"/>
                </a:cubicBezTo>
                <a:close/>
                <a:moveTo>
                  <a:pt x="131526" y="484059"/>
                </a:moveTo>
                <a:cubicBezTo>
                  <a:pt x="92326" y="484059"/>
                  <a:pt x="60546" y="515838"/>
                  <a:pt x="60546" y="555039"/>
                </a:cubicBezTo>
                <a:cubicBezTo>
                  <a:pt x="60546" y="594240"/>
                  <a:pt x="92326" y="626019"/>
                  <a:pt x="131526" y="626019"/>
                </a:cubicBezTo>
                <a:cubicBezTo>
                  <a:pt x="170726" y="626019"/>
                  <a:pt x="202506" y="594240"/>
                  <a:pt x="202506" y="555039"/>
                </a:cubicBezTo>
                <a:cubicBezTo>
                  <a:pt x="202506" y="515838"/>
                  <a:pt x="170726" y="484059"/>
                  <a:pt x="131526" y="484059"/>
                </a:cubicBezTo>
                <a:close/>
                <a:moveTo>
                  <a:pt x="2991598" y="264353"/>
                </a:moveTo>
                <a:cubicBezTo>
                  <a:pt x="2952398" y="264353"/>
                  <a:pt x="2920618" y="296132"/>
                  <a:pt x="2920618" y="335333"/>
                </a:cubicBezTo>
                <a:cubicBezTo>
                  <a:pt x="2920618" y="374534"/>
                  <a:pt x="2952398" y="406313"/>
                  <a:pt x="2991598" y="406313"/>
                </a:cubicBezTo>
                <a:cubicBezTo>
                  <a:pt x="3030798" y="406313"/>
                  <a:pt x="3062578" y="374534"/>
                  <a:pt x="3062578" y="335333"/>
                </a:cubicBezTo>
                <a:cubicBezTo>
                  <a:pt x="3062578" y="296132"/>
                  <a:pt x="3030798" y="264353"/>
                  <a:pt x="2991598" y="264353"/>
                </a:cubicBezTo>
                <a:close/>
                <a:moveTo>
                  <a:pt x="2771598" y="264353"/>
                </a:moveTo>
                <a:cubicBezTo>
                  <a:pt x="2732398" y="264353"/>
                  <a:pt x="2700618" y="296132"/>
                  <a:pt x="2700618" y="335333"/>
                </a:cubicBezTo>
                <a:cubicBezTo>
                  <a:pt x="2700618" y="374534"/>
                  <a:pt x="2732398" y="406313"/>
                  <a:pt x="2771598" y="406313"/>
                </a:cubicBezTo>
                <a:cubicBezTo>
                  <a:pt x="2810798" y="406313"/>
                  <a:pt x="2842578" y="374534"/>
                  <a:pt x="2842578" y="335333"/>
                </a:cubicBezTo>
                <a:cubicBezTo>
                  <a:pt x="2842578" y="296132"/>
                  <a:pt x="2810798" y="264353"/>
                  <a:pt x="2771598" y="264353"/>
                </a:cubicBezTo>
                <a:close/>
                <a:moveTo>
                  <a:pt x="2551590" y="264353"/>
                </a:moveTo>
                <a:cubicBezTo>
                  <a:pt x="2512390" y="264353"/>
                  <a:pt x="2480610" y="296132"/>
                  <a:pt x="2480610" y="335333"/>
                </a:cubicBezTo>
                <a:cubicBezTo>
                  <a:pt x="2480610" y="374534"/>
                  <a:pt x="2512390" y="406313"/>
                  <a:pt x="2551590" y="406313"/>
                </a:cubicBezTo>
                <a:cubicBezTo>
                  <a:pt x="2590790" y="406313"/>
                  <a:pt x="2622570" y="374534"/>
                  <a:pt x="2622570" y="335333"/>
                </a:cubicBezTo>
                <a:cubicBezTo>
                  <a:pt x="2622570" y="296132"/>
                  <a:pt x="2590790" y="264353"/>
                  <a:pt x="2551590" y="264353"/>
                </a:cubicBezTo>
                <a:close/>
                <a:moveTo>
                  <a:pt x="2331586" y="264353"/>
                </a:moveTo>
                <a:cubicBezTo>
                  <a:pt x="2292386" y="264353"/>
                  <a:pt x="2260606" y="296132"/>
                  <a:pt x="2260606" y="335333"/>
                </a:cubicBezTo>
                <a:cubicBezTo>
                  <a:pt x="2260606" y="374534"/>
                  <a:pt x="2292386" y="406313"/>
                  <a:pt x="2331586" y="406313"/>
                </a:cubicBezTo>
                <a:cubicBezTo>
                  <a:pt x="2370786" y="406313"/>
                  <a:pt x="2402566" y="374534"/>
                  <a:pt x="2402566" y="335333"/>
                </a:cubicBezTo>
                <a:cubicBezTo>
                  <a:pt x="2402566" y="296132"/>
                  <a:pt x="2370786" y="264353"/>
                  <a:pt x="2331586" y="264353"/>
                </a:cubicBezTo>
                <a:close/>
                <a:moveTo>
                  <a:pt x="2111578" y="264353"/>
                </a:moveTo>
                <a:cubicBezTo>
                  <a:pt x="2072378" y="264353"/>
                  <a:pt x="2040598" y="296132"/>
                  <a:pt x="2040598" y="335333"/>
                </a:cubicBezTo>
                <a:cubicBezTo>
                  <a:pt x="2040598" y="374534"/>
                  <a:pt x="2072378" y="406313"/>
                  <a:pt x="2111578" y="406313"/>
                </a:cubicBezTo>
                <a:cubicBezTo>
                  <a:pt x="2150778" y="406313"/>
                  <a:pt x="2182558" y="374534"/>
                  <a:pt x="2182558" y="335333"/>
                </a:cubicBezTo>
                <a:cubicBezTo>
                  <a:pt x="2182558" y="296132"/>
                  <a:pt x="2150778" y="264353"/>
                  <a:pt x="2111578" y="264353"/>
                </a:cubicBezTo>
                <a:close/>
                <a:moveTo>
                  <a:pt x="1891574" y="264353"/>
                </a:moveTo>
                <a:cubicBezTo>
                  <a:pt x="1852374" y="264353"/>
                  <a:pt x="1820594" y="296132"/>
                  <a:pt x="1820594" y="335333"/>
                </a:cubicBezTo>
                <a:cubicBezTo>
                  <a:pt x="1820594" y="374534"/>
                  <a:pt x="1852374" y="406313"/>
                  <a:pt x="1891574" y="406313"/>
                </a:cubicBezTo>
                <a:cubicBezTo>
                  <a:pt x="1930774" y="406313"/>
                  <a:pt x="1962554" y="374534"/>
                  <a:pt x="1962554" y="335333"/>
                </a:cubicBezTo>
                <a:cubicBezTo>
                  <a:pt x="1962554" y="296132"/>
                  <a:pt x="1930774" y="264353"/>
                  <a:pt x="1891574" y="264353"/>
                </a:cubicBezTo>
                <a:close/>
                <a:moveTo>
                  <a:pt x="1671566" y="264353"/>
                </a:moveTo>
                <a:cubicBezTo>
                  <a:pt x="1632366" y="264353"/>
                  <a:pt x="1600586" y="296132"/>
                  <a:pt x="1600586" y="335333"/>
                </a:cubicBezTo>
                <a:cubicBezTo>
                  <a:pt x="1600586" y="374534"/>
                  <a:pt x="1632366" y="406313"/>
                  <a:pt x="1671566" y="406313"/>
                </a:cubicBezTo>
                <a:cubicBezTo>
                  <a:pt x="1710766" y="406313"/>
                  <a:pt x="1742546" y="374534"/>
                  <a:pt x="1742546" y="335333"/>
                </a:cubicBezTo>
                <a:cubicBezTo>
                  <a:pt x="1742546" y="296132"/>
                  <a:pt x="1710766" y="264353"/>
                  <a:pt x="1671566" y="264353"/>
                </a:cubicBezTo>
                <a:close/>
                <a:moveTo>
                  <a:pt x="1451562" y="264353"/>
                </a:moveTo>
                <a:cubicBezTo>
                  <a:pt x="1412362" y="264353"/>
                  <a:pt x="1380582" y="296132"/>
                  <a:pt x="1380582" y="335333"/>
                </a:cubicBezTo>
                <a:cubicBezTo>
                  <a:pt x="1380582" y="374534"/>
                  <a:pt x="1412362" y="406313"/>
                  <a:pt x="1451562" y="406313"/>
                </a:cubicBezTo>
                <a:cubicBezTo>
                  <a:pt x="1490762" y="406313"/>
                  <a:pt x="1522542" y="374534"/>
                  <a:pt x="1522542" y="335333"/>
                </a:cubicBezTo>
                <a:cubicBezTo>
                  <a:pt x="1522542" y="296132"/>
                  <a:pt x="1490762" y="264353"/>
                  <a:pt x="1451562" y="264353"/>
                </a:cubicBezTo>
                <a:close/>
                <a:moveTo>
                  <a:pt x="1231554" y="264353"/>
                </a:moveTo>
                <a:cubicBezTo>
                  <a:pt x="1192354" y="264353"/>
                  <a:pt x="1160574" y="296132"/>
                  <a:pt x="1160574" y="335333"/>
                </a:cubicBezTo>
                <a:cubicBezTo>
                  <a:pt x="1160574" y="374534"/>
                  <a:pt x="1192354" y="406313"/>
                  <a:pt x="1231554" y="406313"/>
                </a:cubicBezTo>
                <a:cubicBezTo>
                  <a:pt x="1270754" y="406313"/>
                  <a:pt x="1302534" y="374534"/>
                  <a:pt x="1302534" y="335333"/>
                </a:cubicBezTo>
                <a:cubicBezTo>
                  <a:pt x="1302534" y="296132"/>
                  <a:pt x="1270754" y="264353"/>
                  <a:pt x="1231554" y="264353"/>
                </a:cubicBezTo>
                <a:close/>
                <a:moveTo>
                  <a:pt x="1011550" y="264353"/>
                </a:moveTo>
                <a:cubicBezTo>
                  <a:pt x="972350" y="264353"/>
                  <a:pt x="940570" y="296132"/>
                  <a:pt x="940570" y="335333"/>
                </a:cubicBezTo>
                <a:cubicBezTo>
                  <a:pt x="940570" y="374534"/>
                  <a:pt x="972350" y="406313"/>
                  <a:pt x="1011550" y="406313"/>
                </a:cubicBezTo>
                <a:cubicBezTo>
                  <a:pt x="1050750" y="406313"/>
                  <a:pt x="1082530" y="374534"/>
                  <a:pt x="1082530" y="335333"/>
                </a:cubicBezTo>
                <a:cubicBezTo>
                  <a:pt x="1082530" y="296132"/>
                  <a:pt x="1050750" y="264353"/>
                  <a:pt x="1011550" y="264353"/>
                </a:cubicBezTo>
                <a:close/>
                <a:moveTo>
                  <a:pt x="791542" y="264353"/>
                </a:moveTo>
                <a:cubicBezTo>
                  <a:pt x="752342" y="264353"/>
                  <a:pt x="720562" y="296132"/>
                  <a:pt x="720562" y="335333"/>
                </a:cubicBezTo>
                <a:cubicBezTo>
                  <a:pt x="720562" y="374534"/>
                  <a:pt x="752342" y="406313"/>
                  <a:pt x="791542" y="406313"/>
                </a:cubicBezTo>
                <a:cubicBezTo>
                  <a:pt x="830742" y="406313"/>
                  <a:pt x="862522" y="374534"/>
                  <a:pt x="862522" y="335333"/>
                </a:cubicBezTo>
                <a:cubicBezTo>
                  <a:pt x="862522" y="296132"/>
                  <a:pt x="830742" y="264353"/>
                  <a:pt x="791542" y="264353"/>
                </a:cubicBezTo>
                <a:close/>
                <a:moveTo>
                  <a:pt x="571538" y="264353"/>
                </a:moveTo>
                <a:cubicBezTo>
                  <a:pt x="532338" y="264353"/>
                  <a:pt x="500558" y="296132"/>
                  <a:pt x="500558" y="335333"/>
                </a:cubicBezTo>
                <a:cubicBezTo>
                  <a:pt x="500558" y="374534"/>
                  <a:pt x="532338" y="406313"/>
                  <a:pt x="571538" y="406313"/>
                </a:cubicBezTo>
                <a:cubicBezTo>
                  <a:pt x="610738" y="406313"/>
                  <a:pt x="642518" y="374534"/>
                  <a:pt x="642518" y="335333"/>
                </a:cubicBezTo>
                <a:cubicBezTo>
                  <a:pt x="642518" y="296132"/>
                  <a:pt x="610738" y="264353"/>
                  <a:pt x="571538" y="264353"/>
                </a:cubicBezTo>
                <a:close/>
                <a:moveTo>
                  <a:pt x="351530" y="264353"/>
                </a:moveTo>
                <a:cubicBezTo>
                  <a:pt x="312330" y="264353"/>
                  <a:pt x="280550" y="296132"/>
                  <a:pt x="280550" y="335333"/>
                </a:cubicBezTo>
                <a:cubicBezTo>
                  <a:pt x="280550" y="374534"/>
                  <a:pt x="312330" y="406313"/>
                  <a:pt x="351530" y="406313"/>
                </a:cubicBezTo>
                <a:cubicBezTo>
                  <a:pt x="390730" y="406313"/>
                  <a:pt x="422510" y="374534"/>
                  <a:pt x="422510" y="335333"/>
                </a:cubicBezTo>
                <a:cubicBezTo>
                  <a:pt x="422510" y="296132"/>
                  <a:pt x="390730" y="264353"/>
                  <a:pt x="351530" y="264353"/>
                </a:cubicBezTo>
                <a:close/>
                <a:moveTo>
                  <a:pt x="131526" y="264353"/>
                </a:moveTo>
                <a:cubicBezTo>
                  <a:pt x="92326" y="264353"/>
                  <a:pt x="60546" y="296132"/>
                  <a:pt x="60546" y="335333"/>
                </a:cubicBezTo>
                <a:cubicBezTo>
                  <a:pt x="60546" y="374534"/>
                  <a:pt x="92326" y="406313"/>
                  <a:pt x="131526" y="406313"/>
                </a:cubicBezTo>
                <a:cubicBezTo>
                  <a:pt x="170726" y="406313"/>
                  <a:pt x="202506" y="374534"/>
                  <a:pt x="202506" y="335333"/>
                </a:cubicBezTo>
                <a:cubicBezTo>
                  <a:pt x="202506" y="296132"/>
                  <a:pt x="170726" y="264353"/>
                  <a:pt x="131526" y="264353"/>
                </a:cubicBezTo>
                <a:close/>
                <a:moveTo>
                  <a:pt x="2991598" y="44647"/>
                </a:moveTo>
                <a:cubicBezTo>
                  <a:pt x="2952398" y="44647"/>
                  <a:pt x="2920618" y="76426"/>
                  <a:pt x="2920618" y="115627"/>
                </a:cubicBezTo>
                <a:cubicBezTo>
                  <a:pt x="2920618" y="154828"/>
                  <a:pt x="2952398" y="186607"/>
                  <a:pt x="2991598" y="186607"/>
                </a:cubicBezTo>
                <a:cubicBezTo>
                  <a:pt x="3030798" y="186607"/>
                  <a:pt x="3062578" y="154828"/>
                  <a:pt x="3062578" y="115627"/>
                </a:cubicBezTo>
                <a:cubicBezTo>
                  <a:pt x="3062578" y="76426"/>
                  <a:pt x="3030798" y="44647"/>
                  <a:pt x="2991598" y="44647"/>
                </a:cubicBezTo>
                <a:close/>
                <a:moveTo>
                  <a:pt x="2771598" y="44647"/>
                </a:moveTo>
                <a:cubicBezTo>
                  <a:pt x="2732398" y="44647"/>
                  <a:pt x="2700618" y="76426"/>
                  <a:pt x="2700618" y="115627"/>
                </a:cubicBezTo>
                <a:cubicBezTo>
                  <a:pt x="2700618" y="154828"/>
                  <a:pt x="2732398" y="186607"/>
                  <a:pt x="2771598" y="186607"/>
                </a:cubicBezTo>
                <a:cubicBezTo>
                  <a:pt x="2810798" y="186607"/>
                  <a:pt x="2842578" y="154828"/>
                  <a:pt x="2842578" y="115627"/>
                </a:cubicBezTo>
                <a:cubicBezTo>
                  <a:pt x="2842578" y="76426"/>
                  <a:pt x="2810798" y="44647"/>
                  <a:pt x="2771598" y="44647"/>
                </a:cubicBezTo>
                <a:close/>
                <a:moveTo>
                  <a:pt x="2551590" y="44647"/>
                </a:moveTo>
                <a:cubicBezTo>
                  <a:pt x="2512390" y="44647"/>
                  <a:pt x="2480610" y="76426"/>
                  <a:pt x="2480610" y="115627"/>
                </a:cubicBezTo>
                <a:cubicBezTo>
                  <a:pt x="2480610" y="154828"/>
                  <a:pt x="2512390" y="186607"/>
                  <a:pt x="2551590" y="186607"/>
                </a:cubicBezTo>
                <a:cubicBezTo>
                  <a:pt x="2590790" y="186607"/>
                  <a:pt x="2622570" y="154828"/>
                  <a:pt x="2622570" y="115627"/>
                </a:cubicBezTo>
                <a:cubicBezTo>
                  <a:pt x="2622570" y="76426"/>
                  <a:pt x="2590790" y="44647"/>
                  <a:pt x="2551590" y="44647"/>
                </a:cubicBezTo>
                <a:close/>
                <a:moveTo>
                  <a:pt x="2331586" y="44647"/>
                </a:moveTo>
                <a:cubicBezTo>
                  <a:pt x="2292386" y="44647"/>
                  <a:pt x="2260606" y="76426"/>
                  <a:pt x="2260606" y="115627"/>
                </a:cubicBezTo>
                <a:cubicBezTo>
                  <a:pt x="2260606" y="154828"/>
                  <a:pt x="2292386" y="186607"/>
                  <a:pt x="2331586" y="186607"/>
                </a:cubicBezTo>
                <a:cubicBezTo>
                  <a:pt x="2370786" y="186607"/>
                  <a:pt x="2402566" y="154828"/>
                  <a:pt x="2402566" y="115627"/>
                </a:cubicBezTo>
                <a:cubicBezTo>
                  <a:pt x="2402566" y="76426"/>
                  <a:pt x="2370786" y="44647"/>
                  <a:pt x="2331586" y="44647"/>
                </a:cubicBezTo>
                <a:close/>
                <a:moveTo>
                  <a:pt x="2111578" y="44647"/>
                </a:moveTo>
                <a:cubicBezTo>
                  <a:pt x="2072378" y="44647"/>
                  <a:pt x="2040598" y="76426"/>
                  <a:pt x="2040598" y="115627"/>
                </a:cubicBezTo>
                <a:cubicBezTo>
                  <a:pt x="2040598" y="154828"/>
                  <a:pt x="2072378" y="186607"/>
                  <a:pt x="2111578" y="186607"/>
                </a:cubicBezTo>
                <a:cubicBezTo>
                  <a:pt x="2150778" y="186607"/>
                  <a:pt x="2182558" y="154828"/>
                  <a:pt x="2182558" y="115627"/>
                </a:cubicBezTo>
                <a:cubicBezTo>
                  <a:pt x="2182558" y="76426"/>
                  <a:pt x="2150778" y="44647"/>
                  <a:pt x="2111578" y="44647"/>
                </a:cubicBezTo>
                <a:close/>
                <a:moveTo>
                  <a:pt x="1891574" y="44647"/>
                </a:moveTo>
                <a:cubicBezTo>
                  <a:pt x="1852374" y="44647"/>
                  <a:pt x="1820594" y="76426"/>
                  <a:pt x="1820594" y="115627"/>
                </a:cubicBezTo>
                <a:cubicBezTo>
                  <a:pt x="1820594" y="154828"/>
                  <a:pt x="1852374" y="186607"/>
                  <a:pt x="1891574" y="186607"/>
                </a:cubicBezTo>
                <a:cubicBezTo>
                  <a:pt x="1930774" y="186607"/>
                  <a:pt x="1962554" y="154828"/>
                  <a:pt x="1962554" y="115627"/>
                </a:cubicBezTo>
                <a:cubicBezTo>
                  <a:pt x="1962554" y="76426"/>
                  <a:pt x="1930774" y="44647"/>
                  <a:pt x="1891574" y="44647"/>
                </a:cubicBezTo>
                <a:close/>
                <a:moveTo>
                  <a:pt x="1671566" y="44647"/>
                </a:moveTo>
                <a:cubicBezTo>
                  <a:pt x="1632366" y="44647"/>
                  <a:pt x="1600586" y="76426"/>
                  <a:pt x="1600586" y="115627"/>
                </a:cubicBezTo>
                <a:cubicBezTo>
                  <a:pt x="1600586" y="154828"/>
                  <a:pt x="1632366" y="186607"/>
                  <a:pt x="1671566" y="186607"/>
                </a:cubicBezTo>
                <a:cubicBezTo>
                  <a:pt x="1710766" y="186607"/>
                  <a:pt x="1742546" y="154828"/>
                  <a:pt x="1742546" y="115627"/>
                </a:cubicBezTo>
                <a:cubicBezTo>
                  <a:pt x="1742546" y="76426"/>
                  <a:pt x="1710766" y="44647"/>
                  <a:pt x="1671566" y="44647"/>
                </a:cubicBezTo>
                <a:close/>
                <a:moveTo>
                  <a:pt x="1451562" y="44647"/>
                </a:moveTo>
                <a:cubicBezTo>
                  <a:pt x="1412362" y="44647"/>
                  <a:pt x="1380582" y="76426"/>
                  <a:pt x="1380582" y="115627"/>
                </a:cubicBezTo>
                <a:cubicBezTo>
                  <a:pt x="1380582" y="154828"/>
                  <a:pt x="1412362" y="186607"/>
                  <a:pt x="1451562" y="186607"/>
                </a:cubicBezTo>
                <a:cubicBezTo>
                  <a:pt x="1490762" y="186607"/>
                  <a:pt x="1522542" y="154828"/>
                  <a:pt x="1522542" y="115627"/>
                </a:cubicBezTo>
                <a:cubicBezTo>
                  <a:pt x="1522542" y="76426"/>
                  <a:pt x="1490762" y="44647"/>
                  <a:pt x="1451562" y="44647"/>
                </a:cubicBezTo>
                <a:close/>
                <a:moveTo>
                  <a:pt x="1231554" y="44647"/>
                </a:moveTo>
                <a:cubicBezTo>
                  <a:pt x="1192354" y="44647"/>
                  <a:pt x="1160574" y="76426"/>
                  <a:pt x="1160574" y="115627"/>
                </a:cubicBezTo>
                <a:cubicBezTo>
                  <a:pt x="1160574" y="154828"/>
                  <a:pt x="1192354" y="186607"/>
                  <a:pt x="1231554" y="186607"/>
                </a:cubicBezTo>
                <a:cubicBezTo>
                  <a:pt x="1270754" y="186607"/>
                  <a:pt x="1302534" y="154828"/>
                  <a:pt x="1302534" y="115627"/>
                </a:cubicBezTo>
                <a:cubicBezTo>
                  <a:pt x="1302534" y="76426"/>
                  <a:pt x="1270754" y="44647"/>
                  <a:pt x="1231554" y="44647"/>
                </a:cubicBezTo>
                <a:close/>
                <a:moveTo>
                  <a:pt x="1011550" y="44647"/>
                </a:moveTo>
                <a:cubicBezTo>
                  <a:pt x="972350" y="44647"/>
                  <a:pt x="940570" y="76426"/>
                  <a:pt x="940570" y="115627"/>
                </a:cubicBezTo>
                <a:cubicBezTo>
                  <a:pt x="940570" y="154828"/>
                  <a:pt x="972350" y="186607"/>
                  <a:pt x="1011550" y="186607"/>
                </a:cubicBezTo>
                <a:cubicBezTo>
                  <a:pt x="1050750" y="186607"/>
                  <a:pt x="1082530" y="154828"/>
                  <a:pt x="1082530" y="115627"/>
                </a:cubicBezTo>
                <a:cubicBezTo>
                  <a:pt x="1082530" y="76426"/>
                  <a:pt x="1050750" y="44647"/>
                  <a:pt x="1011550" y="44647"/>
                </a:cubicBezTo>
                <a:close/>
                <a:moveTo>
                  <a:pt x="791542" y="44647"/>
                </a:moveTo>
                <a:cubicBezTo>
                  <a:pt x="752342" y="44647"/>
                  <a:pt x="720562" y="76426"/>
                  <a:pt x="720562" y="115627"/>
                </a:cubicBezTo>
                <a:cubicBezTo>
                  <a:pt x="720562" y="154828"/>
                  <a:pt x="752342" y="186607"/>
                  <a:pt x="791542" y="186607"/>
                </a:cubicBezTo>
                <a:cubicBezTo>
                  <a:pt x="830742" y="186607"/>
                  <a:pt x="862522" y="154828"/>
                  <a:pt x="862522" y="115627"/>
                </a:cubicBezTo>
                <a:cubicBezTo>
                  <a:pt x="862522" y="76426"/>
                  <a:pt x="830742" y="44647"/>
                  <a:pt x="791542" y="44647"/>
                </a:cubicBezTo>
                <a:close/>
                <a:moveTo>
                  <a:pt x="571538" y="44647"/>
                </a:moveTo>
                <a:cubicBezTo>
                  <a:pt x="532338" y="44647"/>
                  <a:pt x="500558" y="76426"/>
                  <a:pt x="500558" y="115627"/>
                </a:cubicBezTo>
                <a:cubicBezTo>
                  <a:pt x="500558" y="154828"/>
                  <a:pt x="532338" y="186607"/>
                  <a:pt x="571538" y="186607"/>
                </a:cubicBezTo>
                <a:cubicBezTo>
                  <a:pt x="610738" y="186607"/>
                  <a:pt x="642518" y="154828"/>
                  <a:pt x="642518" y="115627"/>
                </a:cubicBezTo>
                <a:cubicBezTo>
                  <a:pt x="642518" y="76426"/>
                  <a:pt x="610738" y="44647"/>
                  <a:pt x="571538" y="44647"/>
                </a:cubicBezTo>
                <a:close/>
                <a:moveTo>
                  <a:pt x="351530" y="44647"/>
                </a:moveTo>
                <a:cubicBezTo>
                  <a:pt x="312330" y="44647"/>
                  <a:pt x="280550" y="76426"/>
                  <a:pt x="280550" y="115627"/>
                </a:cubicBezTo>
                <a:cubicBezTo>
                  <a:pt x="280550" y="154828"/>
                  <a:pt x="312330" y="186607"/>
                  <a:pt x="351530" y="186607"/>
                </a:cubicBezTo>
                <a:cubicBezTo>
                  <a:pt x="390730" y="186607"/>
                  <a:pt x="422510" y="154828"/>
                  <a:pt x="422510" y="115627"/>
                </a:cubicBezTo>
                <a:cubicBezTo>
                  <a:pt x="422510" y="76426"/>
                  <a:pt x="390730" y="44647"/>
                  <a:pt x="351530" y="44647"/>
                </a:cubicBezTo>
                <a:close/>
                <a:moveTo>
                  <a:pt x="131526" y="44647"/>
                </a:moveTo>
                <a:cubicBezTo>
                  <a:pt x="92326" y="44647"/>
                  <a:pt x="60546" y="76426"/>
                  <a:pt x="60546" y="115627"/>
                </a:cubicBezTo>
                <a:cubicBezTo>
                  <a:pt x="60546" y="154828"/>
                  <a:pt x="92326" y="186607"/>
                  <a:pt x="131526" y="186607"/>
                </a:cubicBezTo>
                <a:cubicBezTo>
                  <a:pt x="170726" y="186607"/>
                  <a:pt x="202506" y="154828"/>
                  <a:pt x="202506" y="115627"/>
                </a:cubicBezTo>
                <a:cubicBezTo>
                  <a:pt x="202506" y="76426"/>
                  <a:pt x="170726" y="44647"/>
                  <a:pt x="131526" y="44647"/>
                </a:cubicBezTo>
                <a:close/>
                <a:moveTo>
                  <a:pt x="23514" y="0"/>
                </a:moveTo>
                <a:lnTo>
                  <a:pt x="3099614" y="0"/>
                </a:lnTo>
                <a:cubicBezTo>
                  <a:pt x="3112598" y="0"/>
                  <a:pt x="3123126" y="10528"/>
                  <a:pt x="3123126" y="23514"/>
                </a:cubicBezTo>
                <a:lnTo>
                  <a:pt x="3123126" y="2624507"/>
                </a:lnTo>
                <a:cubicBezTo>
                  <a:pt x="3123126" y="2637493"/>
                  <a:pt x="3112598" y="2648021"/>
                  <a:pt x="3099614" y="2648021"/>
                </a:cubicBezTo>
                <a:lnTo>
                  <a:pt x="23514" y="2648021"/>
                </a:lnTo>
                <a:cubicBezTo>
                  <a:pt x="10528" y="2648021"/>
                  <a:pt x="0" y="2637493"/>
                  <a:pt x="0" y="2624507"/>
                </a:cubicBezTo>
                <a:lnTo>
                  <a:pt x="0" y="23514"/>
                </a:lnTo>
                <a:cubicBezTo>
                  <a:pt x="0" y="10528"/>
                  <a:pt x="10528" y="0"/>
                  <a:pt x="23514" y="0"/>
                </a:cubicBezTo>
                <a:close/>
              </a:path>
            </a:pathLst>
          </a:custGeom>
          <a:grp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7748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00"/>
                                        <p:tgtEl>
                                          <p:spTgt spid="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2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2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0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000"/>
                                        <p:tgtEl>
                                          <p:spTgt spid="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000"/>
                                        <p:tgtEl>
                                          <p:spTgt spid="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000"/>
                                        <p:tgtEl>
                                          <p:spTgt spid="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1000"/>
                                        <p:tgtEl>
                                          <p:spTgt spid="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10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1000"/>
                                        <p:tgtEl>
                                          <p:spTgt spid="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00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1000"/>
                                        <p:tgtEl>
                                          <p:spTgt spid="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1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2" dur="1000"/>
                                        <p:tgtEl>
                                          <p:spTgt spid="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1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5" dur="1000"/>
                                        <p:tgtEl>
                                          <p:spTgt spid="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1000"/>
                                        <p:tgtEl>
                                          <p:spTgt spid="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10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10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1" presetClass="entr" presetSubtype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7" dur="1000"/>
                                        <p:tgtEl>
                                          <p:spTgt spid="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1" presetClass="entr" presetSubtype="1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0" dur="1000"/>
                                        <p:tgtEl>
                                          <p:spTgt spid="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1" presetClass="entr" presetSubtype="1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3" dur="1000"/>
                                        <p:tgtEl>
                                          <p:spTgt spid="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1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1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1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1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1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10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10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1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0" dur="1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3" dur="10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6" dur="1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9" dur="10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5" dur="10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8" dur="10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1" dur="10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4" dur="10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10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3" dur="10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6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9" dur="10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5" dur="1000"/>
                                        <p:tgtEl>
                                          <p:spTgt spid="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7" dur="1000"/>
                                        <p:tgtEl>
                                          <p:spTgt spid="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0" dur="100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3" dur="10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6" dur="10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22" presetClass="entr" presetSubtype="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9" dur="10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22" presetClass="entr" presetSubtype="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2" dur="10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5" dur="10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8" dur="10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1" dur="100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4" dur="1000"/>
                                        <p:tgtEl>
                                          <p:spTgt spid="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7" dur="100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0" dur="100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3" dur="100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6" dur="100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9" dur="1000"/>
                                        <p:tgtEl>
                                          <p:spTgt spid="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2" dur="10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5" dur="1000"/>
                                        <p:tgtEl>
                                          <p:spTgt spid="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8" dur="10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1" dur="10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4" dur="10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7" dur="10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0" dur="1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3" dur="10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6" dur="1000"/>
                                        <p:tgtEl>
                                          <p:spTgt spid="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9" dur="1000"/>
                                        <p:tgtEl>
                                          <p:spTgt spid="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2" dur="10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22" presetClass="entr" presetSubtype="8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5" dur="10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8" dur="10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1" dur="10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4" dur="1000"/>
                                        <p:tgtEl>
                                          <p:spTgt spid="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7" dur="10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0" dur="1000"/>
                                        <p:tgtEl>
                                          <p:spTgt spid="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3" dur="10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6" dur="1000"/>
                                        <p:tgtEl>
                                          <p:spTgt spid="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1" dur="20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4" dur="2000"/>
                                        <p:tgtEl>
                                          <p:spTgt spid="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21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0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1" presetID="21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3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21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6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7" presetID="21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9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21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2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3" presetID="21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5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21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8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21" presetClass="entr" presetSubtype="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1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21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4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5" presetID="21" presetClass="entr" presetSubtype="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21" presetClass="entr" presetSubtype="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21" presetClass="entr" presetSubtype="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3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21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6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7" presetID="21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9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21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42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3" presetID="21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45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21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48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2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5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0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1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7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3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5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8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6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7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3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4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5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8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7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0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3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6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5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8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7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0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3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6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2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5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7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0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1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6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7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9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0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2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3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5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6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8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1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2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4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5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7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8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0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1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3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6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7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9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0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2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3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5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6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8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1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2" presetID="21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4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5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7" dur="10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8" presetID="21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40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1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3" dur="1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21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46" dur="10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7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9" dur="1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0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2" dur="1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3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5" dur="1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6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8" dur="1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1" dur="1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2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4" dur="1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5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7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0" dur="1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1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3" dur="10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6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79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2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85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8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91" dur="1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4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97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8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0" dur="1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3" dur="1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6" dur="10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7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9" dur="1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0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2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3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5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6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8" dur="1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1" dur="10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2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4" dur="1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5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7" dur="10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8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0" dur="10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3" dur="1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6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9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2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5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8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1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7" dur="1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0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3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9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0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2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3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5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6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9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2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5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8" grpId="0" animBg="1"/>
      <p:bldP spid="30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731" grpId="0" animBg="1"/>
      <p:bldP spid="702" grpId="0" animBg="1"/>
      <p:bldP spid="724" grpId="0" animBg="1"/>
      <p:bldP spid="725" grpId="0" animBg="1"/>
      <p:bldP spid="726" grpId="0" animBg="1"/>
      <p:bldP spid="735" grpId="0"/>
      <p:bldP spid="704" grpId="0" animBg="1"/>
      <p:bldP spid="700" grpId="0" animBg="1"/>
      <p:bldP spid="701" grpId="0" animBg="1"/>
      <p:bldP spid="697" grpId="0" animBg="1"/>
      <p:bldP spid="5" grpId="0" animBg="1"/>
      <p:bldP spid="39" grpId="0" animBg="1"/>
      <p:bldP spid="41" grpId="0" animBg="1"/>
      <p:bldP spid="43" grpId="0" animBg="1"/>
      <p:bldP spid="47" grpId="0" animBg="1"/>
      <p:bldP spid="49" grpId="0" animBg="1"/>
      <p:bldP spid="51" grpId="0" animBg="1"/>
      <p:bldP spid="55" grpId="0" animBg="1"/>
      <p:bldP spid="57" grpId="0" animBg="1"/>
      <p:bldP spid="59" grpId="0" animBg="1"/>
      <p:bldP spid="61" grpId="0" animBg="1"/>
      <p:bldP spid="63" grpId="0" animBg="1"/>
      <p:bldP spid="53" grpId="0" animBg="1"/>
      <p:bldP spid="2" grpId="0" animBg="1"/>
      <p:bldP spid="7" grpId="0" animBg="1"/>
      <p:bldP spid="9" grpId="0" animBg="1"/>
      <p:bldP spid="11" grpId="0" animBg="1"/>
      <p:bldP spid="8" grpId="0" animBg="1"/>
      <p:bldP spid="10" grpId="0" animBg="1"/>
      <p:bldP spid="12" grpId="0" animBg="1"/>
      <p:bldP spid="17" grpId="0" animBg="1"/>
      <p:bldP spid="23" grpId="0" animBg="1"/>
      <p:bldP spid="27" grpId="0" animBg="1"/>
      <p:bldP spid="29" grpId="0" animBg="1"/>
      <p:bldP spid="98" grpId="0" animBg="1"/>
      <p:bldP spid="100" grpId="0" animBg="1"/>
      <p:bldP spid="102" grpId="0" animBg="1"/>
      <p:bldP spid="104" grpId="0" animBg="1"/>
      <p:bldP spid="164" grpId="0" animBg="1"/>
      <p:bldP spid="166" grpId="0" animBg="1"/>
      <p:bldP spid="168" grpId="0" animBg="1"/>
      <p:bldP spid="169" grpId="0" animBg="1"/>
      <p:bldP spid="178" grpId="0" animBg="1"/>
      <p:bldP spid="179" grpId="0" animBg="1"/>
      <p:bldP spid="185" grpId="0" animBg="1"/>
      <p:bldP spid="187" grpId="0" animBg="1"/>
      <p:bldP spid="189" grpId="0" animBg="1"/>
      <p:bldP spid="186" grpId="0" animBg="1"/>
      <p:bldP spid="188" grpId="0" animBg="1"/>
      <p:bldP spid="190" grpId="0" animBg="1"/>
      <p:bldP spid="196" grpId="0" animBg="1"/>
      <p:bldP spid="198" grpId="0" animBg="1"/>
      <p:bldP spid="200" grpId="0" animBg="1"/>
      <p:bldP spid="202" grpId="0" animBg="1"/>
      <p:bldP spid="203" grpId="0"/>
      <p:bldP spid="204" grpId="0"/>
      <p:bldP spid="205" grpId="0"/>
      <p:bldP spid="206" grpId="0"/>
      <p:bldP spid="207" grpId="0"/>
      <p:bldP spid="208" grpId="0"/>
      <p:bldP spid="209" grpId="0"/>
      <p:bldP spid="210" grpId="0"/>
      <p:bldP spid="211" grpId="0"/>
      <p:bldP spid="212" grpId="0"/>
      <p:bldP spid="213" grpId="0"/>
      <p:bldP spid="214" grpId="0"/>
      <p:bldP spid="226" grpId="0"/>
      <p:bldP spid="227" grpId="0"/>
      <p:bldP spid="228" grpId="0"/>
      <p:bldP spid="229" grpId="0"/>
      <p:bldP spid="230" grpId="0"/>
      <p:bldP spid="231" grpId="0" animBg="1"/>
      <p:bldP spid="232" grpId="0" animBg="1"/>
      <p:bldP spid="233" grpId="0" animBg="1"/>
      <p:bldP spid="234" grpId="0" animBg="1"/>
      <p:bldP spid="236" grpId="0" animBg="1"/>
      <p:bldP spid="243" grpId="0" animBg="1"/>
      <p:bldP spid="244" grpId="0" animBg="1"/>
      <p:bldP spid="21" grpId="0" animBg="1"/>
      <p:bldP spid="235" grpId="0" animBg="1"/>
      <p:bldP spid="237" grpId="0" animBg="1"/>
      <p:bldP spid="238" grpId="0" animBg="1"/>
      <p:bldP spid="239" grpId="0" animBg="1"/>
      <p:bldP spid="241" grpId="0" animBg="1"/>
      <p:bldP spid="248" grpId="0" animBg="1"/>
      <p:bldP spid="249" grpId="0" animBg="1"/>
      <p:bldP spid="250" grpId="0" animBg="1"/>
      <p:bldP spid="251" grpId="0" animBg="1"/>
      <p:bldP spid="174" grpId="0" animBg="1"/>
      <p:bldP spid="176" grpId="0" animBg="1"/>
      <p:bldP spid="386" grpId="0"/>
      <p:bldP spid="37" grpId="0"/>
      <p:bldP spid="685" grpId="0" animBg="1"/>
      <p:bldP spid="681" grpId="0" animBg="1"/>
      <p:bldP spid="473" grpId="0" animBg="1"/>
      <p:bldP spid="474" grpId="0" animBg="1"/>
      <p:bldP spid="548" grpId="0" animBg="1"/>
      <p:bldP spid="568" grpId="0" animBg="1"/>
      <p:bldP spid="588" grpId="0" animBg="1"/>
      <p:bldP spid="589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21" grpId="0" animBg="1"/>
      <p:bldP spid="659" grpId="0"/>
      <p:bldP spid="660" grpId="0"/>
      <p:bldP spid="661" grpId="0"/>
      <p:bldP spid="662" grpId="0"/>
      <p:bldP spid="673" grpId="0" animBg="1"/>
      <p:bldP spid="245" grpId="0" animBg="1"/>
      <p:bldP spid="684" grpId="0" animBg="1"/>
      <p:bldP spid="686" grpId="0" animBg="1"/>
      <p:bldP spid="718" grpId="0"/>
      <p:bldP spid="719" grpId="0"/>
      <p:bldP spid="720" grpId="0"/>
      <p:bldP spid="2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7277DC2-59E9-351E-8D5E-E8F1D13F90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14AF3015-6B49-CC2C-572A-E00411B3ABB4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3137CB4E-5C02-3D43-D6F4-98A8D7EC8275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B2DBEBF6-D04E-3B58-E9E2-BD10FD23003B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2F652BD7-7A2A-2021-18BE-0E8C96AFBD95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380F2FCC-751F-2418-AE66-7A84036B577E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08737023-C553-A3DE-A65A-3162C6835F9F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ECCFCB4E-67FA-7D0B-4CAA-2627203D6A0D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4D05A8FD-984A-D7F3-988C-D82BCBE1EE9D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CCD82355-9B21-6652-1584-371DEF272AEF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89CD89ED-36F4-1F8E-36E9-41FD70740783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B31D6A75-A4A8-5E34-3494-ED750B1BBC42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0F6CCB79-8E22-4BFE-1272-88734D1A94FF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8FF695A8-944C-EA53-E2B7-B782CB2A8BC0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0CB008EB-E84F-6E13-3904-860394024BCC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C22FE88A-3EBE-FF66-C551-710FFACA6CD3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7B5E7DDB-E859-405C-074F-C31AF63CF385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D748E760-6760-E380-5331-E629D4BE7134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EC033BA0-C1F6-9187-D086-DDE3561FB28D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25E4780B-F387-9295-6204-523FA58D6FEC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CE4CF658-2DBF-45B7-6C77-64B5D557E5C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DF070328-D8E9-8916-104B-6F6AADFE6821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84766287-02CF-98E7-BE2C-348FE654360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39D0EF49-F18C-183A-4477-EA3B40FCCB1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98EB4376-985C-05B3-C3B6-05558D9D84A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D5670198-549E-EF6C-9ED2-EC2DB07AF5E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C415B462-2CFF-40E9-B418-45714C9902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F058DA20-65E2-F190-6F82-EE33B199E4F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A474D15F-AE1F-93A7-6A6E-1C2C43DEDA9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3FB8D5AF-DD4C-343B-9CF1-4753F95A6E7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3A07F4CE-BFAA-D2CE-9504-FBD95DB8A20F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EE53DE3B-CB32-17BB-1549-534987DE7632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D1BFE436-89C3-F32A-31A0-700BFC4E9A5B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0FE61E3B-D262-5D06-4275-35D9654C1F77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B3178210-43CC-3F7E-F8B0-0073067A5997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DDA7778D-0A21-8EC9-AF53-A828F8620F08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5037681D-39A3-E77B-864C-11685DC9C820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CA22BB64-B44E-D3EA-E906-CD46D8E2DF2E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668FF022-44D5-CCB7-BE1D-5CF6D1EB4049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912912A1-43EE-A562-3B02-2578BB0E23AE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E9CA9953-8893-2F8E-8EB8-B2603FB48A00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5A3AC1E5-BC06-B1B7-00CE-53807BDC26E6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9165CF34-C702-460C-30AF-E44773D6EA31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3D877499-115D-8B8C-4C49-F0DEE466AA0F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4B39E73C-CD8B-37E5-0144-D1CE0BD2FB40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F0DDF3B6-97ED-1C46-7DE1-FEC169D2FDB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CC85E525-8110-4975-9057-08554DEFB552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3816CBF0-8528-0109-6B8B-9A8D2B599B28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3B3E3F49-F172-3938-90A6-2F3265F91BB6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D370EDD0-A8DB-1081-9892-88EA212EAC2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4B9A481A-A008-4DBB-F494-40426EC863D4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61D31143-8D61-31DB-B8A2-39AF18294B8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E42D5340-DD39-873F-D500-C3CC81E51C5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45D79CE0-4F83-E188-B1C2-AB392D8E3930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F2319416-5E58-59EC-91D1-22E3DF51D60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F33AC0D6-1BEC-305C-1776-2A2B7F77116E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79EF8ECB-251F-0706-5400-F50450DB4B2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50126213-E255-9EC1-9078-25CDB8E3DFBF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9233657E-89EC-462B-5F71-AA0590B3D01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42268" y="8991324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B7DF8248-F4CB-0114-C89D-9FCDF7BBECCC}"/>
              </a:ext>
            </a:extLst>
          </p:cNvPr>
          <p:cNvSpPr/>
          <p:nvPr/>
        </p:nvSpPr>
        <p:spPr>
          <a:xfrm>
            <a:off x="7137371" y="9481098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2EC59AE4-DD4D-E7D9-051A-42D076CB2BA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BF8C723B-D25C-5510-BD80-FCD4EFF9158A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AB9862D6-5525-AD2C-CD2E-80DABF6A805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86937669-270F-3181-01ED-D29B6002BEFA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AFA8498E-9C3C-00CB-E212-3DBD8ADD9D0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6E25E940-2FE3-1110-499F-78DC5F4C40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0FBA2F92-88EE-757A-FEDC-D48E0804DACC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C12EF8D2-CD23-0C19-88EA-94ABE9D68C2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430AAF45-736C-ED56-2AAB-623D38213FF5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E920A141-B804-F919-7DD4-3CAAEABA0EB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EEE3CA03-D315-E6E4-8006-054873CB2FC1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B7CB8F4C-B562-282C-02B5-B86E1F85ABA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17530C8C-F306-F7C8-EE12-E9E919A8CA2F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84E8EF80-8A09-ED91-518C-8539942D333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10D933E7-4F41-76A9-6AAC-85E8AC8409AC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8F47AF55-BD1C-D410-E59E-6FE83060004B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56C3D60F-7D23-9C2A-2C38-2C056EF28B65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6B8C7684-0965-6D00-FA5E-4B9DF61F8846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5766B038-3E0D-9DCB-B096-2674F5EC1588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3FC99D03-CCCD-6867-3D19-D110C3219D83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547662D0-34D1-77A0-2100-E6B2D394326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4F02EFA0-6C3C-7409-637C-250B73536A7C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B9E3C046-93EA-14FB-9883-9EF342638B5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70A568AD-15A9-C9B8-E7EA-9E5DE812A02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95407D4C-3BB9-C566-769D-C8CA802DC06B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684ADCDD-D348-082E-7AC4-1A002B1AA5FD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A78D8EE5-0FB6-AA02-F59A-D6D98C6A870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2F32FF8B-D723-C837-2A87-6410D35C2E66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90EC1851-B8BE-86F0-CAB1-C45BC6AFB1C5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F635F820-3268-38FB-EFDB-41F64CC6D7C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B4F374AF-5EB3-8DA3-1BED-D69278590A7C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9D7A89F6-21A7-CE90-2058-88CB3253AF32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7C94A885-0F78-B71C-2570-DB2C3B3DE879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B87FFB13-2849-4218-BEE3-C3DA40DC10B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C7AADEA8-ADE7-3337-4F3E-980BA8630CD8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D81B8341-599E-C403-3C29-65B5397A048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3BB94215-7A96-C6A9-AB89-AFE8A20284F9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C6D54356-DEC5-5771-9937-5D8B310D6BB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1732C2F4-83E5-FFB5-50A2-DD09710B2333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72D2047D-CC77-3B87-AE28-3A8719AC9AD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845EB38F-97C1-6735-DD08-28E8B5502078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A3DB22E3-7DE6-D142-831F-98344D32D18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569F848E-993A-E459-1BD8-84522993F160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DE51D95A-B823-19B8-A3BA-7B52699B851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388427A0-135F-EC07-260D-BFF986DCB8F3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66A065A1-F96C-D0B2-9A01-3DC173F56D66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4F060497-5549-AB99-576D-A6DD89BC6E52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06F32D6D-3344-B54E-7431-163275562EC5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011392B3-AA56-CE83-8D1E-346B55299A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4DE5FB4D-F391-CB3E-C2C4-1590D77C56F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79D7373B-1B3B-80F4-32A9-7C023B1C137E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F0FC3F4B-1C3C-BE72-4116-1BEC70A7F981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7C570465-853B-54CA-D119-930667FB52F9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DD0A55B7-1AE2-13FB-441A-CEC14A3102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DDA9C6FC-8A10-8EE0-90CA-F512B3DB984D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9DC4645E-7AE4-1ABC-6AC8-8A2D0F1797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6B534060-2EDB-F525-D234-BF58102EA1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7EB521D2-0DC3-3584-99A7-D49FF54D1B1E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E04CA31B-B36F-94DF-6442-99CDC5160361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7EF7F31B-60AC-08C8-8502-F1545033E4E9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F9C81DC3-3D28-414E-7ACF-EA38954D14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F561308F-4D72-D070-3AB5-BA959F5C96EE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0BB0DD1E-A4F9-82EC-9CCC-7C22FAD9E30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24BA25F3-3B82-0836-9A08-AB53D82274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F885C5B9-A62F-4585-B6FD-B4F07A950A0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31495EBC-16AB-4112-2D3E-DCC6BB566A29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38F9946B-285D-3875-F67F-63DD78B9F67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183F5ADA-FB47-420D-02F8-14CCA55D7394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F9325864-C060-C5F5-BF21-D454C156A46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081B3CA2-8A31-16D1-B676-7E24D93C0A10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F7057895-4A5C-634D-6A41-660B1BDA7A2F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4C8DA66C-6E27-1E7C-2FE1-49E047B6078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8AC566F0-4856-6BBB-63FB-EAEA314CBB9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78D13F10-8320-55FF-5532-DEECAA7D0B88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9258633D-D48F-FC94-03BE-FEFDE9CD64C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9149DE83-FBEF-329F-8112-051643B709B3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0C2161DE-F290-F433-86E8-BA500202AEB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A79D523F-D5B9-F83B-9480-717FC3A3D789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133C0A1C-E4B7-811C-00FB-818D95B61F2B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F5E5BA30-9B90-8A22-C274-C223237677C8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0C1DD55F-E239-3927-2C95-11C555592246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2BE93472-F045-1E48-9D23-A22EAEDFED9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5DC7E546-40EA-4E1B-5B97-C746CE4E990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0A24B5CF-2B1C-CDFF-29D5-B9C26295777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E9F90F2C-248A-8700-2711-7A5A06C118F0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7B3BBD0C-A085-E6D8-A8FB-A4C9DF242AC0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09E283D6-7E41-1579-59D5-47BED0BB89DA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40BEDFC4-798B-4985-09A8-635EDF9AE05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D183C634-179E-0A29-2220-2E60C8E039D5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654CFC63-274C-5496-D87F-8E7F0AB80E5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448BEBA9-34C2-0036-2680-045C95944481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F42F7289-3A13-D48C-0D0E-49444D1B09F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DCF4EE91-579B-DE85-387F-9777396B435D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3536F9CA-32FF-70A0-D023-5BC9CAFACFF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32911EE2-C92B-3520-1F25-9B87B03345FB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7A097299-7472-CAE2-95C5-F2517EF5C13B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B0F7ABDC-75DD-F215-A8C1-C5E7FB381AB1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291FCFFE-3147-5B13-F588-7DDB8467535D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DA90BC8E-9A7E-1272-0333-110EAFB3EEC8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45835D96-87BA-DD61-6F7B-7B899B79ED42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92E3D8B4-9A19-4068-F5C7-D503106C4827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0F4EE70E-FF2E-5D27-36B6-7115B2C47264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2E36D3ED-046D-0527-0A73-0BC94ACEFAC1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A78669D4-0F23-3720-38D5-C4DAA7B2215C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AEF999C8-F9A2-E0C4-E8C9-EABD3E1FAFAA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2B446275-3588-B616-9DD7-0A9DA1BFE2D2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2D729C45-76FD-6617-8FBC-7F52CB2B834B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E8B171FF-08D2-7272-90F9-5A98CAF5F997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5FA30247-58DB-CE00-E17C-4037AF3AE63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A5F3740A-37C2-4C08-6A39-33878012D410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F738628A-5497-B885-7AF6-ECC6261623FF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C8F284FA-B23B-6A79-4109-D01E0C939A9D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BCABF8A7-3CE7-EA34-A2ED-FD402463DA39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EFE53C2F-7BF8-B043-00A4-9BF5B5E5F7F3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410B99B0-404E-C601-7B93-C7419FDBD600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37692443-BE4B-26C2-814E-5EEF6DA53AE0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8AB98F2E-ABD9-69BB-417E-9D781E11C735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284886B4-6412-E86C-FEF1-3BE8C5DC25FB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B8FB73BD-C079-E467-3BFC-6B36CAB9AF22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1BB2C46C-1686-8C1F-3DF9-C784B21C2D45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3E0324C2-6883-8E3E-842D-A03C41D415CE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B145A2C8-0E24-CF48-80D5-C5070FC5D008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9DF3D12F-47C6-B0B4-4EFE-D994655FCFB9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DE3C4275-D714-58C3-05C4-C77D2E795167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F0647F6B-76EB-0432-9C0A-D3A8FE8A9A39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219AB99A-B031-6457-C137-108EA2B9AD14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A14D4D4F-252A-9C2B-B697-9C6E36D42285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AE52D713-9F03-5D0B-CAF8-853BE071B097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5C3EBD0F-A0C3-8A2D-A91D-11AA6862DF76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06A6261E-C908-0A2A-FD88-2D937C092B06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75147B39-2B30-DB90-E9B7-5CD703B3AC47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21252A48-2112-6B65-34E0-1AD8A042C329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665986CD-5473-A527-F259-D052DEAE5B24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440CAE08-4037-EFAC-95B0-110FBE74794F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DE56BF37-FFE3-EBFC-BBBE-6C8451AF93CE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7C32121A-DCD5-7D99-1B32-3EA8607A9E7D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0E6A2AA7-42EF-1F09-F89C-86A1034A13B8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82F32CA6-B298-92B1-7836-F8521701AB1C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7A56A1EE-A190-E1D3-ABC6-98D74C7C4785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C4091179-4EFA-E223-0A7B-325E979D617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AC23700D-0760-C217-5D64-F63D16BAF050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141D00D6-5839-0F9F-FA1F-5E533295E287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8A3CBB99-79BA-87A3-4FB4-3513AE8B4F0E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80865345-C5F2-CF59-F3C3-8272834B5C1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2DCC5A4C-EA2B-5BA6-AFA2-87AF19C6960E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4CD4911A-CBCB-1D83-8C22-7501F64E85AB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24537CA1-DECC-B7EF-910F-43E0343DC981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78ED51FE-CF91-F8B0-8929-AAB01E118EA3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CB7BA0C2-473A-1B9E-3F99-A6A37729E677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1478EDB1-81F5-9DD7-668F-F337A65A01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D95615C0-62F5-7F40-E992-3E4A6C38D4FD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41F4B1B9-9385-7B3A-0867-7D0CA7C5B7DF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07A449B0-06E3-1B1D-0801-9D6CFE32852B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2276391D-E900-0E55-D9AA-3CF56D48D882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DF5CF7B3-1B7D-AE09-C730-51844E8631C8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F44E6505-5609-11FD-52AE-123592193376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40A15997-0B9C-EB80-9DF7-F9516938A889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DACBC61C-4318-A2E2-7DA2-102DD6284F3D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90C9A368-339C-3DDD-6CEA-1389D7F4F4E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A1992D41-DAF0-93C2-A4EE-014E0DB140A1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FED30971-F4E8-632F-61C9-101E1431262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6B96CF07-2A1B-BD8A-2B4D-76E42B3311F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74039DEA-73C1-5D71-68F1-A385191017F3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AE98A6B0-76CF-3D6C-9DBD-0E3F28AC3B2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E1EF4D50-B746-F050-53B5-64978D8E7F54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7E2A061A-F05F-F6D5-1766-939E858F2380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4C74E041-D911-9D5C-2628-2183F9B17CDF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8A920B1C-8E12-7114-2D51-67C4EA41B1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933F5C1C-9901-B1C2-BA38-32BD0CAA68D1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8E91D4E5-0FDC-B48C-D08D-A30EBE7DCF5B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86FF2871-F61F-A025-8076-3C4A4EF7AB93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8C0F2212-0B64-124B-C9E2-FF4060FD1E65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3674EFAA-CDD9-EDA7-F256-68936FACAA0C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595E53D3-851F-0C20-C5AB-71A95731E165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C27E1F7F-78F6-D29C-55D0-982DD051F649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8D6D6F90-A60B-E39B-FC72-86ACDC0C47DC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EF7B7B50-E16F-8599-52AB-8A33C9E22D04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AF8CBE89-8C4B-6E45-B663-9061D9CE9D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57C39880-A588-2403-CE22-ED7603E0C92A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0148F95F-D9B5-4151-BAEE-9D70BDE443C6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769D5079-A25D-B6A8-5E0A-DD8A755D8078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7ADDB4D5-8D29-B95E-2820-5FEC318853F5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7C7B4191-90F3-E22A-92B0-99380A9D39E2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1F3400D6-0652-361F-48A1-504AC4C3BFD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0B009E44-C43B-8733-1EFF-7D40CA73DE25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A4063D5F-B11C-E089-260B-E953758C5419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44C9A799-7678-58DA-74F7-CB0E533A087D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B6B47488-CAC0-025B-0A56-DB71521A423A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3ECDE5FF-0D5E-6124-FD22-2F55081C005C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326C2D21-8CBF-615B-FDA8-38A34F18CF8D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9DDF8585-41D3-1D92-0B43-0F20CCB73633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ED5126CD-E2A1-9E7B-DE84-17AD477F57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1A810E58-A8EF-C22E-A78C-480E68AA20A9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7D3E9895-DEB0-18BC-3705-AC16D69C0376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BE67CAEF-C632-EC85-2D31-CF0B85304889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6521A443-66EF-E97C-0177-78163894EB1B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AE32D327-8D6C-8E07-5982-C2DC277B12E1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8E15AC96-2E01-FA12-7837-F276FB9B5FFC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18D84FE8-03D9-C58F-8CC2-E8A1F809218B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36C90FB4-812B-8708-8B18-7472FA291CE6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726DF4B1-0344-4A6A-CA3C-471DA5F49068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7C3AFC55-3AE6-A6F1-3F9E-24E99FB10023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E5108732-9073-EAA0-1F3D-BD5C640CB2B4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A123DE73-72F7-641F-977B-FB843A289C72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5C6F2EDF-A8C2-8AC0-D75F-6F4B4D04F5D2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4920CB96-6700-D5E7-C8D9-5904EDE8CF76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507EB61A-0DA1-B2CB-BAF0-12135EF7D036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940C3C6C-248B-EAEE-2F07-23FB050D4ADE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89DB56D9-DD42-6C4B-E57C-B71EAAA3A7A3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583ED262-4951-500A-A3EA-80CE861CE84F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A84872BA-0546-2271-49B9-E0C76C65A6CB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B919BBDF-4627-5AC1-EB3E-962A00327C97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0DCE9E8E-0E61-89B3-9766-CFE21F1598AB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75453C36-9354-9568-7A9F-330DF846E7A4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8031534D-CA00-A900-B8B6-D8ED04C892A2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06533ED6-0030-3628-BFA7-76590A3A9417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06F0683A-6340-4275-9098-421C9BA62D2B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FFDE9C58-EC07-74C9-6FBF-F02C055944A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1A0198AB-2E44-DEDB-BF32-5CEFB3B7490C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B87E7A8D-C06C-AF5B-B502-0CC54A83F935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0E74CF60-1914-CAC9-9FF9-B81881539B44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80F8BCF8-7EE6-3CC4-668D-91CBF3E72BE5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EE1B5ED6-2D87-BFDC-EF76-48EAFF77ADF9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FF85C059-23B9-73C3-3653-6D144C6EBA91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543E9F97-84AC-860D-4D8F-F8BA568F2B2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A23EB356-AA5A-2994-DEF1-E37768E6DEA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268D8612-BAE9-CE35-07A2-6E5FDBE9FF99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A47952C6-5693-633E-C9DB-FE1BE804C1DD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644529B9-4700-7B6F-01FB-D3B5AC0C118B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284426F1-76DD-D21E-3A44-79C2AC428916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802A4E72-ECAC-C8FC-55BC-F56A5D1465AC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10188969-B233-B802-C220-786CE4200EB2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711B4BB7-65F1-665B-24E2-6C0A14815420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F89FB8AD-0852-9685-B41D-4E7DAA35C8E3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421A0301-1409-BBE3-84D7-9EAAFE7CEAAA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9C194909-3420-4161-ECA2-95BD2E9B0995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80D9C20A-5EC9-6F2E-83B4-4E4026AC8D76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84A21B9B-701A-FF3B-FC36-B724B2BCBCC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629C8175-AA66-F510-6C8D-6164C2CD0083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C6C14D74-651B-0662-6E72-686BEDD7CC15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20D61994-6428-B752-D7B4-A855CF4B1320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517193AE-DDE4-95DE-EAE7-8D62DEE3AC2D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D1108481-D8D2-8208-F17E-5431B08C07FF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007E21FA-D56B-DB2F-F219-C19B7213AE56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7C72CD88-F185-A57C-CFD6-19D4F8917CC0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E0B59AF7-3627-DC1E-FA91-E81BBEBE5A33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41F612F1-09AE-A8CF-01D2-524B353044C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28A30629-F507-5862-2D44-FB4E05FE7D80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83BB89DA-F4A8-C35B-B385-DDB13511C0B6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EF35B86E-C1C6-C54C-26BA-6EC0C476027C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FA2F7950-C152-734C-1F3D-FBAA326A3D6A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153DC46E-BD60-156E-8C97-CFBC1975EB5F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8A9A5A8B-3807-2533-5947-2E31390C5477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57E93969-98A3-D1E6-03D4-C2252028DC9C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6D681A72-A1E6-E23F-D4AB-B3DACAF44EB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A7A20CB1-09B0-2BCF-AD82-E6FB9D92E67A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D8851E39-8ED4-2B39-9506-FE61D7CDC222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46A4DF0C-94EF-667D-67A8-0627F8121002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D1C8874B-F1D9-9D44-583E-A60B096B6FFE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FBAA0492-EFE5-BB31-CE1E-6DFCB9A93BCC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A937FF37-847A-0DEC-7105-226B59F2FDF2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0618F6CD-44DA-C065-EB2C-3D983A8AD78E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18EB8CB1-D4BF-7175-9660-5B0F5E5DC3AF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B643F58D-7F8F-08D8-EB33-B707D597378C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A06E85CF-74FC-E31C-EED6-B1CB5AB91D39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EE43E6AA-8E3C-B2CF-2656-F8394D40724A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47E854BB-6285-9E40-249E-5BBD7F10FE36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8542ECBF-A7DB-6C05-9391-4DEB687999CB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5AE79109-04BC-C49E-9FFB-5902A1B866E9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E9D0F580-EE2C-4F57-BD36-EEAF417C274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96781A42-6009-438C-FCC2-8B48711C7944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6B4A87A2-E24E-0692-72EC-437F242DC63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58A167AB-E70F-CA95-009D-BD91914F80E0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70F1403B-C8AD-9098-BE5E-1D409BDBF4DC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92707976-A528-D7C7-52FC-C2B2F73E32D9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BA75CC6E-B417-D46A-133B-E5F0AFBA73F4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6EE68166-758A-6930-1405-CDC9650D038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B763F2D7-7CB5-BB3E-0ED1-E34D67B08FD7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09659D2A-40D8-F8F4-579B-AD37CE28246B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F249F1E9-4A66-F4B1-A552-FBCA6074599E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31E17B3B-DD56-D36E-8150-2DCBB988E215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A25CE44D-12D9-8624-DD7F-866392941F73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39BBF457-6F4E-B104-6076-61692B0202AB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1AE116EF-CBDB-1CA2-EF45-AF5E78B5C895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56A56261-A653-CE83-0062-67ABB1288C1C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141BA9C9-C31D-B636-47CE-4A65272682F4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F84CB42F-C6DF-14AC-226D-F94BD3BEFDB4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BB0B3EA3-F734-E182-CCAF-C755ABEF99D5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9B11CBC4-35F6-8AAF-7D71-66C9E087C0EA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7A095A0F-2BAB-8C20-9BC4-6D3A88A381D8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01D56AD8-A16F-6D15-D27C-B8089A557515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5DFAA83F-9DBD-71BC-458B-4B2E1137C86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83F7B0BE-1366-8DF3-9318-EAF8D96B88AB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EEF01F22-9338-94B6-CD51-4DA90C0C4C7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E94F86F0-481A-AEBC-9CEF-84050D987AC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A0E59EE1-E20A-ADA2-B9B0-C3458F2F8D5F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20082E86-3F2B-FE39-F8EC-D8BC1F5DF3C6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6C3A3B66-2DDB-8529-4671-8891A1CDACEA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956950CD-F353-2B94-517B-C5525B69AA4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E40AA6CC-1278-91A7-F34D-99365ADF00A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FB5A70D5-86CE-450F-C8D7-DA378ED501B3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6405E3B0-89E7-898A-B0A5-1169B3F30FB9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A72C0852-1B53-6E30-8923-D0F9F969B7E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11FD2886-A7DF-1991-DACE-158729637F54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68949C0C-FBC8-A090-2850-EC3754EA9FC9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DBB239AF-4CFC-4267-BD1B-F5062A53A9E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EABBA681-CBBC-0C50-FFA5-C49D66A19E83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4108E34E-DA07-4FA0-229B-763B3E0E8675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D8C65B7F-D074-7E33-C928-97C3B6D1CC36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D586D26B-E1DF-21E4-EDD4-E79FC0231FAD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687C570F-D3D2-0C42-2F83-1D88B2ED0B82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D0172203-B839-8CC4-42CE-978FBC2E68EA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FC77E85B-42C7-715F-C122-3A578BDEB1E4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4EB0DB69-649C-4013-BB06-4AE788F3345B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D0C41BCC-D51B-B9B3-61A2-020D21E31F31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25274F2B-B2A0-1D2C-A8AD-97DBE7BD26D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CA434C79-596A-ED05-6512-16D8FAAD188A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1C49BEF3-9822-9707-77F7-E3615DD8F86A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3400805B-87AE-0159-FFE1-52F34BB6B00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9DF502DB-D24D-A9AB-D2EE-23FAC1200C0A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183CC54C-2B50-3BED-E6FA-57DD3E95FF9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13D893AF-C5DC-650D-0FC3-CA2D5F06009B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128A2B78-43E4-371A-2742-12284B7869E0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762165A2-3EDC-8D59-EE92-E2BC4D42D46F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BF6D415F-7DDB-71CA-0ADB-9C0CAE837251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63DC541D-EC88-780B-848A-4EF9327DA68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3AFB9451-7F27-617F-BDC0-B328297B09D7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3B431FF7-4659-672D-E6B4-94B99A41AA35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55F930A7-AC5F-4B14-00BE-169C6598282E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3BAC78C6-3BFB-45F3-BB48-DE2088018549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A9EC4209-BFA8-E4B0-BC2F-91DA75E35ED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DECCEDEB-FE27-CC32-70E8-986444372716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78A23D15-C20F-1BA3-0314-B82DE78C09C5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78A645C8-118B-5394-B247-5266497DF14C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D793CD0D-3F57-C64A-5529-F464301014E7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2EF5A892-06CF-8FF8-2D08-45469E9ED35F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87376B0F-79FB-1A8E-D163-61EBF4012210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0DF34952-F53B-A05D-8D64-A08E13700153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8A30CBEA-65ED-D69C-7016-229E2B383C6D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9C67AF2E-55E5-7E98-3D5A-EC9A4FC1F3EC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66886F73-9E49-5B64-99E6-31E6D2351702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7E964099-F09A-93E3-20DF-71B1B956C000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DC36DA15-9B5F-0F6E-351D-A314560FCF4B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2E8CCD72-9B5B-3B9A-1B20-45DAF880DECA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A06FDFD8-9C52-30F8-5B81-D9A943BD0744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B4A66942-A8DD-A417-F6A7-C362E8A28700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41B3E1F4-1E98-F01B-7C83-BA6F374658DB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D87C7378-067C-0CEB-7D1D-77F75085526C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596E42AE-2483-19D5-D56F-C4462C1C4C54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F3C5404C-6F69-8639-0814-BDA9DF6EB5F6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6CE68360-531D-044D-E6D8-AC8B0740880B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E7943DAE-37FE-51D3-E681-9D7C680863A5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F2C19A29-ACBF-B200-6E4F-FBBDBB71FD29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B6FDF594-FDB0-193C-4E34-F9C54D0DFFE2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4CF3D1E6-1A12-0F84-D66F-C42A79B0F15F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3867A5DF-28DA-5EBB-0412-41E157AFE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129C3A94-7D1E-6DD1-6958-086167A422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260D0CDD-2101-F270-1B90-2DD9C7CE0F47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29A2E7E9-FAE3-6D2F-4BB2-D866A13086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A57E002C-F9BD-9BBD-C6B5-7A899DC303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7EE1E271-9259-16F3-6F57-20ACBD6AC18E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2BE11981-0AD6-8BCE-A4E2-2784586E62F5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9D56A843-9394-2A56-86F3-7F69056E48DB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F1B4A155-3147-35E1-F9AF-259B7F6AB59A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109033E4-847F-59A1-9C3E-9D2DE747F362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BE6C6656-AD93-3438-B9CC-22FCCD718E78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D2FB1BF7-05CD-77A1-70EA-EA198A23DE9B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CF45A7E9-4723-2C94-122B-4BF1B4FFECE4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87A6E2EB-1ED1-2209-2796-3EB4DA2FF333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9022C62C-7765-C742-78E3-3EE467B27BA0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DC850EEE-7BC4-C7DA-EA75-CC1F690BB684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E1EB4451-A052-B27E-4630-1FF7A1E25824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F78EE13A-37B3-9BB5-1926-60C84AEE24AF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658FCEE0-C99F-2BF5-E10F-EC5C70A7DD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47AC6CF2-61FA-708A-B9CC-DB1F13BBAF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48F6916C-C965-B91D-E084-AF1D506F245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32BDCB28-79D7-F4F4-55D0-38749D6D2B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2EE445B1-04A0-AA84-5F5F-E76116571F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AF85A563-1284-677D-4E93-8B1077A318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7552674D-A26B-C353-4201-FB364926D2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E29A86DD-4307-0B74-6E11-F2EC395EE865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FCF8084B-990F-8D67-5B65-95EF3C8159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8E79CB46-71CA-F21D-E490-82F31936CF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71A29C91-5A87-38D4-F363-38C3AB370E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E2C99D70-72FE-AE1A-AF60-DA7D61048B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4252B81A-8528-D849-5214-48DB0A1D45B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1EEA1020-14BE-A4B2-5D0B-861101F0F1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612D260D-9BEB-CFD0-B435-FD9F1A8DBD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559F2C03-E766-E2FD-DC90-C449B821AC69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59A17DC0-EE45-2FAE-3604-6EB81476E195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4AC4A0DB-4B98-0E25-DDDF-B7AB83B33135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A01BCB92-EAF2-57AF-D992-DAC3E74B96BC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E6B548A2-3AAD-B906-3EF3-2EBBCC9578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A00C4F55-9690-0226-C49A-FAE30F8AD0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982E8C4A-5AD5-3ED5-D868-C4FFDECFE4C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DCB9C579-4ED2-F343-CC58-B6F1817E4E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9ED8D0E9-869D-152A-C696-1A7ECBD61F7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F868E3C9-2F68-7401-E893-44DE44FD14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76E3C7B3-4C42-B609-3FD0-6E2E9C184A8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2A296366-1A6F-BF48-862B-43B9A8E0966A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73D81570-D907-9126-4342-916E5AC6F0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7E9722D8-B640-1A40-FDAD-B7F1EA83F4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0CD7C9E9-BB10-808E-E2CB-4ED913D9AE3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DA5DBAB5-1823-2C64-9634-E9618B8A898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29B80A68-2E8B-8DAB-8468-D5AB41330C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5D19B699-4BED-27CE-3CB6-17224E0628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5F2E3CF8-EB9C-E0B6-A3A4-C776FE483C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96C85057-D0A6-4D15-E207-2174B1AF0C76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1CBBB6D9-3F90-C120-ABFE-2E918BAF94C0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0AE64802-1257-06CD-B5DE-05199B0BB626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F1BCA434-B523-623B-9E76-7F79830199E1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02006E74-1CAA-9171-E89B-5598C6E66E22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F4B78000-866D-C2DF-1D29-53E7030EFF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0A58E343-7751-824E-D22F-25230EA19B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49E681E2-8ED0-5BC7-ABDC-AFE8151A54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61B79B4D-E57D-6834-9DD0-5E1180BECB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18BAD354-5E79-64E4-A4A8-9578B3C20F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2B86CB8D-83BD-9BDF-5C5F-DC27A803F6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8EA44EFD-8F67-401A-DB20-F2CC95C0C2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E5E6629F-65E9-82DE-8487-1EBC5141E246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2900BD7F-FD31-B10F-F7C6-394765E87F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85C71CB0-EE53-7E9B-942F-50BB8BF94C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C07087A5-9CA5-754A-C0C5-E970996CD5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3FCB1C25-F092-7D74-09AB-DF7B55CF1C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EEB8F4E7-2601-A4D9-1321-655649DE73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B8D5D873-84D1-8864-5F45-C842D327C4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C6B5432C-66FC-5CC6-C37E-0E97BF82B9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FF52E775-60E2-3CCD-0596-4FD5D6BB3AFB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B901A7E1-5546-517A-BC34-2AB22180F4C6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1ED0E201-BC05-5A09-18B3-9D43DC31DF72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52C53998-5A6C-1DC9-4025-1D483ACD3F07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FFD59670-981D-1CF6-8391-0FE4555035BC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10993BDF-E4E7-6514-54E6-9BB9C8489A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F3F5695B-60AB-7E9B-A056-6E71D59BC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294376BA-8F03-A58D-1A7C-60A023EDEB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2B74B223-49CE-223B-6001-21AF986C4B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F1535B94-386E-F7DC-C882-DC9A077720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C53978D6-719F-3563-5416-BC1A09D340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79422D5E-F97A-C951-8CE4-98B341F1BF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9A1DD0BC-E130-69A3-7BB1-17661BDE9358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8126B373-C226-AD05-FAE1-4ECC28357E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7BA1FE77-B5AB-579D-5FEB-8EABA9C16E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023E6A2D-8A80-43C4-C04F-2916CE07FF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A4751A06-886A-90EB-179E-F22EEE686C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5BAC7F1B-D5C3-1E48-3558-1999AE6361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9CEC1E71-0F89-2FA3-AC22-F37BA5C8C7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C57F33C9-A3CD-CBBB-A0FB-990289C404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E1CAB258-53E1-9463-F017-781EC19A6C51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75CEEF81-8ABD-B110-7094-0264534938DF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7C1841C0-359F-051E-9449-C71A79A40AA0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0F15B14F-78F6-5349-FAEE-04E7EE5C2EC3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650F9D92-4059-94D2-3F3B-BC7AEBC10D2C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AD6A2CF4-371A-1731-FAB2-92C3AEA60BB7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D4817B3B-EB5F-BA8B-5462-80381A547FD2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94C99250-C239-8C97-24E2-9394067C253C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1436A240-165B-06CC-06EF-52EEA2E1281C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1307CCC9-EE1B-6944-E607-D4D6AA1B0441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ADCC1FA6-C353-E9C1-FC58-FDD906D0E8C0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77D45AA8-DED7-E10E-153A-954C2ECBE931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1612911F-E4FB-A325-F5DF-73AE0734EA37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5097CC8A-42B9-54C6-FBC5-E91F111458A0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E2E9584E-75B4-4B15-34E4-CD79014F6E9B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C4F4301D-537B-D7A9-505D-8C2A6D618D62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19A92F1F-C8E7-C502-9C13-5724A1114213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5F271C04-E041-69FC-A5E0-4FB28BE0B8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5AF9777E-BD84-59AF-EE2A-FBF952BB4D23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EAB95BC5-D941-6861-9856-53DD316AB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A812E8BB-E832-7B90-4D11-E3BBD77399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D5D9F889-94C1-FD4F-E4AA-6FDC0C20F9E8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4250A668-9675-1173-119B-83C94A75D1F5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8564BC3D-971C-FEEC-D215-8A5FBFF280D9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8FF156E8-1C24-BFAC-ADC0-2C574012C5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968EEB29-CB11-2E18-FF2B-BD7753072049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C7C469BA-4C9E-3446-E187-5A90DF16EB9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E598ED85-8437-9828-4951-1FB04628C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3C6870EE-8505-114C-30F4-5586250F007E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95DB3CEF-8D6B-220D-F4A5-9900F41AA99D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FE1FDD61-5228-BB5D-B886-B55673A9365E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9E5B0F3C-DB66-CC57-BAEC-ACF2265B245C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9ED905A2-B9C8-8602-58C8-33F36B290234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5E170DFC-E6AB-03BC-1AE2-1FD4616ECB31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DE940BB6-71CD-9AB5-E573-46C4B53A9E8A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804D1F4A-E76F-80BB-6325-80314AA76453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861396A5-DCDD-0E99-84CD-CE154BF4F3C6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BF2E3B39-9694-D69D-0B95-1C1B92F23E37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23E6ACC8-AF40-C489-8934-673804F4743A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55A19260-F5FC-28C7-B2C9-DF158539A181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C91D2C32-6BD3-FEBE-9FE2-B51D119EE9B8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6722864A-F439-4477-DA02-CDD08B8CB078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D7AF01CA-14DE-109E-699A-3433A934D1E6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68EBC0FF-2AE9-7420-8A90-F06E587A0304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BA4D45B9-7D8D-CBBB-6A99-EE916A009391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728EFEDC-4B7B-FFA3-33B7-7A9A3FEA4F80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27D685A1-DF26-497D-DE99-648B7C9E35AE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7D21CF15-CA9F-D29D-3C24-3BB96574713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48F1DD4E-8684-A571-DDBF-AF241B2FB464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46D9077E-7C42-D48A-95DB-60B57D66B1AB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4D252C9A-380A-2781-581F-BBE68721ACE8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75BFA4A4-7516-E438-EBA1-6DBBE0381594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56AB5E78-957F-EE50-36C9-B8B1E539CA91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88205DCF-37D0-34A2-A8B3-7E335911CE3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3A6BD7F5-2934-2F23-1F59-6C9B995E9B19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9F7C0868-8865-B39D-B899-05C4B0E121BE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B90F8EDD-8BDE-956E-8171-A6DBF5AFF2FF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30281C53-F88C-C1FD-0146-983F327B4B81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0EC608B3-CFAD-7DA1-A341-F146BAA03207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213D28C2-A6F2-409A-B842-BCC2A74B95CD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114EF3EF-04C6-A37D-84BA-0F7794077691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344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017F65B-592B-83CB-09EB-797756A7DE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BC26481A-1A48-6CFC-B4F8-35AB1FB90C83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478BE59D-249A-D8B4-7659-0BEF88E858AF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3D53F877-0DD3-8D06-1447-442FECF956DA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BF999C59-94A1-5C84-E772-3D0FB3EEE777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8D90D9C4-BD29-DD40-7A86-A77DAEA9D842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E7524083-614B-E335-FE5E-057939B88776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AC00D98A-2627-7286-A313-16597C3DA66C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1C4E3E24-A93C-7D58-AB5A-EF06CBBB762C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5157CE9E-DE7A-63B4-10C3-A7579F0E3631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9868A793-8814-9CBB-3EE7-D80AB320E3AC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33C328AA-5D5B-C4E7-24AB-A9E6C925980F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1DB62C31-2F57-3945-74F8-F2D8131FCC2D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2C2F13D9-B3BC-56AC-640D-EE51340D2CF2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949B5213-A2E7-2B69-C295-06DC138A6F7B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A021B218-655E-FD3D-BCF0-92FEFCF85E5A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20479F57-EF12-8CDD-E5D1-3CC88A5A9C05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3CE2ED5A-AF2C-0E3B-4C6D-C77E144FA391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85290EB3-BA78-C8A6-E42D-A7A8EC3BF99E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A4896804-8A08-9426-CEBB-59C3D780831C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7CD75F60-2234-BFFA-1871-740B5EF52F7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6547B32F-F534-0373-5824-BCE3F1C23117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35047A8D-528C-6008-918B-FA8E1340D52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CF6B015A-780A-ADAB-28A7-83CFD0A8CC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7943A925-42B9-9097-983D-75196A82CAE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60B0A6C8-6711-66AB-0F72-DA5A73D8EAC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7D64CEC4-78E7-3238-8736-10341BE517E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2FC426DC-CC74-9321-15A4-8AE528F8790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D40CEE6D-E069-B30D-902C-629EFA24BAF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548E73A5-51BD-EF0C-4C9F-68C732049E4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137AD76D-F02E-53B4-402D-88ADB9383692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9EE3E350-CC0A-82F5-8A9F-CDF63CE8413A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773F165C-B18B-C047-F12C-22B73EFAC74D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F9A5E25F-A79D-95E3-1EAD-1D8131574CDD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3444B46D-5BC1-5E82-CB80-55E110B0A3FC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606270C4-1566-F2D2-AFB9-9E96FD0828F6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ABB42986-4ACA-C246-75BB-07CBFA5C67A8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0D2DB26D-AB6F-66A2-10CE-1FD32A397B2C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3ABB7732-3F29-B7FE-4533-57A2D0A90C0A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36AD8CEE-88F7-F0E7-49A2-963D5B66D40B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0A2C1941-0EC0-C25D-249D-70379FCEDAF6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84E1C349-7605-A14D-3FFE-854798ED765F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960B6BA5-7A7E-C46E-78E6-A7F2145D2902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97A5F098-FCC7-8C30-B273-BCD0C3A65E22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3546A56F-2900-B790-2D6E-36CA4940D339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2CDE3223-634C-5501-A994-C8E3CC2D8AB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B2B4B230-437E-2449-9C52-66F88A5B5549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96F274E4-F1D4-15DE-6E37-B25C807162DA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C1FEC507-478A-2834-CB4B-C146FBEA0C9E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9FA1D405-BB4C-7F6A-4AA9-9FEA7783351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71AC6EDD-C148-7D40-6DA2-AAB496484E0C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B64374D4-AC3E-7655-AE1E-B2131E60064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3E2B77C6-F7B0-264E-F7C3-EE1D5C6832C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BD260903-58E6-5900-402A-FD97D150B6B9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FD712138-3F18-2F23-5ED2-EC23D58E932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E3F5E956-ABF6-E811-4B91-A7F1F6B1777F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9284875B-236A-86A3-09AF-3628B429BB3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3C559FB6-B321-E5F4-D1DE-1F3B82C72248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FD7A698B-FE20-1192-F301-DE5D178EA24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915BFD14-AA39-DF63-BBE0-4346FDD85D6C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89B9B613-5394-9D5E-8B57-9EFDA5C2F8F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11D5B60F-B8BF-4BC0-6E99-21ED61D2A0D2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5F79DDBF-F2C6-B2DC-D695-144A8C87905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E7CBC63A-EAEC-040E-7B97-2FDC35116CE2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587E9D2E-07D6-AC83-8F4A-A8FCD268A65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C5443D37-3675-0BD5-B8BF-299DBEDA8FF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BF266C6A-FF46-2668-0166-0B6A0CB152F0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830537B3-1C4B-C4E4-2501-44B8A7F6140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02566" y="8991324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2E57D6AB-72BE-2485-3E76-D564111DAA84}"/>
              </a:ext>
            </a:extLst>
          </p:cNvPr>
          <p:cNvSpPr/>
          <p:nvPr/>
        </p:nvSpPr>
        <p:spPr>
          <a:xfrm>
            <a:off x="5797669" y="9481098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2D03998F-F03B-ED18-CDF2-34A7528558F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0B62DD6E-E36D-5A4F-056E-0DEB09CFD74C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FC6E4BC4-E712-FA23-9CC7-B95B1D56C51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F10167EC-05BC-E978-7048-AA39E16B99B8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003FC8E6-2FF0-F412-7176-B322915B249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F753DE40-DA41-3F7A-9BBC-56F5DFBB6EAF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FE13CE42-D95B-1090-4C82-BE458C1ED30B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51C0FD3D-31EC-C337-9674-C0D044D8C8C2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E3CE74AA-D44A-181B-ED3F-847300D3B3F3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C90E39D6-A447-BFA2-CE87-E89B40458636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EEDD08BE-0F30-AF36-12C7-1313D5F9B698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16187F6D-F4C7-DB63-FE53-8D65CA2F5A6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FCF57D08-9D4C-BB28-AE93-2C69C1FB9BDF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6664A402-C160-8322-CA9E-DF3BE821310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9F98FBF2-BA1E-C81B-33DB-3D012224271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D898A96C-893E-6637-9E88-96E25DDB7901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4E4709FC-A6F5-2C2B-8728-A79CB29D2C40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42FE991C-A737-7C68-3F12-26CB86FBE0F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8377E64F-5BFE-DE49-A4A7-5A9E667FE0FE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BB88C4B5-1192-B095-4644-6F4447B87D63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DAFC3375-67B1-AA63-659D-C9B5B15187D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F45D54DB-6BB9-86FF-BF4C-BB533E5F03D8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6CA21930-6DCC-1F1F-54E3-16CB18BF6CFF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2E8AB7CA-20B9-59ED-2B46-25309556F1FB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004051A0-04D6-F0A1-BD6B-189F299100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F3D688BE-3008-B910-37F3-FF19EFABA4DE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0824DB7C-4401-3756-E0C5-5E605871183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A454C2A7-225A-C70D-A88B-71AF037D2028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FC4BD7F4-EE96-9D23-B099-9EC1F2D25F0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0123AEBA-7170-CCAD-4DBA-09C23A466E6A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DC385853-4090-B671-F257-E597419360B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D00BFB8C-A260-3B09-E9FD-F84ED76E71DC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A45A6109-9855-6C18-920A-527CC490E65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A75080A7-5550-63A4-DDEE-5220629F435C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D6DE8255-F0C7-EAF1-791A-4D7C01642A8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CA222271-2F8F-C83B-C9A2-E5FC0C85F831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B464A7D7-3DF2-04A6-57B5-365388E45128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CFEE40EA-F171-9812-DF6B-B3428092DF24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02CD40CA-8628-CFDD-A663-78A5DA5ED5B6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4434A5C6-FD49-0487-389A-565621A6FB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C21DA78A-8894-918E-9872-9E7C34D0122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01199943-C23B-249C-CB20-C465C3F0D5BB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C9C2070F-2F9A-6511-47D5-05CAD0E43D60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3D62FBE0-E415-C978-36FD-5BD1E241E6C6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6198A4D9-260A-CEED-5E8E-9E14FD946A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8EC684BB-10D6-92D9-22DE-9E1020372484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34047123-1F9F-1C2C-031C-C9F9E7B484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CC452DA6-711D-594D-DCBB-EF1F3ACACF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CE4C36E2-770A-55E2-B256-1B097DD528D7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551F3B78-CBC6-7513-5B39-3FB4342DD484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987F47A4-8138-0B33-40FA-30F4D40AF6D6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563D8969-926B-9CC9-4D0F-2C4BDD4B60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F140C346-5BCD-CBDB-00D9-ADA4EB7B6218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531B2C9B-30F6-2DA7-17BC-9A9EAD02E6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E36BD7B7-D15E-3430-38C1-D63348F947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47FA7530-547D-D840-D1A0-EDB62EE1EEA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E5534A98-9723-E3C7-6158-4B7BCCAB0794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31C8004C-FF6C-D292-6B2E-62EB004806B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6185BB99-911E-FACB-EFB2-A5CA6B50F77A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F29FC644-4264-2FD8-385E-94657D01F05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F487B6E4-9FD2-C499-C7AD-15314AD4BDC8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A17D8751-4A20-041E-5F2E-1EE7316F0C05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AED83748-6AE1-20DC-3C74-FD2BE65E7B83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9353FEE0-BDE3-AC4A-28A9-8386717A709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A3CCFC8F-8CDF-13FB-A132-C0BA79F37323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EB4FDD56-479D-9343-0779-461A7AA6E90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03B6893A-CC0A-BCB8-048D-FADB4C14788D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0DB15C81-68EC-8AEC-853D-5BFF3FBD88B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74C57D89-CC75-1565-E935-DBD6CFE235BB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9306A61A-8F74-7906-9C14-1B2D1E0A37B9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7308D4C4-EBDF-15F1-5017-97F8E40524DE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CB9EE8C2-1D4A-13FF-3206-6E21B2F9F5F6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FF97B4B0-7370-9A03-C06A-F92AE24EED7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D01E7130-743F-0158-ED84-8BD05A98949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0FB644F6-7C10-0138-A8F7-814712EEA15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2EDF93BA-248B-1C6A-A979-FCCC760ADC27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A8A38E0D-343A-B226-EA72-027CD8C0A9B8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E579A9B3-46DC-738C-0A51-F8FBF7E4BF7C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FCFD92A7-5CFA-F116-AEC3-98C248B729B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406FCF93-2E90-B56D-B207-B3F147D5B07E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4358F1B6-F6C3-4B6D-2318-15C819BEC37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50260C61-F3DF-CC55-FB80-4A6D8AB52235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A79B1D7A-D407-7254-BBDD-7C3DF68FB61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CF746F38-4DF6-5975-B30C-D8C3BB5F8110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B8D73152-694C-4F10-070E-1F79C1F84B2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76AF648D-32D0-3600-B269-F7CC8FC6DFAF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14F3BC42-3E9F-5982-EDC0-AE0B326C6399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1623159C-9D94-69F5-CBF4-F71BE9E5C3C0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8213367F-C47D-5AB5-D452-B923EDFC58EC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C89C0F9A-D377-C059-3884-CC21392E539D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AEC4B505-4547-7A11-7246-1B67014B71B5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2E98CAF4-973A-FFE4-CBA9-3DF5CFAB9F76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B7F3C07D-27EC-2334-65B2-7FE4E58AB189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43BCB42B-B2BF-9794-5644-4DDD3C0F7C78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0450ABD0-A285-22B9-DBC5-330667C6F153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F7684437-17D5-35E0-3BE3-F5706A866BB4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B5D0B282-E3C0-1A6C-DE95-2A64969741B4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E0101C7F-5AB4-FEF0-8BE0-C1D34B048DAE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61E2254C-2A0D-C30F-FBA6-E28751B53CAD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B866D81E-5AF4-CF84-0997-7423459D641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1B46CFA8-F185-2A37-08CE-6A9003A0B61F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80A8340E-B21D-6BF6-58F5-2675B944B2DB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1C51D945-C096-EF3B-2138-7F68536DBE14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03CF4B43-43C0-125C-8542-B4DF7CE13CB6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D27C1DB8-0C64-43D8-F1EE-4B327D1E4F88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E5314886-F0F9-6C4D-1AB8-D0F474215E39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5083D50F-653A-A345-024F-F05C2EB4763C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6CDC412F-6259-CE67-56CF-F39A129E1706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E797FA6F-085A-95AF-BF88-A57F275392B3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1D25E1C5-C80D-C1DA-637D-0FB3CF74A181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376D18ED-859D-40DB-A973-E34D1C3F9071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7BC2C437-0543-5B65-2823-B4D170D1C4B0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2A7DC3E0-B12F-BEDA-67F0-6E7F16F51754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76139191-DE42-CC1C-95B3-4F5B6BF0E392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B43D0096-BA1C-E996-3118-5B74055F5354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3EF7AA25-F373-C8E4-AFEE-695D73792910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C5A8A2D8-400C-E5E1-6C1E-D405F4CD1E16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F682B751-3283-BC1A-FEF2-0A01301B2301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DFDC75AE-ECC5-9201-A1AE-266AB2926783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7AFDF7D9-D9E7-2A20-74DE-84E04A5E71E4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9ED71B0C-2BEC-5B9F-DA0F-5E467F099F48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DF32F3B8-4331-C65D-5CAE-B946CE3300C5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A8310D04-FFB2-8452-6B1A-191E6BDC3A48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50D87C44-B1A0-9644-F903-584C4FADF3B5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276833BC-7060-8262-6E05-BF8E09061A02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0AAC144A-82E1-E4FA-734B-955E803F3DEF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05B39EC0-A10D-3A89-F25A-E18D806F21F1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0B4AEB88-6079-4BD9-6EF1-91C55959B07A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2A4FD2E0-A383-DD3A-A150-C93D657A9869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D0224AE3-F4DB-8322-C27D-9D61B442140F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2EE82A67-5785-08B7-9875-5C4D3DD8E07C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711C2729-7203-B357-05B3-606943853EA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850D9828-1379-3844-2919-92823A4AA23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775BBC22-DA7F-8523-33BD-6DB75013E2E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9F7A202E-C2BC-5C6E-4C99-5F974C1CD5D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1A8508B9-3535-9E7B-C3FB-E2616266EDF0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A22BC87F-2B8A-29BD-2F61-8676BD53CAD4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B1904056-9CB6-DD2D-6150-D026B71B5DCA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DB398D8C-E65C-7352-DFD6-B47DF1B21F7F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696CDA1C-A1EE-ACA0-BEC7-B1DF40BFF2D6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AF393511-37DA-0B4B-2B7C-4E8DE36D79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49763640-82D1-FAD1-5684-A19F094F2BB3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2397D5E0-AEB9-1D14-84D1-6B893A09DA61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B5C40EAA-CB5C-5478-7920-B02FBC0C6E90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9B69B5BC-CD21-771F-57F2-520BE6E22B7A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B1309AA3-53F0-B2E4-CA47-90BA4CC52F7F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1985B9F5-E8EC-2C4D-D180-4FB08E2B8481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459E9D03-2691-7513-06A8-1D0A76F2A5E5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62631392-1472-F177-0D31-6E086915DD8E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832F2CE8-3A0E-384B-10DD-852C10AB2886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8AB69B2D-BCC1-A6CE-533C-3907137EF6A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2F49D857-B32C-DCBD-580A-C6844FFDC924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102BD91A-7C1F-383E-E95B-131D82C048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5032E083-CCEA-48AF-8601-01623BA42F4E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B9580469-AADF-4E0E-874D-978B2DD07B0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A30C1E5B-CEF1-7F53-8496-1689EE8A5526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9F5A2702-0FF3-3E63-B0DD-71B09EDBAB05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3483DD54-B3B9-8522-7188-2C5CD73ADC81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F2F52F69-BBDB-80CC-0976-1D330909F1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FF76E78F-CBB1-DAE4-14C8-19B41E663A79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7220D2B2-8AAE-AD45-7434-1481C6983080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CC2E138D-CC0D-AA9D-FB63-45CDFAA96DA2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3EE2E5FA-CCE5-35F3-B2EF-9F604F9942B4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533CC4D2-D8D2-08C4-E1F5-386E8B0F382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DA66B8E1-E6FB-2477-C65F-8BC6E501D84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E010AC30-B123-99D7-22FF-59F061243F32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D795B570-C22D-ECEC-0A23-109E6201AE01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365B4600-9AB4-B5A4-783B-F3FCDFE97AA0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4B6BA3DE-A2FE-B7FB-BBBA-CDFC657B056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21896A95-3F14-49AF-B026-462D3328556C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01EFBC8C-BD5E-0241-30CF-A7F6D6289649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B54DE3D-537D-1AF0-511A-7E7B5622F8E0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74EC1CB9-A602-3BA8-3599-1B0BD8F1FD0A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6EF064A3-F2FA-9F84-CD3A-242AB79CE8A7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2393B54D-6B06-D8B9-4A56-BFA20A7074D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6B9BE66A-7B16-586F-A312-B4E0BCC8E946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B2D79AEF-44FF-F8EB-1F50-E3B2E7BAF7A6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1F5AFF96-9A1A-D0AE-E832-EE565E541EAA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037B8C4D-392D-C34E-EB88-BC4FA179D848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9F08332C-DFC4-D00F-EE52-E3A929F4714C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4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16CB6938-410D-0F1B-2A9F-E3E9A348AFAA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2FE8561D-E043-A9E7-EEF2-FDA8B0C29DA2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>
                  <a:alpha val="40000"/>
                </a:srgb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88949254-0ECB-B194-8661-B384710E30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6D0E5D11-0F48-5418-9CCF-75A2433A529C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2F0338FA-B46B-2E20-CD9A-DC7922EC1D96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C36F2278-94B0-7E46-B579-B980D37C4C20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3D4D18E9-4739-4920-700D-12BADF2ED9BD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2D8C13C0-6C8B-2A05-E903-10F4FC6ED061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4DAAA075-79FE-719D-3327-F91CAA6D0EC8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FE286F02-714F-52D0-62EF-A115EDCB152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F59E12EC-78A3-92C5-5F59-60FFC89C3A20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8DC8BC4F-9E8F-0821-0839-9B4903274FE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DBD0889B-0EC9-24A8-4F6A-1750F8BFE43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5515DAA2-1C2C-F745-56B6-542A049F8972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849E854E-365F-A6BB-A1AD-03CD9816ACC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2DF4DA7B-0868-79E3-30C7-3CD23AFE7D8F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3DF6EAAE-EBF6-8241-BD6C-3C17F377A393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B777587E-BDAD-E751-108A-1946C2D20FE5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F76989BD-6DED-E1D3-6426-2F421D072B44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013F14F5-4021-44A9-569E-A54628579731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0CD96EB2-594F-1BD4-0683-7D999C52A948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29837F59-9EE4-CED4-3EB4-056C7D0D2B89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1C138CBA-CE2C-F565-A56D-49AFD46D8B0E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4F4657A1-9CB7-1829-00DD-0847B81E1E5F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1E78790A-BFCF-9BB3-6123-1E54404E54A9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F8BA5171-1521-B13D-A5F3-11034B36BCC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0DFCA45E-50B6-4E0A-ACDE-73C2757EB3C2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E1B2CAE6-9B3B-7A84-F81E-A6631C1EA292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E2495500-CD29-BE1F-3B16-345709C36CA3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3E85305E-CE9F-75DB-A275-9D50AFE425F0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8201EA39-1A6B-D9DD-29B0-D955F378169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376D59C9-5E7E-3D7E-5E34-2E33EC34553E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0820B5AB-6E63-8788-6C4A-4E639BB15887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FF9FEDA9-F12F-41DF-C7BA-532F114773A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E6BEF10C-61BE-BA75-B429-1B1BBFF3D3DE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035C1F72-42E1-C093-F942-E538DE98881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DE90F694-775F-F4E8-6D70-E62107F201D8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2362FB2F-BDC7-7944-5F2C-C8C8F203C07B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A67E6E1A-43DF-D23C-1099-788610DF7F31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35C17248-A3AE-6C51-12F4-55A6C9B0DF8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353C50F3-B85C-EC9F-8959-37A6E38EA7BD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A6EB71BC-39BD-96E6-0B45-EBA13A128768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AB253307-0CA1-E5E8-4C13-A83FEC2ED5D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2FB29A9E-EA72-7FC0-985D-E289AA50ECC4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8C81D0B5-8F1E-6F46-C89F-28F18F9A8E4A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4CFE2724-44AF-71C4-CD81-DFF2DC1AAFA8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79F01D8F-04CB-BF27-5783-C3BF70C55B2E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FDCDC2B0-465A-5A4B-DA37-AD2FCFDE7768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BDA2499F-BC93-C9E4-EF9A-D0A71E1A2E6C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C49F3E49-17E1-E8A5-6DB3-A63310CC8294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DC1388B6-C12A-C1D9-F89C-F8BE26018A3C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4322A0A0-F382-F568-9166-1302F4B76945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D4135D39-0F2B-9D07-72E3-1EC03B2EC252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0F55E82C-3301-11D7-5F0C-97B7E0FF7BFC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D70E2EBE-4BC9-5829-553C-6BD2DD443A4C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B7F739B9-5DF2-BFE0-FA4F-DEF14A763D5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894A3F18-00FC-D54D-8C62-114C93237541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52521612-28B4-1232-CDC3-76E834358D3A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6C84838D-F6E5-34C6-87AC-E358F9E3B390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7EC991F0-12A5-654B-F9F0-27A8C15DF0F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7AAB8150-E213-4044-DCA0-CF1AC8789445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5C4BF831-8E15-95DA-E366-BA437696ECBB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9A5CCA22-09C1-18FF-9543-78DED56A130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66B7D8AE-7E42-3C36-FF0C-4A88353AE5B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8C082373-6248-75AA-874F-C48015DF69C0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2BD70767-B802-EEDC-D597-8A6C96C4C305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C1A2DB64-2877-20C1-BE65-49CC2EDF529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C46A8447-CBE2-519A-58D6-64A3814DB865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98C4504C-B0B5-5F76-5D9E-9EEF2C9EA9C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DFD69CFF-2A00-618A-A50D-04F475259BB2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F7EF1168-65F4-6E81-94E6-610BBACCA8FB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9784FA1F-A4AA-2216-0787-45724F98A9C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1C3074D8-6A34-A93F-4EF7-4D089729B3A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0BD9D142-70E7-B7DA-C476-7F3FD623BE7F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7C91A748-048F-A540-7F41-F79B638D88FC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B77285DA-B0C3-FAF7-1ABA-1DEF26DBD7F0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EAA5C5ED-782A-8C00-488E-1127D9551FE3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930E5B3B-4673-5B60-DE64-633BD9233FF9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E3C6C188-997D-9F2C-44C9-8850830476E4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6BC2C7BF-53FD-8ECB-79DF-178EF8FDA3D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4CB1D754-81B2-E081-41C4-6C11C55BC382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1B5F2E35-4475-87CA-6B70-D2963CC0AF6B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2F43ED23-B47A-9330-B861-4B703BE8A600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5BFFB67A-55C4-70C6-15C8-048A8B308E50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526888C1-59F0-47E7-54B3-1DB6A3DF5D15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F3F74AE8-57AD-59B2-09E5-74825DE690A2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A427400F-9264-A4EA-000D-609110B2B35B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ED1D7B48-CCCA-8D68-8585-37793F9F11D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18EFB586-3240-90E8-6859-E3105667D6C3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A865D5A6-5586-1E06-AF4F-ADC817B1346B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87521BE6-DBE5-D62C-F367-AEBC7A417EF0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861D449C-D239-6A2E-B44C-F9CC810F4372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89385FF5-F95F-CD6A-420C-CE67C357B58A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F0A97514-DD97-7225-E095-1616F3744F9A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B7A44D70-5F2C-84D4-CDB3-67CA73E9E2B3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C1FFB82B-E8DF-D99F-1331-8DB9A22668D3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CB8C2224-BB89-29E1-82DA-6DFDC18A65F1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56199BB0-6750-60D6-0E36-4B180C9235FB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4B559703-27FC-1C03-B5C2-3D20B1FFB10B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03EDF7A4-F855-38B2-362B-B3889B8B5107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01FD222A-F32C-2C6E-3F6F-94B40D2C1320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9DD84866-1C14-F530-7778-B54A1B37F1B9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FE9C13BD-4077-721A-AA50-09B8F2B28464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8F644F5E-298E-6C99-831A-001CE8E64E34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BD84E985-1732-E8D1-AE86-61A1ADF8992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8D413603-1EFD-B071-8F46-5E3863898D66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8081F180-D9AD-BCE4-6CF3-BAC6D57AC25B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2C379073-F8D3-80E4-BC2F-2F09A5BBA8CA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E7CAF3CE-A192-4E80-E45B-535861448732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AC5BEEC1-1336-2E3C-5440-F5456564478A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E9CFB0BB-EF96-0C35-3428-2FDBBD0CA4E8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D529D833-1AEA-BC54-C298-407CADC34BF8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CA352E84-C2C5-0018-E04E-94F178BC7C7C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6F1F93C3-A693-4B01-B250-32EAFC21F2A1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C600A691-927C-317D-67E0-8DF40F8622F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2A0F866D-1747-1336-7A3A-4857E96E214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CDF174D0-B6D6-1466-FC4A-2D5A8A9233C8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C11A9CD2-A494-ADFB-0D32-A1CBB2D1EEB6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7936F2C1-3B69-6003-5551-457F1235B715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8A9FC02B-AC51-F39E-8BF8-5AFBB0AF539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554B916F-A396-29F7-E95F-8093E55B165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514B7B9D-C429-6B2C-9AA1-7165A897842E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82312F73-7702-B47E-4348-0A805F0DDB03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1036ED5A-45DD-1816-7E59-CD64A4230474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24BBE26E-F977-6783-D329-2AF565D4E2C5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FB5E7AC7-94BD-DAF8-CBC0-9CC4BF1F70D5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DDD8A9BF-8D67-42CC-6DBB-3D93762EAEA8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D3BD1B31-C460-E802-922F-98059BBAF1E8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98361E90-1AA9-EEFC-78A0-D74B89A1034A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A4099C13-9BA2-FEE6-CD91-3011AB24188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ED50CC52-109E-D144-9AA7-618D4C96E31C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BC05D1B1-3293-17B6-1FD3-558BD525BC87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152B917C-3B6B-F076-4BD9-8A4BE4920BC6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0162FF7A-4266-AC90-6932-AACE1C92103E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720051E8-0A8D-9699-EB40-BBA45A07793C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D7AD41F1-6461-3C69-E29A-44A8A5088BA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AE6165F0-7F44-06CE-232C-9E0DB8D56B5E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840EAA9F-FD58-433C-022F-119A93EC6B6A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B400338E-03CF-E07C-B8CD-1883061C924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675A3864-D1EC-EBE1-F3C1-FF7588C98DF9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BA4DB19F-910D-D126-7855-13555405EBE7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E5BABFA4-C319-BDC5-3218-F9E6A34CA966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C54FF335-E678-7938-D216-B795D672748D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278C38D5-328A-A814-5CBE-8FC89BB4AF7B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4BF94294-F20A-AAC8-773E-CBBE2BEA9603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ED9D30E2-15A1-773A-E048-A486E94FB67F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2615C617-F356-8F9B-14F8-12045E038022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0F4FC752-A104-9134-B7A2-B1CFEB5E46C3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AB85DF58-DCD2-09E8-B0A2-9D94B41084BC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519F0518-C5EF-FEC5-BB75-C39762A967F8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F4FBA520-8142-F6B5-5FE7-5F48F9AC7AA4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AD86CE1A-CB2A-740B-90CD-05206739EAFC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40FCB517-0143-3687-9A8D-458911BDA48F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A9C5A2E7-6265-BA24-A031-B97207BE7A01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35007491-C815-C78B-CEB8-1F805B6F8659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70D1E62B-E90A-6851-E30D-4330065B0EC0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49213D5F-2847-2115-0E0C-F4D333B132DA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2091C259-EC1D-DBFD-9893-8760DB88473A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1BF45E5A-62F5-DF18-A83D-5B85C4B2E562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363C75F5-5C88-FAFB-85D7-F38F268ECEF5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7D160A20-CEFD-A20C-0074-EFA30F7C4577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37F381A9-8403-CE74-301C-8AAFC25FF732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CFC61CBE-0862-B2A7-E55E-ED55DD97C457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E594BCE0-9585-8C5A-677A-7A91A9F0EF06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58BFDD44-E846-F5CD-8CD5-58E7CA75CAAD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CDD99FE7-B202-D198-74DE-FFE5E83C077C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11BC5A40-B54E-BBA9-44A7-0B1511B3FA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C8739276-9C75-0ACD-6B63-543C0A46F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4175AEDB-DFBA-438A-CC5C-8B044F83E4CF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7034115B-3EFE-9A4F-9B23-901CDDAC9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34821775-A542-3892-8EFC-8312F34E35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43B18F8C-1660-F002-4542-A2D8A66EAD55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27538E54-777D-EABB-4852-15E067CCE264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6E792429-90C0-A03F-5484-9AEDD261AEB3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12D00B9D-219F-DC28-5B5E-4F7FAE9A2087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A4FA03E1-9088-793E-885D-1D29CF3A23EF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93C66040-BE97-1F5A-B2BD-9E171CEE36DC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D563CAE9-D3E8-0E7F-5A28-8BD654920726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F55ABFDF-BBEF-332C-0CCE-5295A5FB7EC6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21759315-582F-F8BE-96C1-60C100C1858A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14FE8F9F-8B5D-1242-29D3-C752006F0C28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742B1727-D2C9-C409-9223-AC6E09D2C0E6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11377111-600F-42AC-D199-9034A71B58AC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E1958C98-1CB6-B847-8CBB-E992A376238F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B99FCF98-B3C6-F237-C5C1-3055A58B9D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B61E8AB1-17D9-3199-FC54-4A6F5EBB2A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730C716C-4749-75A9-5E6C-1F0848B9A8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1A316C2F-A7A2-CABA-DA33-6377BC041F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6AB48D7D-8570-DA35-7F72-90096D66D1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2134AB08-CCCD-BF12-220A-08E67F20177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28577C92-6CF0-A43A-A93C-17E8683A11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EB2902D8-1ACC-6CE4-6DDE-7BE8507BCCB5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C28168BF-7CDE-C729-DAAC-1D2364F027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C2FBB5BB-FD13-871A-7165-891D863671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50C79D72-986F-EDA1-91CD-61D5C9DA2D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A3CC7B54-67AC-11E2-EC93-3B9B7D4FBA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3612AA6A-417D-1025-C6C0-FB42E5F5CE7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9F326E42-96DA-AE6C-4462-61B3835464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5F60AC51-D509-C8D9-1FAA-826221A107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C1F2394C-8B9D-1B32-CFB6-1D928EF4AE3F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5CB2E566-7307-F902-6D2A-9669AD32CDF9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C92437AC-34F5-C2EA-606D-00A299B34859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B9668E2C-489A-AB74-646F-7DAB8AB4C652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5E6154E3-F7B0-014B-5C6C-A6D3C4D578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35CF2492-E8A4-6D50-E710-3E33A98B72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02DA8249-DBA9-8028-BE7D-38528A5396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DDAFBD11-3D2D-523E-DEF4-A21B39EBA30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0C0087E8-A645-F7DE-0DAF-D19DBB22B9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B348F7EF-8C9C-F4C4-717F-347F75E6960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B5611C8C-463A-9984-D9EA-D621F2A7E4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621D8D79-CC31-4B67-02FA-508D18C85378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92C67033-9A1A-5045-EB4A-FF47C00FAC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A5E11369-02F7-8DA8-1B5E-5E3A780473C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6B43A761-B4A3-E148-D07C-6EC0880B83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4CD190BF-9081-3487-0C6B-4970DFF2C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02674D83-5827-0FEE-9D79-E0F1FB7681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026254EC-F982-8245-6F98-31F90DD451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4D0CD13C-97BD-3B1A-31B4-84C98DF53F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18BE2681-0B62-0BB8-F834-E650F7A3A465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318E3E90-1DC0-865C-2B16-866BBEEB2848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8548A771-072E-192A-AB60-3A9220CB6C9D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24688D0A-D899-7EA9-3E8B-FB41B1C324C3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ACEF231F-5099-35FD-D16E-F7A195EA0C8C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7713CFC0-BCBD-2522-D1FA-E17B5A59C6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9746E5CB-4BE7-C097-C59C-E4FD85E39F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F253C6A6-B97A-5CE3-25BE-A66DB0BFE07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1A926E23-5D9E-6E2C-D51D-B2E12FEBEB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62471B92-3DB0-B298-1FB6-BE2F76A3A2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6186D117-B9A7-9AB6-6975-0A86692518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0620BD79-F604-E663-4A95-1F09A3A511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EEEBD85C-794B-81CB-9D4F-5CBDBDA1155D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18667F97-2B35-06CB-C026-0D754C0370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F144FF30-731B-2993-8F4B-0501ECDE3D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0720FE9B-86C4-2B13-1BC0-2CD3A817360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C63A8C64-843D-48F3-3CCC-565E59B9FE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9E172552-AEFA-D3DE-5B3E-1FB2DB084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A6796E22-DB23-6922-21C7-589B872344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41A65167-8E97-7E5A-A315-8A32F5728B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4D78219A-3095-E13B-6F55-A4026862FE4C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CBD455F1-4952-C6BD-5072-7FFCCD057FD7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D250D5FF-3539-7A3F-5203-5332EDE4D4F9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BA901498-B23E-AF5F-2CCD-169CC8B7B296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6341BEB3-2C13-E3E3-3D2A-F09A24061E78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7AE697D5-8C8C-DF00-1088-7A98D05FDA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2B48783B-5E5F-BA3B-A6EF-70788FA3D4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B0146D51-7370-D088-9098-05F7CE4504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22218402-A7DB-B979-5212-F6F907B6850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EF189421-8DE8-FC26-1429-A859ECF893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90A2EDB7-E616-5944-B0BE-FC8D58B632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4DCB906E-76E2-1F1E-6898-264E8366C3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575380C6-5620-6492-9ECE-A41CE424005C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E3022F09-2068-C773-059E-18098F2FDF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8F1B76BE-FD4F-C33E-682D-142019E3AD6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E810FA20-FC5C-BABF-2317-02A3ED9526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B1EF3B52-1A7F-1D28-404C-9254C0612B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6E0FBB21-A349-D4D8-CF02-B5E3672D51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BACE99E5-B7D7-8448-359A-AB63A82FF5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02FF30D8-46E3-661B-C74F-01C9B34762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F3E4A55F-E836-FFAE-C811-3F88A0A7EF33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72269B60-1B65-C06D-8A91-10746F8DCBB5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59E5FAC9-1896-E3E1-C136-4CBAFE7CA80A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453F49C0-6A19-9503-84D3-A2397575B205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245D0CCB-6D0D-CDF0-1E82-D5BFD849E6D4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3805A1D7-83DC-A236-C471-344EB92C2357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FCB35555-022B-7D83-4B0C-EA8C5AE9C902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DA6AF7C1-B37D-4F5E-49FB-DDAABEA7E387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9FB787AA-616C-6C3D-9713-7126843F8AC0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2B63BD16-469D-C265-29EF-7D3FA7EA0135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85A94564-1621-2822-53F3-4717535CF6EA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3CEF441C-22C6-AE92-EA87-C3C9633905B1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760FBB93-B9E0-8B9E-1FA0-BC00BDD19EB7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CAD93366-F8E5-8B96-BC79-B45E252E6B5C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B3466029-547B-24E6-58E9-F2248FF42372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7544DCA4-0553-2B25-221E-76F656C9C959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D0A2974D-0361-B3B9-5A16-761797E8B02F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63086A84-3CC8-612A-A7B7-D24E1B29A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50E6B3E1-611B-E0B3-4080-D3AF28995E90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08931996-A005-8215-5B92-861D3C7FF28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031ADD19-8795-935E-3D72-10DDEF9203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85EB3E9B-9234-9840-57C8-9B68224F847F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E25CEEFE-D234-405A-9F28-C7C4431F0D61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5D9B924C-42A2-DB88-EA8E-0911EB84C43D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9938761C-9EE2-5023-FDAB-A17013FB1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C60DBC47-631F-CE02-DBF8-8B8E0AB494D7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0A6F5EC0-8862-05DD-98A2-72FD8124EA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6047469A-35FB-87F1-8BE0-BD96A9C79B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005509B9-7F4B-E516-91EB-BC17C2EDE2B0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D5F42EBD-0642-5F75-5F00-AD2F92ECECDF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A725051D-9744-1126-5E64-4F3E0DAACAB1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20BCFC55-3940-68F0-C986-AD3D0C1A80F1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1CD23E8A-6819-7F0D-DAF2-27BE13A709D8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164C3B78-0F8D-9D54-965F-0F7489F58070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2A65977E-8B2B-8FAA-B827-C01D4004758E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C7CE33FF-C94E-6EF5-799A-4B9C1477B176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2C414E62-CA3D-CD30-D7E9-60EE0B9C5F3E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795D22E3-13E3-EBF0-30DB-D8EF24A4DE22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B0B5B454-3CE0-F1E2-D022-E26A4C26C668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089013B3-6D20-3923-D4EB-BBC38F963EF7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A00BDE9D-4B19-78AA-4405-609B67F766A4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DFD63DFD-0AF5-0E26-141E-BCD578D87152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577EA76A-1A58-EF01-E379-02A89429B342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AA576E83-DB8C-5015-D7B9-06C650239224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BD64FEEA-CC76-720B-141D-0D36DDA5F122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F9406AB8-8631-60AE-F313-268BF8612821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F275C06F-C1F8-E2BA-83E9-92BCA8562556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B1225967-500F-8410-5F8B-A209A732700F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E3157E10-24F6-C00D-5DD8-CC28CF1F6D9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AB0D95CA-03AC-565A-F7D1-85364574506C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344B7E1B-E6E8-B73E-3148-92E8F32CC17F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1576D8A9-2A68-DD7F-A4A3-0EAB45CBF654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76431CE4-E483-C609-41B2-71D2E1ECCCB2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FA8C380B-B778-E1A6-46B2-2C4207A0AC0A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1132C771-77D3-90BA-B16D-1906B9DBB1E6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F8BE129A-A066-0110-3BF7-B0A1E8197CE1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7D02804C-55D4-4B14-CD08-34B3510EC220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CF7A9E48-A817-3FBA-36D2-C286C2E1CD9C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5E91652E-28F3-6D98-F4D1-7576172D030A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5A9D8E29-4338-7B82-35A9-D8209FD8ED4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DEA02C29-4FE4-FF7E-D99E-C8190D73A321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7815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CB3B69B-E89C-038D-09DF-D72E9CAE78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6B1667D9-7132-0DC6-F8A5-5BA27745535F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7E241C41-4D41-9DF1-E359-0E7D52B9BD47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B421FFB7-A40F-7066-B7B8-5D2BC532CBFD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65D32BC3-A563-530D-6DA8-04189981DEAA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79FC2B7A-66F3-D250-AD9C-DBB67CFA96FB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740D3234-423B-40E5-CF5B-93186DBFC30B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F85AE338-A22F-90B0-FBAF-037C2590FDA7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82D65C56-AC4B-52C7-AE26-C21EF87F19E0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429081FE-0F0B-3B14-4C63-DAE9D1D9427B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8DD18179-E707-1425-0271-AABD6A8D23C9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BF2F7ADE-9D07-85C5-C2A6-507BDB415277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DF6DFB23-67E9-1E53-9CE8-D61C7D2BE9B8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753934DA-2AF5-0602-80DA-60A20DCC5F1E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2438D563-F32B-DDBD-BA70-8AA1F518EC22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65959D08-D54A-A200-C1F9-F0F5F94233F3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C58D3D92-EE7E-D472-6F49-53CB4BA0CE8E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FC3707BA-6B4C-92FB-A6E1-0DF07306D8ED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89112DA9-0033-5FF3-ACD1-715D7D71C8C8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F95B802A-0633-ADA1-5606-25EB31BAFC3C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092F5BE8-344E-9810-D1AD-827D2CC6902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0A22BDB2-8B57-1384-19CE-61AB2F9F02A9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926ADF8E-26B6-FD4B-C575-8689FF61C80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33A63763-30E6-E744-A172-6A3D2E0476A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262CA4CB-24F2-6137-F116-89D61A1BA91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A63A5D2E-5997-5103-0B92-40F6C022091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1C12107F-4705-9D26-4952-5C1F47122B8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86A25484-7097-472C-D782-E2B00ECF9EB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E1F93305-78AF-009E-C6CA-AA6809F9106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C80A2986-B5D5-4597-7B62-958141AB8A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57637249-E726-CF00-C9DF-42C6CFFBDE75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AF84B9CA-B4A7-73D8-E180-9F9D905FDF06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1A126CD3-EC82-A219-0108-6A35324D0359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2282A2AA-4686-F101-AE7C-950331052DDD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2EEC3580-F388-284A-134C-31DE39CEC27E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5FFD359E-F994-FFAC-4B7D-14E6791F3239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C78E6249-5A77-FB57-1C79-31BCE0C57712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EAF1F581-8CFA-297E-418F-665AEB6A481C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4D11F96E-E063-465E-9F0A-66AE9816280C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443B5DEC-CB22-7011-56FE-46E9FB1E170D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AFD48388-9BB7-5964-2BA1-5FEBD77558CC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3FE0AB1E-4968-7B3A-2A2D-8D79FA3AC4D1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332F8836-D763-0C4E-499C-B3E1197B5176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D4F1B973-3CDB-97CD-020F-C786BE8AF279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16A17D70-2E5C-5C0D-5E15-F21B9FFAB047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2FF77EDB-7DD9-3D9E-ED62-740809D1C71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1CE63EE9-663E-133D-4BE1-A9892C4AE1F7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CE957B1F-A09F-F20D-B220-BB67A7EEF98B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A49BAA1C-EA20-0448-A592-D53C6E62B7D6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C0B0B3CF-034C-CAEA-D651-684083C3077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3645D5E0-405E-AF7C-9948-D98107E41494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5DED55AE-BCE9-1F3D-53BB-547DC6B3D53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1EFAE28A-FE71-7C04-76AC-367D25AF50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54B9D904-07CE-7A97-9D6B-5F26082E12CD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C7429BE1-7139-2444-7799-B18D4C9C821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6B6AB9B2-E76B-1379-C236-F2A7E9EE7060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F9503427-6F6A-C426-6E1D-87B32111D45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CD2AAACA-5512-3DE8-0C33-83735E2EC675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FF61530B-F8FA-EFA2-603F-AD67663B630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E98C8452-80DE-40D5-5A20-F31D074E8974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C3072247-6935-CBC5-A7AD-AF480539BBF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42268" y="10334660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F8522450-1D98-987D-60D0-3448F9262277}"/>
              </a:ext>
            </a:extLst>
          </p:cNvPr>
          <p:cNvSpPr/>
          <p:nvPr/>
        </p:nvSpPr>
        <p:spPr>
          <a:xfrm>
            <a:off x="7137371" y="1082443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C80D3E2C-E30C-A63B-0642-981CA6B2074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13227416-7928-80E9-C2A1-F732CCADF3E7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AB7D9E30-C4EB-8C1A-B0A4-AA39CD278B0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7716BC4D-4122-4A7D-E716-2D4E22F8A4D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303FB3EE-93CA-6E83-9A46-F01872804BCD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38610D78-FB28-CE07-9DB9-52A35B54E4F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23E4B14A-B2A8-C01E-B606-612E3BE5B81E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BDD39BE3-C03D-7A09-6C81-F4D81AE5102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C292B37B-5103-BD3D-10EA-28DB14F4E6AD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08E6BB0F-430E-4489-9ECA-2A3A5F5A66E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9679ED0C-9727-B505-60B9-77F1822ADC17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058EF56C-0660-540B-11C6-539E4BD60E5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E803BC1A-E18C-21AB-429C-205B8BB03906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65F619AA-BA88-2157-BE46-DFAD93523D39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575F5563-BF80-CC35-4AB9-B6532E8F21D2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7006C14C-43C5-FE74-1381-E92B9BB8ADD2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5D66D1D2-5556-2290-EE5E-F716721FB8AB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E2BD4233-871C-6E5D-6313-9B10251AA18E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982409C6-F467-F839-B60F-479B158BC65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5B89E350-DC01-2E3C-5864-D098C8D16B9E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CB288AD1-0397-449A-10E6-9A20DEF50A3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45655281-3D59-6A0A-1E8A-B46CB93B8E6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EE37D8FA-C41A-E1A9-C8F5-2EA59CCE5C50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6BD97EF1-D374-B106-15B7-1E6DD4DE9BE2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D3F50336-17FA-C7C1-C933-D86B2401C5D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C49B2DEF-64DA-A6DE-C3FC-22470DAFC7F1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DA70F437-84CF-029D-7CE5-621DC29D5026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2EB69706-92D4-C7AA-CF76-E34B5F8954A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F0F8D028-AA5A-E1E7-5AFC-D4C2A98C607B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6F3E5FBB-3386-1039-A8CA-B58416C687D2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E165E92D-91E2-F552-BB51-23DB8F6DC124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8BA10D20-5103-4FF3-377E-E9DCF69D64F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AFE24A26-3D7F-B8B4-EDFB-3F53E4598627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FEFB0A5A-D55A-0481-C4D6-C906ABDFCDC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7D50A45C-E5FA-2F2D-6C2E-A9D1E598644D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F8A9647D-445C-1FFE-8C66-DCC68C373D4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953B7058-7AB2-52CD-B0A6-7F3C5F39BB9A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15BC7829-C8FE-668A-67CF-92552998296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B6FC40D9-E64C-0A8E-B74A-E31F75C60054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5DA29D12-32FD-6D3F-7DCE-A5CA9DE031D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EE273DF0-D944-535B-7227-DA2A0A11C8F3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EF55ADFC-CAEF-354D-BC5B-6BA35973976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BBA9D17F-B43D-0CAC-9BFA-9239573869C3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88A73AF4-8D1A-BC58-E6C4-17427A15C30C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37FB3DD6-8F48-D0BA-84C9-D22D3F223F98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0C6F2C7F-26F7-D4AC-4C54-32CA340B2019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2B35C893-0D45-F92F-E702-BF99576A1E0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30F06A68-B05D-C0A3-EB10-BDE948FA1F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8FD84B39-644B-586F-DADD-D06DB65FCCA2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7B82FA8D-14C1-C6C7-ECF8-467A1066BC25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1AE1C859-129C-4229-AD2E-D803E9A79E36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B060473C-578D-50BC-D419-35A0C29059F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BE739A84-BAC1-95E0-4A85-370E12EA2EE5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6A639BF8-B603-4194-F3CB-E0EDC7A0BE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663031E5-A279-CBF2-0531-162674A8F3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B11D3867-CD1E-C300-8986-492D4316E1B4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C8D42AD6-3A9D-49F8-0408-6E1471505FA5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FF89D76E-1DF5-BCAD-E1A3-2B7F028A6505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8D42F603-895A-FB92-8B14-3AC7E493B8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1F170CF5-B9DF-9C50-23CE-C6916D7532AC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1851BE8C-9861-3E8E-CF18-AF4ACFB8505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D40C4861-F620-EE3C-84C9-2F8A220872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E0BC9DFC-ABEF-5AAC-350D-8D0AEBE142A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23D84FD0-8A9D-574F-450D-AC6F4E32AB25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3B785621-BBE9-D4D1-2F9B-1EE7BC93C9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C6E7EADC-FCB2-F83B-4F46-094295327278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BD570CF5-834B-08A4-3D18-06CDC6111D8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A59D78D6-D7E9-E3E8-11BD-4230125B9A7F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16B0B1B1-95F1-538D-B770-604F64E84AEC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40A05AD0-542A-A2A6-79D5-0566B5931DF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DA2D32D6-1BD0-9972-CFC3-99E0194CC5A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97FF77AE-93D9-C38A-9A8E-BE671267EA11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AF4A56A4-5977-D5BD-FD42-65F4846B663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1B05E952-D4DB-2486-38FE-A74F37F531EC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B22E3B59-B111-BDD5-0655-B7FEF04E86F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6AF0A09F-4A1C-4871-0FF7-B62E02B34C55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92C52324-E58F-D1E5-98CB-FB93A14A0B53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43512B49-DAAF-AC7F-94C1-C0557909D0FB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0AB3F634-354A-88FA-12EE-5F565BFC9A30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1F00B38E-2C9C-4698-6AC5-295786DC6C6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2CF295B8-52F2-70FD-26EA-B454FC3F616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2CA8BFC1-D995-2418-184E-67D4734A878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05782B40-D772-8226-4CFD-0E19892BBAE3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679A7BC2-E263-9F68-BE1D-AE50BE28B080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CE3B5C9E-A1D3-9ADE-EFBC-278092E35B43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785B9B74-8FEC-5E4F-7E31-22B22D13002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F4B8E98B-AEAC-D01F-D27A-C4F101272E5F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27DCB61B-1689-5698-6F40-458767A1955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61490F83-55A8-A747-67AD-D3D969E677A2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524A4526-F72D-FF7A-527B-EA233C2F54C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0CEE6615-4985-5B71-4352-120211028604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DFC803C2-88A2-E06C-A754-F11763D0F9F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1F7135FA-3216-63F1-3198-F2C44262F3E3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046A580E-F4D0-EF91-641B-3CF788250C03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5DBB5505-334B-6673-5871-F4A3909CB545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E790D3E9-17B2-E09B-AB69-44BF5F41EB71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4DE4C3FE-67EE-7DE5-2072-3771E06F24CE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046D3A68-E827-772F-3DAF-627157DA3AC1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E33832E2-E2DE-134C-74A6-84069A024E42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238FF714-2253-A512-994A-179F59C1E76A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D09E9D39-9BD9-EE0F-2E25-1C02D09907B6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ECD45E03-A109-2C93-F430-BEDB4ABB3629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300E4E2B-A243-DF35-C576-9CB993BF8F75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04D2A7F6-AA96-1DF0-7D88-92AF51005A9D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1DA448A2-3DA6-66BE-547E-F87FF4B31076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33F662B2-A729-04CC-4E7D-EF3F60C34D15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C85D609D-4C1E-7762-2C3A-BCC4220CF5D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6AEFB043-4AD9-C607-67A6-A303DC53A904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3A734ACD-5341-09DE-0BE0-EFC5544FBB61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0B77AB7F-1625-3AFD-CF86-4E765B91DAB7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26CE6DFD-BD65-D0A4-290B-05F74D671CC3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0D91F3CF-F1A8-F542-0417-AD21ADE3F6C4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BAE68E04-E683-7867-1748-3948CC5DA275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9994763C-4B0B-C8EF-72A8-C3F3602428D4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B573F7A8-845D-1C95-26DA-5E1D4B275137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3F6B3BE8-2CC8-A410-77AA-15D9389A2A88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694A09FF-8AB2-501D-E8E2-7AE08D07991F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DB9B4ECB-FE72-5479-A0BA-561E4E260687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D693142E-CA28-3FC3-D388-DC29DFD6EBA7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8DFA97E1-2479-F230-D21C-D7C63C606DF4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1DEF0E0D-2E16-46C8-663C-6666509D3EB3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BD4BA911-DD20-4B95-9A77-8FFBBA01E24D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68CD6CCF-E110-5815-E1B4-823B4A6F4744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3C37F332-E4E2-1DC6-B9E3-4091270D967F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1C0BBC98-9E4F-03B2-95A3-C3B0C7CFBC56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CD32C4BC-D6A3-8A33-942B-74124AAB84A4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48967F5A-B8A4-FE87-C9FC-F410749E9A5A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012AE375-F83C-4BD7-217D-C4D6FB31A028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38B87388-8C6A-F4CF-49FD-31A2FA39244C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FA9B66E5-EBC6-0758-F0C6-2F1AB9D50904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73FDF131-D6CC-4D05-511D-3A8248C8CDDB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11B46F56-A523-DBAF-0AFA-631EE0602CE8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4D86C6E4-9B33-8D4A-D57B-C27CABC1C6C6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C0E715D7-7693-CD4E-F4EC-8797EF7DE66F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1CEE68FD-B65C-8ACB-8D41-C2274E967C9B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85CECCB6-DE1B-209C-F9D7-DB04A20DACDA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2B7610A8-9BC5-5D2E-CE11-EC1CC27B40AF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49E13ABE-D831-EE31-3984-ACA3E029964D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838C10E6-2F4B-F614-3595-470DC58A803D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4C2C8A6E-C5D1-8499-C74D-4895D8164F8F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32BB358E-9986-6825-A3AA-D33A225A974F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39F0B3DC-66F6-D73B-6191-D1F6B215D60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E107FB16-31F5-40A4-1DF1-D0854F6E2AB7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F971F036-4779-5233-2B50-1C98330A9109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E8FA0B7B-6272-A6C3-80BA-FC156595B3C1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CCDF0C52-8C87-F8B2-21E4-86FE61A9420D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0F824C34-E7C4-A4D1-BF93-15E9362495F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D7C1BFC7-07E4-0880-CE14-3EB723B3D28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F35E3827-A398-2C72-81B9-4C4F420E18FE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EDC548E1-3696-1384-6E4F-5D05091B0751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A2696B9D-05EA-B833-C78D-8AFEA6CBD54F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A6050F34-5ED5-28EC-D199-13634F099F27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BCB5ACB7-697C-18D5-A659-9C53CBF4F25D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2E741C29-2ABE-21C9-4E21-2E4DE75D6F2F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2C099F2D-4F37-6413-4865-88355014D68F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A425D58-C33C-E4DD-5AC5-41FD83D6DEA4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38705B66-9B9D-80C8-CF28-7750714B83B1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8853F015-A649-9DAE-4040-38FEDD0164C3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D437F8D4-836D-198A-9F53-AE1276450BDE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74A23980-3F44-58BF-EFF4-21C2535E42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7A09B13A-902A-B126-99C5-A9E4EC7041DE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5F598E3B-0144-2493-7A35-A7502C31FAA9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1E8646A8-5FC6-ACFC-36F2-652B6DC0DE86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D1AD64D3-31ED-209A-3063-E91CFFFD822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59FE81A0-8DA5-89A7-C460-9A55FE347F96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C0A43EB1-B79C-911B-448A-FD5FBDC94AB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E657354C-1A88-2091-79CE-7B28C2CABCC0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BDF761F2-6636-4139-6385-69259EAC7134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554DAA92-64ED-684C-9EE9-167EFABC182B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EA1CB2ED-3E39-963F-B373-76F96C78D8CC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0B83D388-FDB0-78F8-3A37-763824EECF32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3790876E-EF47-1849-A317-DB263B4C7A71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FE052133-67A1-312A-A24B-6155B2861EDD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660FA776-1853-9E0F-7059-C51104D53FB1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E67C8A8C-BC12-0D93-2C63-00C23C5F799D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1D650411-D1B7-1A38-B21E-9C998592844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247CFD2D-CA11-09EC-4AB5-068FEB0850CD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ED61B869-8C61-F637-F715-054B5F70EAB4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ABA32344-3813-F6D0-0CEF-0B98F1E3EF1B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D84696ED-FE5C-81B5-011E-3A7E6985739F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BF2FD002-7E83-EF6A-7E5D-93451052E6CC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3B9469E3-68A8-A6E4-8D0C-9E7DF80341A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1FC9CF1B-B12B-2CDE-DBF6-724B636283D7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5195783B-A53D-23FD-DA00-C33A009DCA6A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01E8B566-D703-4D5E-F7DA-126546ECC47B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BB936B5C-DE1A-E763-CE60-7818C1D5CAB4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D2F27FE0-5E04-C1C7-DA34-65FB9A3CD2DD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4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4DAA9522-411C-6480-E582-65063E18AE43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D157567F-12BB-CF3A-ECAF-36B0A7DA4FB2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>
                  <a:alpha val="40000"/>
                </a:srgb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90B7015F-F412-A279-830B-D372B8D1FF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80B89803-DBF5-97C6-0FC6-0E8A4DEFA206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86866C23-8351-BAFB-66F8-78F6A5EC51ED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06BA5E6D-4946-165E-E2E8-1CEC4D6C95E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CEDBA701-5785-3728-D4BC-586E5407D2A7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43D85EF1-4813-4F2E-61FB-6487A3632B69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4B904E20-3F1B-5EA7-2F84-A253AF1F9DEC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D808DF47-5755-6A0A-18B1-381006D08FDD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E2A2E2D8-AFC7-3474-985D-A2EB5BC31848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42343E23-9090-46A3-24B9-D9D738F11F9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B930753D-4BEC-8B4D-E5DF-4E2784F9B518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4BA6FBEC-A19C-7EA5-06BF-6D37A92779C4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AAED6033-11F0-8FF6-5360-FD36E8D6EC6D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5E95FC0E-7D99-3D2F-3BFE-A7C476635CDD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059F4EC9-8F66-1F68-F281-3476163A8BDE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A76E66AB-C2F7-6524-666A-65BDAFD44A30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F80D90F6-5ED0-6427-B3D1-DBADE199F71A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BA6E074A-71CF-17AE-D927-0056B3AA825C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C8DAE24D-B9AC-7ADB-B8EF-08740F24D8A3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4422735D-8945-1CBB-E329-FE54DB6037D3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02847608-B0DE-E919-629C-B09629B03630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60F6269D-5AB9-C766-F6AE-6093C6A0880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F54886B4-D25C-7829-C99E-1FD8B459A22D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A5EF076D-0F92-DEA5-3F5B-39FB3C659E6C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791D728F-DEF2-4F93-A921-277F2B799D58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A4E6E031-F53F-5837-AE5B-3EF170038574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55554E45-6F29-03BE-F2DF-67CB1882A45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3A264EF7-48BA-6B6B-C536-78E319220099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66066A90-94CD-1B30-8C08-F2F70ECAF6F0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EE38DE4D-6140-3C26-FD49-7135957D95B5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4B640A9A-E9F5-F98F-A2CF-FF374C667E4B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02921D90-6EB2-1A69-55AD-F7690E02CE6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EC110E16-D693-D265-4300-CBC6E1E2032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9BDA2A8C-6F7E-6502-D9B8-D63E2E618717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6131863D-0005-7E03-3824-0DF2BE0FD69B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5B9A9B96-0EFD-0E39-955B-88AFCDCF14D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A8D0791E-97EC-45DF-8101-A1E36AF4E2F6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4BA012CA-F112-7590-43B9-C861EAE447B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315492AD-116D-35F5-C526-51A903C789C8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5A568484-B6F9-1A8A-73FE-B21CB1341C3B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377AE9A0-0C01-BFAF-A439-008ED76B2B5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9CF2AE8A-78C4-8931-7A08-26DF765480B9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4BDF2A45-A715-0A8B-247B-9E1202F41BA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34EC148D-F2F1-5731-EEAE-3026C3B94C78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C5BC44C9-1534-8979-D694-79A156826D3C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BAD2FBBE-C23E-5CA6-19A2-F5AC8A296DB9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50DFFC76-BCE6-D3E9-5738-77D786790481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666C54D5-AEFE-4239-FEC6-DC677B475FE9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71951868-6D03-1A45-4388-AA8C8EB8C33D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75FC8941-1519-F563-FBBA-7EC875D2AE43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AA38165B-1BBA-B981-4105-0FB23FDEBE3B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B0477B77-4DEC-4822-037F-EECDFF08428D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F1E726D9-7357-276D-F6CE-71C9F59391F7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81A27075-0B7B-3E5C-1F1A-0D6BD3B5C5D8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8E9F1C67-091B-63A5-3768-C6BFB767E0A9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943CE6DF-61F4-1E64-1787-83288A3DB6EB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F97605E5-91F6-A32C-2697-9C18A4C489EA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DCB84AC3-B5D2-F3E7-E315-A8E216E187E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3A5BCE67-2993-6837-3497-DDEF0144DB83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D5CDB743-2B48-E247-AA58-2EF1CE1F4B8F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0026D93F-298C-95D8-810D-CF98BF78DA5A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90FBE3B6-2DD9-D22D-B8EF-46FF50024C1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808A15DA-7065-469B-DFCB-5AC99057140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A8015892-A196-684C-6215-616F655AA8A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6F309EC4-FB2D-2CA5-1889-42103F70EE57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E49A78C3-5038-3AEB-5A2F-5BE886F3C8BD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D9CC65B6-4A61-E616-814C-6C4B653711CA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062C80ED-0E27-3464-2883-D91AB48E3564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122CC9AC-2801-D3D4-C055-201E01E6B5E9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A88CC2CF-245C-E837-6DA2-D13AD93FBB20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34586AF6-3C3D-C9ED-8BD1-AC0188D8471F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62538420-5918-7C1F-2431-A4DC6420990E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40398A6D-4E0C-B1F9-7033-33D0AF623B48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CFD53C99-B260-1F2D-56B2-912F7B3A16D7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2C27260B-AFB5-A6C8-DDC3-6CB70763F10B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68630889-A7C1-F854-E2F5-F5D0E3D1E1B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933F52A7-4FF4-1150-B66A-73830885DB51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EF63F539-270B-641A-8965-59F8A27FB2AF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B993CA5E-3043-6346-55C2-323CF9C96CDA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87440E5B-6587-6183-64ED-3A1BCE162C67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C425EA45-D214-E26C-709B-490A3537DBA5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5ED65961-00DA-3DFD-E403-518E876553E2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5A807349-C8C6-E452-3DDF-D01E5217DEBC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EB885A12-06EF-F7C1-1E0C-808F46E246CD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8776CB90-0ECD-FAA9-8586-1F07E0AE0959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49B7C53D-8180-4344-DD50-A98AE0BCCC76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C1AB4758-724B-CF97-769E-D44AB44F2838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F18AF663-B5D5-2430-137B-1BA33397BC2C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2710DE49-1004-F2BA-6535-013BECB42B8B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7D4F3316-A97E-716A-2F10-0060DDCF35DA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0D90E074-9A5C-9769-8190-7AA4895439BB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C0D54A3A-3000-5650-2E74-D2833975EB0A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E9A6D740-FBA1-96A6-4827-320A7276537D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0E03EAE0-DB8A-30E8-7E40-C6B9688FA60A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7EC39FE5-AA02-6AA4-14BF-D0E3C6EB8AB6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65D26AAA-1AFE-AEB7-C734-9830A0238538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573BA14D-788B-6009-9A7E-7DB6079EF5EC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98E206DE-D834-8468-C083-806717583D81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7A4FBB0A-0A55-2C6B-607D-C5FF9A7DDDB1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E30FD2FD-A84B-4494-D909-327030317B9E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5138F657-E9EC-B1C4-4DA6-71AF797356DB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B512D409-0F6A-9D47-6EED-8212A549F891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EFCD3FBF-8876-DEB3-7845-4650AB725D6D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0A01F126-E24B-5DD8-3DD4-77258E08676F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04924305-1D59-27CF-23CC-3E9F23BA5A79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73999035-8909-7C24-D91E-183CB7F0FFDE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1A10457F-1EF8-3F21-29A9-B43B11D38DBE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9DA413D8-63A6-2E1D-E13F-9868CCB1F51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90352301-9296-57C6-0E90-FC5E7E659772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CE97BF53-EA91-81AA-8B04-83C24099FEE1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029BB5BC-EE95-0CCA-9E34-75F222F061DA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5B7A77FA-D516-2F63-E57A-C63E88C5270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5A7C695D-95F8-A521-C351-3D6E810BE824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ED581176-AB4E-073B-92DB-ABFF5371B94B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39A6526C-4009-D929-33AE-DD256E2C1594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700D3F31-B1BD-93DF-65E2-564996B118E1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18510A55-6D33-5AAE-4698-D4DB14D591EB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5085676A-F2F4-1391-FA95-6E6F3DBC8C95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6A66A303-24A6-32D2-976F-135FBB9EEB9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94F5EDB9-7399-668F-9D0E-02021DA5F57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9F28AD28-2C27-0DEB-CEA4-7701F6C4D8EE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9FD8446C-9769-DE57-84AE-8BCACC691932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BF988FD0-13FA-7A19-BB8D-906B66A33B44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FE6F166D-1AE0-0C9F-F2BF-CD2169659BD5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921CF7A2-42A0-664F-11AC-4BBA7BE760F6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F719887C-2715-CC2F-3491-9A283D5370F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6B3A4106-245C-12E2-56E2-C4A86B31877B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D9965133-6504-F14E-814A-274902729CB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91F520C7-0D9F-A586-DAE5-C490E68DB90B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44B76EBE-DF06-F947-86B8-97363E068018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637E3995-8BF9-C570-F5B3-252CFA7065E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C4A1E795-8B90-9503-26A0-0FE58DB37750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F0F96AC5-C11E-8ED1-BDF4-2ADE660ACF47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32B137BE-9EC4-1614-FA4B-D877FFF459FB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A089F58B-E0F2-D96E-8D65-3AED0862F41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1DBF064D-575A-23C5-3122-126C4A497035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FDA6529A-496C-C5F4-132D-36FC3B75EFCB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DCAC62A2-1592-8028-A9C1-66B1232C3F03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CDA703C6-4D29-8478-19E4-F5F49A283D41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EC822E03-A457-FA48-372A-FA77F6FAA5E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8394461E-A721-3F94-591E-CA573D3B5865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E2542B59-C73C-CC42-CD2F-0AB915E09A26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99675453-E42F-33A8-CB29-DD2A3AE9DFAF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E02395C1-17EA-46FD-2FA4-F0601C842209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84322E32-1AC5-977D-BEDD-CCE4A5861893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4D27D8A9-EE99-37A4-6422-8DFB3851F986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00DEDB5B-96E6-6238-3194-387C46CF75DE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308F5BDC-4DC3-0229-F9C8-BCDB378185B2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7086C397-FEED-B44D-EDC7-08067BDCE542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1FF43051-FD98-0148-DB1F-1A61DD56099C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EC4F66CE-B518-4035-0D3A-405F4FAD5731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0C0E53E4-AA00-969B-2F86-BBC59E4D6A96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66C0F776-704F-B4EC-8F42-BE97BADEF463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1030E77D-D3DA-1009-BC98-B04256F86894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600B3C2A-9630-7946-3A07-C96385C7E7D7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A6D2972A-19AC-0054-F195-228CA1A4A051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793B2409-41DA-182F-51CD-FB0D015CB5A6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B603D7E7-A904-9EBA-6212-403F616F24FB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C6C27EAC-4F27-2AAB-C0EF-A2A51FF2CC0A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87238C55-7A9C-A673-05A0-801FE0F8349D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E5830D87-9E52-C0CD-42F9-3B7C765BF5D6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FA4ACAAE-C5E2-4FE6-CB49-0CF69B6A5928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6D34E4C9-7188-AE71-B778-769A1314A3F9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DCE25A2C-C36B-B132-7BC7-3FB59FAD4F87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025635D3-CB7E-BE9A-3BE3-1089B5F7A0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6C6D62A5-C1CD-C6C9-90CE-FAB3205612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9790B9FF-C92D-C3E2-DC4A-FD238F6D18FE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C187DD45-F513-4710-B940-2F92486697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20587041-C769-ECFA-40C4-9994643B4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F6EC0408-F94E-BE95-115F-3C5F01A2B913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5EAEA99B-6E30-782A-64C7-6B0DB48D102D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A96C53A2-7908-82CD-03BE-FC0BEC382A2A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8933F228-F7B7-BD5B-086C-680B764C5413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F8E4D294-49F7-F73C-B68D-ADDD6D66382B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9791A731-A4D2-996D-2B9D-219F29B11DC5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3EA2682B-B408-F938-DC77-159E49E4F645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A9ABDBD3-3A48-2B69-5C2D-FB4FE93396B6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0E2F2488-802D-63BA-F676-8704C73CF0CA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B3353094-6FA7-6F92-2011-90CA3F8EB364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8B756721-F917-D290-1E4D-28CB89073D6C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C15E1D99-506A-7FA1-0679-D628582195A1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9BA5CEFA-E9FE-C2BF-BE19-F8C8B6EBD41C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CB4CDA84-45BC-5911-4B01-B9C5F9E760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FBAE52E6-F02D-FD50-8C69-4326373D51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D679F5CD-24AF-EBEB-B9D2-2F91B6259C3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77F38721-BFD6-B5D6-6B4C-9C684AB27B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9A1E68BF-D3C5-B9F2-DFD5-0C60D18959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2810B33A-4B8A-E135-F34A-6ED748011B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9D19E3CE-DF42-BC3F-AB52-846FCE3225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0487D29D-B826-98BD-1267-B742BF956B96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767615F1-2414-20BC-D2E6-77180AAE9E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2A3D3CD8-3BE2-99A5-F44B-895CC30AC2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5A8BF531-82E4-40AB-72BD-88140F9593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C3019F9E-1C86-DBBE-C13B-AF9837DE5D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2E39FF14-C02B-4264-5E62-7099C04FEA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DD340032-EC1A-1DCF-2F18-5B5559A683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C1FAC396-D6B2-66B9-600C-E4B3CC3700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19C90E93-62F9-32A8-A7AE-332E1E20E609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45AF635E-4037-35DC-731D-DEB06EED48E4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EE0BC0A6-A189-3109-8E94-63FB28B0A8CA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61FD4AA3-ED76-E4E5-E3AF-F48729DF7E2B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FEDEDC49-20B9-3BFB-D183-0348054330F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B8929356-403C-6289-EF46-2CD7722236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7BBB9EBD-DB35-103A-B6DB-E7DC406548D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42E35A89-86E1-5380-D47A-92843A6ACE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B548F5E5-6D20-6D24-7E14-91D127A731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B6D1F8D3-4D75-EC0E-37FE-0D73164BA0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554FEBE7-3A65-74F6-BB50-BEB19F9C12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6ABA49FA-762A-CEC0-87AA-FBAC923C73F9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D09FB406-5FE5-57AD-2C89-764516DC48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7C806120-0BC4-E1E6-F6F2-20435915B23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A3B245FC-9597-4979-9B64-2CCC595EE2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6E9F342A-57EF-DD65-54B2-B83BD636D40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5B23CD98-A5F9-88D0-8B55-59F6AB47AD6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829B2960-FF9F-5084-F597-A119EEA8AE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06534DFA-5BE2-EBFD-0A3D-2B63CC00756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BB865D82-1AB8-81F0-3CA9-9D8EC07D8CAF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E499B6A4-022D-985F-E811-2AA89C0546F2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8D60F579-CA11-FF5F-4EA1-C0E82A6E1AB8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0EF31A55-1E32-26F7-3554-66C60EFB1E84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9C14CF9C-ECD0-F858-2658-AF196B05CF0D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876F321A-F70E-7A3A-1C50-094F597DC3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113DF0DC-4BA2-E1C9-F851-113B98158A9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CFB5CD10-D140-C158-EFAA-7388EFA47F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388E0D41-4C0B-98FC-82D3-6494725221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04D7570A-83C3-C484-530B-87E03B3C91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CCE5899B-22A3-7FCF-3B99-A54D9668BE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C4E7F6EB-9D2F-7417-7AE0-E3D7E39F3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79F1ED41-834C-08DB-DD3F-266C7F087328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A30A02AE-625C-0459-9CC8-F729B47E72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58AE8A9B-6304-A828-54D7-6BF15653D3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0B42E8E5-16F9-DBCB-DAF9-BD6EB8ACF0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45C0AA66-BE8D-A941-A334-333F40BB6A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2DA70C30-9822-81CC-AEE6-4B17107C93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085CB7C3-A222-A9D8-84D1-EE26BFD438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627C9DBD-1004-AB3A-557C-02308FAF6B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40B52588-60F0-84AA-4276-EAB0FB3766F4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1F7E7702-8B7A-59A2-E5CA-555926B08AE4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473A7093-2BB4-8131-CFB2-0F42EF01A329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2B9BDFA8-ED40-88C9-3F9A-8E06F1AC9F76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07FD89E2-6BFA-476A-053B-E48AAD23BE6D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CBD6FBD0-CDDD-CEA8-65E2-A356811954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BD8075D3-05BC-7ECB-6A43-7142AD0FA5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1BABB592-34BE-002D-2CFB-1858EB5D42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F121E263-2982-A31D-34C1-45CCAF7C36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F7B1CB99-0B4E-88F9-E1ED-2D3B58DAA9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B7EA7421-D2E5-B9DB-AE71-08E3520D35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6B2D8389-63C3-6336-857E-DB940CB0D5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5C3E2BD2-9AF4-6AFE-194D-164021F7ACFB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2774D868-DCF9-D327-A4E9-34F64B51C2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44C4334E-F8E5-D155-8724-075FE3C796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04682E41-6D34-61D4-04AC-DA6E2AB6AF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1CA49FCA-5933-1F80-9846-682C5864220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1BB6AC0F-9112-7E0C-7EC5-93C9C561C1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27BF091E-F85D-5E00-E1AE-5EC3991CB5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77F7D8D9-A184-28C8-E28B-5C86CCAC63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FC3678CA-EC39-E42B-8A9D-DF8B32A451D4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925C07C1-0C36-C510-9A1A-1EC5912E3706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243F4E03-13F0-72D5-A961-53C76E4BF00D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54178476-62E9-DE4C-FABF-7539A9888EAD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C7E50F30-9C7D-071E-B770-9B096A0BD515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779A9F1A-C333-9C83-786A-D92123AE082A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EF68AFDE-2F5D-5D33-642B-C8E13D4E3043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57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73A06C9F-AB9C-CDB8-6898-D694E15DFDCC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BE87EBCA-0C19-5690-2035-7E084F0B46E5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4C6ECA2B-DA01-CF30-8DC4-1F22127643C3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244964ED-BBE8-BC3F-4539-F9D2E4B830B7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87BDB0B8-9043-CF35-19ED-1183B0E8E9E0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8ECE0E52-057A-8AF4-74FF-AFEA4C18EDB5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423E6A54-E1A0-FF97-210B-3A86BADAD334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AECDA7B9-408E-D262-475D-F9C223277AC0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FBC4624D-3514-B4BE-F4E1-9060AEDD4062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A263ADB7-37A9-9ED8-290D-E2211AB6A7DA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D7B76020-08A4-D981-0F85-54B844F43B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FA75E4B8-D020-8DE4-2D71-B4D403D4144D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99E921D8-5D3E-B10A-C8F3-7CA6E3BFEA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82D8BA12-A5D1-558D-E346-A17E476D154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B0741AA3-C5BA-AE66-ADA3-423CF53D2D11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EC815CE3-284A-DAB9-46F1-EC3D5E9CB8B3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B68CB25A-CA4D-0D21-A5C6-E2850C299AA8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FEC19733-D381-F79C-A63B-4035160570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A9AA6AAC-B16D-9E66-F868-F1F208D5E8A3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EAAD372F-B691-45EA-BEE8-394308C46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423BA8FB-7AB1-0233-3372-E657166FCF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BD8BD207-B6C5-78B2-208D-EFB8B89B295D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6AA2AC1E-17B6-DF31-90D3-F3797E340C6C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18F2F9CB-C2EB-A5B7-A7A0-2FC73F12E73B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16FADC95-EE31-57D5-3628-CC71BF399E45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44734D5E-DEAD-798C-1954-7E5F48313EA6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524BF7BA-CFAC-AB90-B318-56D42A99D075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323F730E-16DE-D8A8-9C23-8999E46BB296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8BEA2285-E060-07E4-66C1-438845F71436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EFCCFC25-71B1-A77B-C867-A941525AF103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0D7DA918-987E-E22C-3028-69142E8619BE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33439732-91CF-0AC2-D6C2-D3315FDCD58C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A15195F7-9065-6D6F-B17A-B4572AD631C7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F5198B06-18C0-44D1-BC04-CD56EBB63711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2B0C07B4-9651-7D33-26B8-4A71D5E2D8AC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38336986-5C68-C60E-2899-3315C261995E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C4A5C503-5BB5-06EC-A967-2B729840C7CD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D1A48AFE-D780-675D-1413-CC87967623FC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8D3AD4CF-4B52-553E-4911-8E68A0BD083E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A7F08A19-23C6-9774-2663-7AAB7D074D73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2568FFA8-51D4-F343-E2FA-355C9A8D86B8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33FF8B34-F070-90C2-D0CA-C9369723217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874F4489-E970-C9C6-562D-D57DA3DD4A08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32AFE7C7-9955-2AE4-2E4E-20AEB345B7CE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7E122FD4-94AF-54A9-1A7E-8EDD84A38E38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25DBDF1E-D8F9-1D62-A4BD-F796CED38410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8AA04A12-D580-98FC-C7B1-0F00E5C8DB94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343C2525-F91B-0152-01F6-D6B8700E725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FDD96119-1B58-636C-6270-BDE94BD38A13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B633E154-3E9C-3A6F-8185-3A80F623DC97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98CB841D-6091-7692-D32F-6C6B75B22BF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F5FE92BC-FB40-0AB8-0AB4-AECB2EEE41FC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C7F9A9C8-0FA6-4FA7-3075-F11919AC7891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6DB05664-D136-0232-CEC4-26ACDD60CCD8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9586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90FC972E-FB5D-60D4-DBD0-6950AD0AD0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0B26809C-B4AD-B03B-BAF5-D5D024335A96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C57F6F56-18BE-5CB1-B28F-D8DEFD26EB74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2E3F0F7D-16EA-BC95-B802-BBF0B33123AC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4AC3D30E-615C-931F-35F3-8276F09EB831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4E775D91-91C2-CB5A-E0C9-74B0FBE5ABA9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8F8C207B-5729-82BB-5621-55E73F9D6091}"/>
              </a:ext>
            </a:extLst>
          </p:cNvPr>
          <p:cNvSpPr/>
          <p:nvPr/>
        </p:nvSpPr>
        <p:spPr>
          <a:xfrm rot="9900000">
            <a:off x="5921505" y="10485549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80652EE4-7F84-83E4-847F-E82BC987CE0F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F2643F14-189A-BC83-627E-6422F0AB593F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3B484F4C-E780-0BE2-4AC1-B2DC39F7D4FF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92577BF9-362C-A944-EDA7-23549E518445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195A0AC1-8283-7396-91E2-374E8EB7EFE5}"/>
              </a:ext>
            </a:extLst>
          </p:cNvPr>
          <p:cNvSpPr/>
          <p:nvPr/>
        </p:nvSpPr>
        <p:spPr>
          <a:xfrm rot="9900000">
            <a:off x="5924380" y="9161375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C3608F19-CC3D-18E7-10BA-130E6D973883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76196A5D-C4D9-D107-6DFC-C14EAD6E55B0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1B0A3A2D-10D3-A4AA-D598-27A264FF11E4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67B4EA10-1179-90FD-75AE-F4D091338F8D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C87E830D-2232-6E64-B064-FC2944E8EAFC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BF1EFF3D-442E-D6E1-82CB-FEFD5CF66C3E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5BFF27A1-3ADC-7429-B987-E263DE3745D0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AB961B11-9F5A-2BFC-F12C-3E0AF938E73D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C5A2DD11-B0FC-68C5-C582-022BCDF378D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FAEC994B-8313-21BE-A3F1-38156FB6F707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213F9DBA-6C94-9410-3E46-750B48EFB57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33D96B3B-4FB0-DD9B-3FA4-636B4A0E8B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F212E0BF-2ADE-8A46-B1F0-2DFF244B12C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D91AF0A4-9840-B8A7-0E92-838574168F7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2F8833DC-D881-8BBB-CF8A-376D53EB334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66B845C0-FBCA-AE3E-3E54-8F6722CBB5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E4888425-CEB3-0CC1-50A6-DCDF9043DE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9C21FFA2-E37C-F907-5DA4-7BE94D9D781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90A78AD0-7FA4-07F7-2C01-4A848405E051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03A08680-D3E7-A522-985D-148CF40F1D78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3404D0D0-A021-993D-C12D-A71D582221CE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E5C612B9-C902-298F-99D7-7AACEF914812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A5E7E84A-5781-21CA-8740-27FD0A51BCD5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248B5781-5A7F-0E7A-1E30-C885750EDC17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4A8C2E95-FB59-5443-7D49-233DF430C4AA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7DB4C682-E4FF-5A0D-B745-DE2EF81D94AD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34AD1194-CE09-E7AA-5EC6-B736A9E14CEE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ED9E68CC-1405-08D4-47C7-C5325D886005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F2DB882C-3CF6-243E-EB19-B9FC8A9F081C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EE7059EF-D57B-D768-BDA8-733CAEB817D4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F6E48EAF-B905-388B-1BEA-5F34FA70C5DD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5D01C1F7-71FB-628A-CD41-4815BDE213BB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2551138B-F1BB-7CCD-978A-F960C93762ED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7A8B8C3E-30F7-45AF-E7B5-C75928C7F57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86A60E6E-6A65-F7BE-3119-61F82194DBFD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B920CBD5-A170-7697-088C-1BCD88DE5665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D76BC534-BBE3-BC4A-7CAA-5016FBE927BB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C58064A2-3FD6-5F35-481F-43808D4D0E5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4895A3F1-E4E0-4564-B881-85EB0DDD2B52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3932063B-593B-7A38-CF1E-DDCC3BD01D1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2AD63360-82D3-E6BC-8843-6D4D5037C54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62B404B2-1A42-168F-822F-5B83F601B579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340E81F7-A79A-A0E9-3444-36F4EA62502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5BC7F75A-16C0-0471-3646-DF5CB03C1C7C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EC1DAC4E-903F-4614-72DC-7D2F22AEAF1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3F92BFCE-EEEF-9486-ED8A-FB0DF6809B15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71D631F1-001A-5927-199B-F9F2DB32AC8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6FA2C96F-54C2-F96A-A032-40FED1EA9421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954B3BF9-6B15-9E24-E70A-9F82426BA5C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22B06C1C-064E-978D-6ECD-9C7BF2B6D355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2E185B1E-D5D6-B19D-F8CE-CF9B22B8B6F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3FFAD6E5-DE41-FC7E-14A1-45A16D9D8F63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5C3F8623-0D67-7DA8-A266-6AAD5D715B5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809C3380-46C7-2B56-EFA7-D76764457E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3CF8E97F-F619-7724-F0E4-CBB1A7937798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E66FDC5B-9A5C-A2BF-5DC2-CE4B1619AFD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1B1CA202-2C2E-5E1D-BD45-540A6358F9C4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18237416-B138-0E21-04BF-0D751738732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02566" y="10334660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512AF3B8-ACB4-E2EB-637B-51922AE37F9F}"/>
              </a:ext>
            </a:extLst>
          </p:cNvPr>
          <p:cNvSpPr/>
          <p:nvPr/>
        </p:nvSpPr>
        <p:spPr>
          <a:xfrm>
            <a:off x="5797669" y="1082443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23F4C2CA-8F3C-86CE-AE65-CB82EAE1665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D6823FE9-BD94-D48D-8112-21467ED6A047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5F5305F2-DBF0-E177-7E9B-5A52EF2F4B0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C28AC24E-8FE4-10E0-411C-A66828D9BA4A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EF68FD86-B616-C3F1-8E2B-8B40601205B2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9F93780D-4EA2-3DAC-E1ED-CDEA0E9D241E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838E4282-BA03-4935-B2F1-AC887DF59867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1D1A3D57-43DC-2862-DA65-8D84754B4065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720F72B6-08D7-9835-1252-977BE753ADD0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B41830FC-69D1-F88E-DBF0-DE5ACBA2990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3800F3A4-9C94-A666-3C31-CACBE960AC15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EFA1E3A9-DBD7-0583-1281-6D8512FE9BF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28CC97B1-359A-3416-0D96-08001EDCC7B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393D32EB-99FF-D3DF-BD26-17602DC9916F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47B7C96F-14F0-5C2C-D485-1A87EEF715DC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F8A3912D-0E44-3195-1BE7-FF01884A573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7CB95300-5A76-91E9-62EA-59BF775F7C39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D77C1953-0678-F861-1FB9-F12898CCE53E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846BBA03-61FD-AF86-2888-0A0DF45AF05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BE374C3D-16A3-5843-8B2E-88975A12F2B6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D0E91CE8-F78B-E26B-402A-5D096461E8C9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3A476A33-0BC4-E548-DA7F-D3E05BC2A436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5D263433-97E1-1A54-CDDF-F7517661009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AC4A2E69-BA16-93C9-E78E-51EDC52FDD7C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AC824DD2-5F2B-1B8C-21F0-F75241C4DD8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E70D67A7-2219-9769-A9E8-832943D4B092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A2C636E8-2C9B-8B09-FAC0-832AAE15905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8413123A-00D3-397A-C16A-7F7D836DFA62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4B07B5D8-4AB4-F250-DDDF-5076361A063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BED814DB-B9E5-8E77-BC7D-081E56B87470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88EDF7EA-1E96-E80B-DD5D-C9ACD3C9B7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4430345A-D365-FFB7-496E-0F1D8B37B231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79B94E49-D158-41AC-9ADF-A38FD3ABC63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FFF569C2-FAEC-38C1-22AB-D04A8E7F47B4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F5A2C84F-CEB6-3954-DDAD-42E9B07C3093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EC69BAC0-A4ED-2E64-E284-DB6AB9A55182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BF757139-0A75-1274-44E3-CEF785E0A379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58F49B81-3E40-196C-7878-1EF4D4F6F3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419AE6F8-2C41-0AEA-04D7-111BC091C4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CC4BBEC7-E34C-AFB2-2BD5-D22CFD28254B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410CD67D-197D-4DC9-CF27-23C8011BD97D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E5CFB699-B653-823D-8DAA-AC64E96322C2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28CA5B4D-F1FE-C8D7-0821-CD122C8465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9F0F153B-AD17-B772-03CE-21CE4BFBBE66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AB019D42-6BA5-D147-2777-FC9CE6FC2F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BC0E9D0A-3DF1-A795-F98F-30117EC99F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2037D177-4DC5-0FC8-6A01-586B05BB7F39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7FBBC483-5E02-F930-82C5-FB7ACC6CBB73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630A921A-4700-5E5E-FA7C-4F38056B4BFA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F2FFA0C8-E6B9-7720-9263-EDA6D3E2B1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2A6C389E-FD78-F9F0-333C-7584F543F2BE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0DE28431-035D-D545-74F4-C85EC084E80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CD3EED07-5162-7026-FCDE-DCF4510183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8906238C-53F5-11BC-0947-20633496F99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D0B4F8A0-DD00-B8E7-3F31-7A28E27B2FDE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F11919DB-1B38-7E34-6CBB-54A26CA5193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8506BA42-BA24-340E-68DC-7FFE0E0FD087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C7927F92-F737-2A30-9DA0-F07626FC51E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C67FCB27-E837-DADC-310B-8D15B0B59B34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EF41A6BB-2822-473B-AA79-471482EE5204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33F6EE54-88F3-834A-145A-E9447E21D73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8FBEB39A-97AA-1EB2-DA91-8A8A99027D9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F54BCBE6-7A4F-8EBB-3C83-77F345A642DE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4916BA5D-7B7F-DD74-AD5F-882C6480717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50DCBEF4-F832-0B1B-7AAE-B5C61ACBCE34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B10AD536-1861-ACCF-4CB9-BB2B8402197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C9C83A27-6455-446E-BF0B-A83294E13EA0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675FAC40-D930-AC86-979C-3CDF737066FE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2D279FBE-DCB2-7069-DF40-CFD01996D376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EFFB07CA-9310-1D0B-16FD-28F2A8355807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895E924A-1152-18B9-15B6-D8F66715769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797C8A33-0EF1-BCC3-38EE-5A154D0C5D7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62260FA4-A783-B16E-3BC0-00635E3FD17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AD1A5FE5-7E24-4EE0-60B9-685B3EAC5D3D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B24E3D6D-8ED2-7158-B16E-63B1F9BF1BF5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11B19EC3-15CD-DB28-1D2A-59771C5A961F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8A9C8D43-37E3-D83E-D73E-9E0D811963B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570F1493-A882-7A9F-2183-2826A959DDDC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1EF8843D-3FEC-ABEB-AAF0-E4610791F48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39B118EF-CDF5-7302-F54A-34B81351A144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3C1BF383-1B2D-BE76-FFB9-B838AD8F199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F332235A-9C82-4519-A8E9-1AD69E0EA20C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C5E10E20-5F13-3463-7E27-733E26CCF6A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A9CD45C7-811B-5680-E8BB-B4DACBDD664C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DB816879-35FA-F5D3-AC02-A49C7E65D8CF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A6A055E0-E385-57FB-545D-0792485D9756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4CFE5649-45C4-FD34-92CF-F4AF02064681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51E30793-7276-3364-6CD3-C4182EEB137B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230DF926-0733-FEFF-EEEB-EA75A46448A7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648A864D-2541-242E-D7AE-58FB349A5374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327DB572-F42C-8058-151E-F26220C95F72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F257E794-4BCD-7357-84DF-D60A9ED72DA3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15D35689-273D-43A8-295F-CC0A2332B4B6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4905AD26-D13D-4602-9F22-DDBD0D7297E3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26E97E8F-16EA-6B30-3543-50601107B174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E8E6C499-E929-F385-BC0D-32789FCC9AF1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63B46B8A-AE3D-35CE-4A4F-51F5DCDA3705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809FD945-0C55-118F-7E22-F2E40BC9117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5B431CA4-9BB0-AB27-8269-14EAA192F4A8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473E9437-67A2-2E14-D337-75477178E574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4B28B9CC-122E-2B6D-EE64-B1C5BA785ACD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6F644F14-9C7A-4B57-28C3-F91F56C51F33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57EDFE2E-7E50-C343-E2C8-61D893B40BB7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4B722857-0A72-257F-F341-95AF5275E366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5B8BFB8E-00F8-44E8-0F5F-1BF4BB3AB888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A3F0D9CB-CE76-51BD-1C19-C54797CA9A8D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81D36D40-6C4F-19B7-6A49-1AF7A40A6414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96D7C510-AEFD-434B-AD6F-3F5E0386FC75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F67EBDDF-F3B3-ED0F-95E8-F4A072BC7273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634BF4CE-4CDA-1C6A-D9CD-E2B307934D1A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CE155149-02C0-B1EF-42D4-413BB4DC59AF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96007C48-E450-42BB-2100-C818D4E04D76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1EFD9470-8AE2-AF31-F986-BCB83E53F258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2B4D0C72-12B0-5FC2-23EA-7830D462FF6F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2449355E-944A-D177-0817-44D8F44C904E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DF865200-FB15-8D5B-2C4F-C06DB9D1AA57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662839FD-8640-4281-FD68-0BCE1738CE89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F709D068-1528-1B0B-316C-F11B8E87259A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12D7A690-278E-A5EA-707F-69EDACE1B4B9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BAB9F48F-A41A-B705-A1C2-FB7C630508E4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CA7EA0D0-C476-D891-4D93-FEB00EB0FADC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ECBEC0E9-CD28-4D37-BD6C-A933C8D72BBE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0A73B72E-C172-22ED-5385-E90B3FC0F455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1A1E5348-F2C3-A1E5-6230-2CE3D5D46E09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F1984754-EB3E-9D87-17EB-8E0FEE42117C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105BA712-7B1B-774C-2D87-90B6A6998A20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D6AC2A69-0BB4-0B32-4E6F-7FEA3655B06E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9A32078A-BAC9-5684-A18B-43CE3BC4D287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D551857F-CFDB-B50A-7E17-0A4DBB149A89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3C0997BC-DCA7-8F59-1DFB-F3562039E78A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9C96B82A-CEB5-44C0-04C1-42CB6D1D3D67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26175D47-354B-C320-EA0F-3FD961CA1AD9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EDCA9A9A-8323-5488-90B7-7AFB96FCE16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85C1E6DF-C930-A3CE-A454-1B247E8961E1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B8D4525C-E2A8-0EE7-6ED9-5972043F94FC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CA6A7454-6DAF-DFC0-D7B7-BCEF2A03B431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CBF05D8C-92C3-255E-5305-A19FEBDFC23F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EB51F850-46CE-1E2A-326E-8B0905CA23EA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6BD6D1DD-5EF0-7940-FB18-84F40781C8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5C0BABC9-D99F-03A7-3628-C2C3E397165E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88184CFA-7B19-3818-F397-66ED4A2970A1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ABF7C750-6D36-ECB7-8F6D-4DCF3C9EBE9B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69059768-5B3D-3DF9-D204-74C1B056E807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6F70A977-DDC3-91D8-B985-755C11694FEA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10660B8A-2C36-2B08-D532-60AB241CA454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91FE2563-DE44-5502-7DDA-4246DC7EE052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640C8F53-946E-BD67-FFD8-C9AAD68A1F80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46A0B130-AEA4-BB6F-850D-BC6792B8B2F7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CC146B75-EB30-A135-B0F7-87B93CAEEB0C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03A88887-8296-FA5A-C066-97340EECADCE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21B47464-9647-D154-4DB0-68DF38F5110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A4630DA3-779C-D695-A84E-D3F38FE897AC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2A6FEC5F-3D8D-F120-0277-EAA8BA74A796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81620AFC-3AE7-0FD4-9E59-C19B38C7D021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409C06CF-3EC1-1009-F04E-9B694DD841C7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E088B240-08A9-64DB-DE98-565049B55A0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328E75DC-D105-39BE-E2FA-1772E99DF56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8B453896-17DB-DA35-D1E5-32AC45E472DC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6EECE6E0-ED7E-83D4-9AE4-D63C42E5D78A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CBEA378D-4075-97E8-7EF3-F355B704CF7E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817695FA-D247-A3C4-2BCC-C5B07D360B4E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0C5DC381-3F35-4ECE-FA6D-59FF82DC2955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9C84CAB2-C0FA-D306-2251-721959CAD893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1617BFC0-FF72-7D76-8320-7B338F4C060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8425672D-1B51-018A-BF7A-53A564EF5D5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5FE40975-B7A2-3DC3-2D45-D23AD6713E06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E5F35CDD-BD17-C5AE-1113-06A82CCC6BD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DBD5C80-28EC-91A3-A6C4-AC323FE6CE1D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A3BDF72E-1896-016F-9568-27FC940B56CC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5DC6D023-9098-4B1B-029E-77797A26825E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ED097CEF-1C49-7C7A-20B0-4983AFCA9DF7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D1179A8E-1150-1137-905C-A16AAE066AB6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3EA3C767-6FC2-C347-313B-28B26F7C210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D9738E70-10C4-F6E7-03A1-AA156DEA46AF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1660AA78-357A-7230-00E0-78EDCB3ABC53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A7CFB9BC-A2F1-4D0D-F5E8-69CDB217DC39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EA0A3FE7-D7B3-982C-113A-B806BDA27951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50FA0DD8-3B07-5E12-CDC2-ACBFC5A1D63A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9827B3A7-11AD-8329-F8E6-C343A9B566E6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7EC60D33-5A39-FA9A-FEF1-381978E717A8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97227C49-8349-042A-A5D8-CF248E8B9B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468BEEB7-CC09-AB4D-8DF6-AFE8EBAA958A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0CAE56AA-D743-3B1D-6764-C58FD8124CC7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78984D77-8B2B-6148-23F5-5244700416BE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342ED668-50D0-306C-906C-B97748461BD8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BD40E5EF-69D7-49D0-669F-FF40EE2253AD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4E19748F-7CF0-9EA8-6395-3E4A14AA84CF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3F87379E-3C10-6ADE-5065-E3F946EF35F3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A81AC508-3EE7-0AE2-1995-B8956794D51B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A1E5A262-ACCD-6BF3-3313-6A2CE380921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364376EA-1EBE-096D-29A1-CD0EE8920C4D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13BA92F0-67E8-7ACC-C5B5-74F7C8A9E2FB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3D4D904B-51C1-2035-62C7-D2D347876CC8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419C597D-20EC-CDAF-2316-8AD2E818940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78CF57C7-3FD4-265C-409E-427E620B859E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B14C2BCB-CAA4-5AD7-4D08-7C83AD982F3E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123F8263-29D0-91B0-6E83-50FDDEBE7DD8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C5BC46FB-9CD1-3691-CEA9-D6D2AE96F411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4C20D81C-0DBB-860B-8930-CAE4F1C3ADD4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94D3D516-821C-D6EA-A2AD-674956B8AAB7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4D302F60-70E8-C93D-5E7E-44CD13B9EE17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49385A72-9EE7-568A-755C-12A432D98984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849FA7A4-3CE7-AA26-BFC2-4550721DE572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104428DD-253B-267B-AB85-54784178246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639394EE-E630-B894-75A5-2F4D9732EF71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D2A94DE0-0AAE-70A1-0B82-8584F387CDD0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354C2D10-C7AA-CBC8-42DC-5ADDFF7F560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D4575F7B-6416-C827-963E-030BD3B07982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60A41F9C-5866-C941-09C8-09E4FBFE00E1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CA2F9D64-31CD-C532-AB6B-54CAE2E24B2F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3E54F6C9-E931-4055-0303-F49DF21E64D0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9FEBABB1-F0B3-5296-FADC-67A67591610F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AED9BF56-D2F2-A05E-3A7A-2C0237AB50DB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106DED0D-3E88-BF1F-6A0C-13689DF76C48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77363C4E-0BF5-F1B6-420E-8BC7CB54249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ECA155AD-9BFE-0BC3-FD50-3C83A8C9DCF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21F0AADB-D314-21FB-D694-2B94987B7A1A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45EA1BC9-609E-46B7-BA92-FBCBB54D8C89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FB7B6B98-DE76-EDC2-1A69-4487B96FC84E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B98EF7C9-73CD-BEA4-1D10-97A0D6B1110A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8C69EE80-5BEC-BF9E-A69D-31B290563A6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98D8CAF4-8611-D09C-A700-FA53E8473D1B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20D7E772-A610-512A-C857-9BFC0A2ECDF3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F811C852-A601-2B38-4DB8-6F8C2A263BDC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73FCEBB5-CDDB-B555-B4EB-FB24FE6EFACA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C207DDE7-C493-6173-27A3-493660A77597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4FAE2E93-BB0C-E74D-0202-E5C137D5E039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E0F346E1-E9D4-7F9C-21EE-BA21D0115708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CAF6B4EC-F715-93C0-1AC6-4747885A59C0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67A7EA88-6699-5C69-1F23-936B65E8CFA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8226074B-1F37-98D0-5552-87DFE14E9F4E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3D881821-3E8B-83FC-39C3-B65519222B8F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2A42FC24-706F-8526-E318-8EDE9156CF9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8E6C901F-849C-2722-244C-BC815D882DC2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1B39BD69-82D7-B78B-005C-4A37C8E75E74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C2510968-AE72-02AD-A2E6-E0BC1EF7F95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9BCE6ECD-0BD5-27E2-E018-23B51116077A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236B889E-C8A6-5E5D-853F-9F57F9474FC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0AC00BD2-149D-DDA3-C92E-B3094E38A7AB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9F3273A4-C34C-AAB6-8BE4-61B8D6BAD01C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770EC328-8184-C392-1E84-38FE2A76322E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56EF1726-B34A-FCEE-FFD6-2D54056808F9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2C4ED4E5-893F-FB93-9E7A-4CF2583DF91A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9FD011E9-87AF-C469-A240-16007515F03E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763A8E70-BE1E-EE0D-6D64-53874F4F5DFD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CAED88AE-68AB-3FD7-92FE-9C99244D2991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76C7688E-DE0C-557F-80DB-5DBCF1FA478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C422E028-7F96-7E92-5840-435C451335A5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C6FE56CA-4354-A497-05E7-B96D4DBB8F91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00E4FF95-6733-45D8-DFA4-6C58ED537133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CC2F4135-971F-AEB5-9F95-0183DF16982D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708B8014-84DE-8435-33EB-0E3CAF0700ED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BFF04809-8A5A-8E81-B849-ACC2227278C5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2F4583EF-81A7-ADB4-49A0-8DDC4EFDEA05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407346E6-C1FF-D192-4CB7-7284933A43E1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C8400EB7-E4E2-B50C-0DBB-D9BE04E131F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2CA77890-FA24-BF38-CE2F-A95386C1D043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6E4F3C4E-18C6-3665-CBF2-4666CC7F30E7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970C4699-4690-B3D7-B0D2-C470C6E7C836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7F1AAD1A-B03E-CAD2-E8CE-F2AE72A203F2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1F252164-C532-3831-EE3A-377010C343FF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667A71E8-B6EC-6A72-9820-1095ED01E242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CEF3AB9C-C04D-E906-0F63-E74142C9BFE9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6C3417BC-8241-4A94-25F4-A7D923E8A47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17E81EB2-FEB4-41C0-A88D-051246A90B49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74CB5164-4C2C-CCFF-C101-852FF637C34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509AF74D-2593-B1AE-5DA7-31D5E3344904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CADB3D87-F1F0-D7EA-266D-323E62BAB4FA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127B5917-B756-1324-804A-6B8797CB1764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47FEC7F5-CF0F-0B7B-1A46-E98ABE2B6080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0152604E-28E8-4714-D51A-CDD204BCD26B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496F56EA-E609-B482-A33F-347F8EED6519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EC37E4C1-4FA5-30A4-D43E-862E98129F8B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E3468497-00DE-D8C5-F19A-8686E5C6DFAE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64736570-E4F0-746F-E4D1-5A6E9C6B176C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3C09E9F5-7C3A-3B90-565D-92F2FEDEF67E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3D4E16E0-C3D7-9DB0-19EC-718EAB95CFA3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6D794439-8FA3-7475-027C-A4385B7B1764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F24FB940-E2D4-908F-2E21-2AEAACA8C836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A788B38A-2227-615B-6740-CB931DB2E24F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9B6957F3-62ED-0790-CE23-22D9991EBD1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D64130FB-318B-01D2-2DEB-1AA0D8FC7BAD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9C7600C6-A511-F27F-0D2E-CF1F0EA6DD7B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6EEA2FCC-8767-83B6-75EE-8E0F8C33F74E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32515C16-CB47-D510-BADD-D73E1093492D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0DB4FD4A-BD69-D6D6-8324-3748B66FA0B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C5748A39-CC47-256A-F637-93AB9747B039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ECFAAB49-8BE2-76C5-6B2E-C560E682847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1A4A1EE1-7B38-291F-F427-535954D679DF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70CF148E-211F-EF90-3630-A566A83A8BA5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8BDCA0BC-2C8A-562E-9615-FC65BF14D931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E109AAF5-98F4-F4AA-E3FD-4A00051D4DC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6CC98E10-24BF-5E09-4224-8A8D4A10BD6D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452768DA-0E6A-D091-E05B-A67B410B9D2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B6EA41E1-9E51-612A-AC86-7965907E111C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CC87DA32-F7AE-0FD5-98CB-752CF24AC25A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3C5273CE-411E-AAD1-A42A-AEBA1B1253F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C43E680F-B8F4-F3D0-F94E-62A9DFBA058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DE1CDF63-CD87-962C-C981-B96741C91C0B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F1C1DCD6-912E-376B-9EC1-5861EE973AEE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BDE607B1-5175-A61C-50E8-746FC127C0C8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34E30DA6-ED18-08B9-7E06-79CD02C9AEC5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2EB3E327-DB92-0424-14E9-51936119EBF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8643FB56-5234-18CA-843D-5D3263BC8DCC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669B1427-47CB-B1FA-AEAE-602297C32AE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1E3B8740-A74F-3B2E-BA2A-536FD9B9D6F0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7B9DC5AB-E026-87A4-8097-335FE3B23DFA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1C1A55C7-C7CB-27EC-3FDA-B2DC4D1470D1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E44D99F1-3FED-9CE3-439F-C219A199CECF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B837E80D-0F45-D569-2E99-3183039210B2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401DC171-12C9-13DB-2740-E778D1EBBD5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5CCBCAE8-D702-1BE2-B8CF-4D42256DE61F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F070C55A-5747-451C-DC65-41ABA4429802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9D9CC600-0B05-7A40-05B8-F54A02D82325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D069D284-FD23-B2A6-8987-F946E421ACDF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A476AA93-3D4D-B6A2-47CF-D6446D7A0F2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2DE8E97B-4F29-F586-0E4E-3A4B1B43EEA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EE3B5A0A-338F-900F-7E9A-412F214C321D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BD1949FE-779E-1D0E-BEF7-01E85471341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E7186F7B-52A7-4608-C3AD-7A80E71C9BE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AF7F65DB-B78B-C637-714C-21F5BDF8367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560BD8CE-EE3D-4C17-03F9-F8F54C6DDCA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4BE37641-F890-7C61-FE1E-8679ACD79772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66E94C8D-1085-673A-A5B1-DC31801DB810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326247EE-C09C-7101-1A8D-7371E9163DB3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0659B46E-6C35-E5AD-B517-7241610B5BBD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48549A01-CC22-602D-B7BD-C2198E8A78CB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75BBFDD6-880A-4976-939B-0E38F85CFAFE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26AEAD60-C091-B2B5-AA84-277C26F6FEF7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11FA9E73-FB76-58B2-86A9-6C3301070D45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58BD92A5-C069-8EF9-00B1-FCDBCC7D63FB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1D4CDFAC-4EF5-96EA-A030-C13D9CE47894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5007A8FB-7F0C-916D-D4DD-02C13372607B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E3661439-75D0-142B-E0F3-EB5696C7EEDA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A315DE59-C696-D5EB-7662-CC01D9DC0638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68573461-E623-A3C3-600D-3F026A628366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10595F36-5294-812B-1FF0-ACEF98578C8D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38FA53A1-E482-0FE3-48D2-938DDDD81EB7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9122EF45-AEDD-20BF-D159-F257E3A921FC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B0D714B6-A0F5-21DB-6388-DD9DD42FE4A4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7A90D69F-3DFE-279D-54B7-C4B92235EB29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B287F0F7-74B2-D2CE-45E9-0C4342287200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F741ADE1-C5F7-19D1-45D1-352B58DCEE8F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D8CD7B28-5CBB-312C-0329-651B0442F52C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2694E242-4B8F-8C12-A9CD-045FB257E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4A5A922B-CB86-93DB-0EB6-F50B36D29F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9550A962-1659-BC20-AAA6-2A8C52B31904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AA85BCE9-CC11-2230-C122-A9EFB8681F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546E4A13-9885-79DA-CD39-753CA63588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0E1288DC-1431-AE1D-8916-6E410D779097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53C0106D-5B07-CDEC-87E3-DF8EE7954C4D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D1F61C04-E711-14C3-CAF9-2BE046F6C8EC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290BD630-46EA-82E5-FCB4-4F04E68D0771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EB05FECA-C4F3-91BF-878A-0F2B6DF19190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2A4D5618-2AEB-968B-D7D1-312E21D5A091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000DC462-D8CE-3440-FDB9-FCD4885A5C10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D34517AD-3F9E-E4D1-50B4-296CF70C051D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875CD47F-1B39-A654-1980-6007AF3254AA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F55EFA78-389F-E3A3-2B5E-2A7B7906B838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8E361E74-5D73-876C-7F13-BB6C4A8273E8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D4E167CA-B5A8-E3F1-DFB8-E6C193F065C1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5D24953C-7C94-E377-0D05-406932B76BD2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FDA22119-A6D2-6E91-B3F6-B5CDD08996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A8DE2A02-3DA1-4554-FE9C-C33307D835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3F14309C-DE7D-E5A7-4FF2-835E44C8F4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3033088F-7F35-5804-D122-E56A70BC5B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6A3CA9C0-020D-521F-E244-64ED5FD1F5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6B528CA5-7FDF-BC97-5A5F-DA358FAC1B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9EF2BE35-50FA-29A9-2DB0-F33D30B35B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DC16A993-1ED4-7994-BE7F-E1B07380CEE3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7A9C46FD-BB2E-4B50-79CE-2FB81D68CB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9EE58DD0-42DF-FD4E-914A-6AAD8C8A36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CDBBBA56-3602-41DD-9C92-FC00CDBCD1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4A4DF1B5-D381-DBE3-E2A5-2DF5CF3567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CACCC038-E985-AEB1-8A68-7612FD62CF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517BDB5F-4370-C219-5299-ADB2B63215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D2DC7171-59D2-5543-5302-FA9589B10C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763FFEBB-0631-4A08-B2EE-5EFE67807B47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E8A38EA7-36A8-4825-0F49-DAC855AABFDA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38A535B4-5D0C-137F-5BFE-C952D7C10EE0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C28FFBBE-AB0B-444A-5F3C-763BE3CC6626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AD3C3DF3-2319-FB82-A8F1-608899D6EB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CB18D682-D58E-6098-1D07-248BFC9B977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96336380-3FD6-3C22-05CE-40649636F1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7330CA11-F5A3-EC44-0047-0B2E17DE9C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82C7942A-DC8A-089F-93C8-AD9AE57221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2B784711-3E5C-9F22-5B76-58B69C1FB1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D27B70EB-9F9F-1255-63B6-0CCC9DA726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4DDFFCE7-7435-147B-EDA4-EF61956FBADB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FA90E0F6-AAD4-A669-7478-472D3D8C9E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1055CC9C-7A1C-B76C-86E3-D15C3CF942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AD5D664F-A035-7DC4-2CE0-0DA5E03914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987F1B64-58AA-D453-D9B3-568B7BAC9D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0F6F52DE-1F94-FA45-86BD-F62E6733DF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37887E41-2E42-E663-183D-87B91A76A4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3233BF8C-4ABF-BCB4-7B48-815D8F4270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2D609853-8105-6C0A-4AA1-AC43F5BEAB42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9562AB07-6BE0-7DDF-917B-5BDF7A3DFA28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74A9ADC6-F233-188C-3FC9-B96865164D1C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E83FB7CF-20ED-39A4-5DE7-79A761D1CCC0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556CDF7C-F970-2A56-DAB1-817B5FF069DB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535814D7-104D-C2F6-2084-8B4DC58BF06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2559BFC4-6FE5-50E5-65E8-68ADB41AA2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239CEA05-0E0C-AC84-E8DB-CCF388EF3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D2A5D311-962D-E027-00F0-9D682D1582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8C7A7951-388F-B58C-AAD9-882B48C1DA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93210887-7378-5702-B95E-8347B31245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667E5BFD-0097-5F74-B0F4-4E52F65EC4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73EB0828-C0A1-AFCC-36C7-B1F3A286B1D0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6C7973D7-DD25-30C1-8D21-F55736206D6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6656EE6D-1A64-5F1B-A783-78BECB7EB16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FD476E40-8563-C208-0990-7E541E8DEF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C17F1F92-55BD-2979-FDDC-496C177F23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4300E61C-3191-3286-B3DD-3C9D9358BD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71403809-9782-3DA6-7E8F-ED1B639DD9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C9FBF52C-0D6B-0EC7-CC6B-CAF0F95F917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3CEFD3C6-28F5-36D2-14DC-2D877786B747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DE222313-7DC0-61D8-43D6-30F847EBDECD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B06020DE-252C-5F00-4296-3A185D6AE634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9CDDCCF4-99D0-7FA9-92E1-820CB6DFE912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28184553-4029-154D-6E5D-0AE0C3467311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4BD5CCAC-568B-E389-7567-EC4C74EECC7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5E48C982-F4BE-ADF3-EBEC-4978B79985B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CA622436-B5F3-6551-CB52-A3BA5F36DF9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5CE0B77C-78BE-70C2-BF66-3F75238327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5E8BCDC7-40C0-B470-EB2C-3F53ABF550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3E3CD0F6-80BD-4EDF-E82B-F4D588B447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A1FB9FC1-6935-CC5D-B872-8CD74AA151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91496B17-8FF3-4EBD-EFA9-67468BA10ADA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2E1C6438-D2AF-FA00-6594-E5AC426CBC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B3834FC2-028E-A163-512C-6076877D9B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7AABB7D7-2106-FB7B-8E77-CE3EFA429F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D0FAA66B-23FD-D896-18FA-33FC69317F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4E123875-78CA-09EF-27E8-6DFD45457B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4787D3D5-DED8-FEF6-4816-A542655F87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257D01BE-7949-4496-1363-46769D924F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A19C7875-B30C-C90C-5736-82914A51E3CD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269A981B-2C47-6A57-8867-BE5F324B5CFD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B1F2C25A-3F0E-7F92-BDE7-0AB58AF2479A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10980670-CCCA-C200-E8B1-8A91D3B82AF0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CB1D4BCA-07CC-C451-C0C7-F97ED24FB539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ACDD7126-6741-22D6-24D7-B0439006476A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B49FD5A6-79FE-BE4C-46E8-3B752A5AD765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B4DFB696-C46F-6C58-F46F-4931F801310F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E08051B4-3668-78B7-250C-374478EE512F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CBBAD316-7905-DE9D-CA8D-FF879FEAF522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3F6E7EE8-86EE-1D55-433C-8AE6F5DAFEA2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460557C0-DAD9-8CBB-1C3E-7214EF523F42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3EB3DA35-A7E6-77F5-3C22-978978805FB0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DFEE6E20-7411-6DED-CC79-E37588590170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37113852-6EA9-E1C9-09C8-ED2DE281F677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0B856AE2-2042-0084-E3F9-FF273E024C23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EB98CFED-EECC-2271-BC32-6759B5756672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CEC83EE4-41B6-97E7-C76B-108BB2AF40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D58885A5-0529-11B4-BC37-F4EBF1505127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3D37AEED-B6DC-1C9D-A060-D051BF37AE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A08D0B96-96D7-B46E-CA8C-0A548C7F34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0FCE44D0-C4FC-293B-DEF3-26062054814A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DCDB86EE-42EB-2580-B19B-ADA5A06A89C8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8864625C-0661-9EC3-BA3F-03386C467A39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CEE8CF5B-8211-ACC1-4842-5746F2942C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75A81C64-C63E-1205-1702-FE993E1E593D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01829B5A-99E3-64AC-271D-2077B21C2A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F0B2EDD7-6015-3B68-0867-53AC617EEF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079DF635-B11C-5F12-10E2-C6E53E0FF0C0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BC8FED52-B85A-C639-2451-FE5AF511D73A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03486E9B-BE04-BC9B-82CA-9A7D2049C9C2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2765727C-EE5F-FCA9-B2F8-241C80B6DBD4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F8037702-6C34-4D18-D730-DE590C8C608B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2FB2FFE9-051D-26A0-AAA4-E8CD4CCD8CAF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1AD45398-E922-DE47-7CA0-7E0FECFA97E5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C0D601DA-2D45-8DB3-BD8E-BB7DBEBA1BAC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D17820AD-C2CA-D3F3-C6AB-79133F4C450A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BA4FD820-1B45-CAF9-26E1-B1836DB4BB88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7543A166-1645-6312-5BE2-FCCD2ACB232A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D5CAFB84-E75C-7A7A-8F17-11B238BD83EA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4ABC37DF-CFD0-EB94-99A6-6E1AF2121A65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1F743062-7148-6494-C370-BE33DD171467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3FDA074D-C4DC-6990-3CF1-BFF7C9011218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01F04EDE-5471-0B26-D8A9-3DA1A10E09D2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D36B67E9-5067-C6AA-B66D-AE72E59BB338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EB076661-CC5A-17C5-3548-7C003BF43A2F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FD46CF9C-EBE5-372F-18F7-2D4A419C119C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9EE42D4D-B9B0-291D-78C4-60DF36D2FC73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DFB83E65-6A95-8645-F646-DDED034FA6EC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2CF3BE24-F103-D5DB-8EA8-35FABDCC4787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6DE566BC-0113-2D37-32FC-590C9BAF0A11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9107CD52-BAA7-2C40-4A2A-12E1D7CA7AE1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99C47C44-9B6B-7C80-4485-84C92E91A91B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0CC3AE3C-FFD7-1A96-3775-D55A5930E458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E02B4C66-14E6-71E5-0487-53CECC299854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8D181F2C-B77B-A589-6072-775535FD7C82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12BE14E3-E17C-22D2-BAC2-82C402E23DF8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A1472A51-A5C6-9759-89FA-EDA343C1C2DE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B22D88F4-70EB-A543-D51C-C9B262F88719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073F1411-4E88-40AE-992B-DE97CB59A715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461751B0-4AD3-C055-EABD-D14FB8C6864C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9021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41DD72FD-5C59-EDFA-8A08-E0DBC9C14C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012F7EBF-2DDA-8B1D-4C64-0B47BD6B8629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774FD178-FB87-C694-664F-AAF340A6365A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4FCF1456-20BC-59BF-D89F-7DD2E0007AB6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7BAD5B3F-C9B7-EBA5-B4FF-F71684F9B634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E089E878-43B8-3D40-1EE1-95F0EA5ECF48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CB4B7276-86C0-13CF-CCF3-2DDE0FA604DD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D930DB96-3404-64B7-1E20-EB7B351A20C8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347D3F7F-1AF7-949C-7FE0-342E49A08072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123F996B-FE5E-0A53-19EA-37506E97BAAD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C77E9463-E78B-BB43-77EA-AB38033545D5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C9CEEB92-3759-98FA-6728-12997EE6DC6B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6C440273-E5C5-7C83-FCB3-1FD0C0647B71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CDC5929F-6453-BB68-FE2D-71F33501F9F1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0F072185-B8E1-9F72-4751-F17179B6C3E2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C91EF450-695F-87BB-B4AA-047D0BD6AB4D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A42CB938-CB26-091B-E13D-78AECB5519DC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FFCBAF44-C8C4-017E-67D7-E524EA6D24DD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E51326F2-56F4-F4FF-733B-A36F00729C77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C9510754-E2D9-D426-E42C-4984D633C249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57470D46-6773-A298-6348-ABC7AA430C6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F3AA03C6-D8E3-F7F5-781F-BFA35B909A1A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94C2971D-C563-DAD8-FA84-4FD720E43D4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1C58E40B-F039-B629-B493-F768081B3F9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D2180D52-D785-712C-71C0-F6F6E2FAACE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6B1E3435-9472-E7E7-C2A8-0CD563231C6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D68FFC0A-22F7-1E88-3AED-D9950A44284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BFFFB80D-F740-32CE-2A22-B98A7AEEA20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40E3E80B-152E-5D36-1D43-7EEC110F28C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996889B5-F011-BD7F-1BDB-72D4BD5099A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0425215E-981C-F046-BAE6-7A7CC4FAF6B3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4E504F8A-7C9D-48EF-E14A-D6A74843239C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6EF359D3-F4F8-4B49-39C7-C83E86A43680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B9CA0E01-3AB1-075E-CD08-5AA54DAA48D1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BAA6E046-34CC-AF4E-15E5-904AEA28F63F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B22F4156-6B73-E8F9-87DB-8C55489A4F77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97115259-2D62-ED10-110A-4D803F88593E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99A1B5F1-86F3-A0E3-C196-786702BB4BEA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D201594D-7FC4-4EC6-D01C-F99D9A18F24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69A0019A-1635-E80E-11C0-88A30FE37ED5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D1E3E530-050B-6C1F-C5EC-A1357A32F82F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0F14E9C7-9E3B-1884-FA45-0AEE7E094C0E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7D6EB78B-AE65-AEB8-7A87-043222131A19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9CEF50D2-4884-FFE7-6BA3-04E025E32593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153253A0-4ACF-2ADD-7274-2C661B676888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50DC0DE1-0F5B-1CB7-2D30-531E6DC86F4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B734DEBE-3090-380B-BBD2-F33E74F521E6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E37EBF78-0F7C-E953-50AC-828D1D45B059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41475B50-CC69-4DF3-6F51-1F6A83532721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09796E13-E4E5-D035-572C-C54402D2FAC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62161230-DF37-8D84-A9C0-4012CE52DBBB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77744D82-1167-D77F-E339-7F66DC34F78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E4EBA4C2-BEF3-AF9F-153A-7C56150BD98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EBE03609-ED20-2864-BA4B-9A8CE9BB8FF8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4DDF3E6A-CD4C-695E-07BE-2179FB15360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ED95700E-7D1E-F841-D046-DB9FBDB833A0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063247D7-673E-9180-9771-8881D7A6C99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E1654157-CFB1-4032-B064-53AA36EFE19F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42523672-EBC8-A3C2-C509-901CA3B27EB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687C6439-E44C-81B4-46C3-BC71CF59986C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9465BF39-5415-5150-0D8E-B4ED0AC57E6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50BC5909-67A2-C576-71B2-EE426597CF1F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31C6AA87-172D-CB78-1D47-991561142FA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5C59211A-0506-5D99-8D0F-42DBD41A1B4F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6BD43621-E89A-4D2A-EF1D-66B5CBE7E0C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9E423EE8-408B-A898-A254-40128689334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C718DA34-2C0F-DFF3-2CC7-090B14058657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1D07E88F-46D6-B456-CA3F-C970AAE2AFE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02566" y="8991324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DC4745F1-D4F6-4686-BAA9-352949241046}"/>
              </a:ext>
            </a:extLst>
          </p:cNvPr>
          <p:cNvSpPr/>
          <p:nvPr/>
        </p:nvSpPr>
        <p:spPr>
          <a:xfrm>
            <a:off x="5797669" y="9481098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8D7AF3CC-B019-BACE-32DA-F7F1D0544B9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59D610B9-1EA5-4305-E269-988012180E0F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D6B1BBBD-BB7C-6152-B358-DAFFA595636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708D9369-5D1F-474C-7F13-1CEB4C728472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26FF09D0-CAC4-AD1D-DFB2-272D1D280B8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CF999273-F5C9-C9B4-97FB-E53CFD6DF0FB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6B4E0644-0CC9-2F20-4635-E6C1E02D8834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0AF66EEB-8F0C-BE30-0935-F703DC721BCC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537FFA6D-6185-B357-03BB-D97BE33E97A3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7E8E0BFE-12ED-A4D1-023B-522748F5F0DE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CDA9E31D-9439-0F51-0C11-9F893E2F4255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00D288D6-2718-6D31-25AF-D2D2DCB9853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48805EC3-6254-7212-6F97-A0DA0E01A67F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9CCF0003-BD7E-F479-2331-FED00DE329E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4E9CE8FC-3F3E-9F60-E455-F4CED000857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0219B93A-C622-CDA3-8A4F-227148D3EAF3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42759BA5-A167-0813-50DD-B728254FB464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CC62E1F4-2C22-E7C3-423B-EDB85129B1A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EB7BF4CF-007B-9FCC-1698-266FDB7E480B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16AF67A7-24A7-2E7E-7035-02CEFAD79CA9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2C67207C-82CA-88B8-56AE-3D91774FD4D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096A27C2-0F12-AFA4-CEBC-CA6252B6137F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530B77B8-E3A7-6D6C-C822-778B9AF7F24C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C7F37D05-E544-5292-3512-FC25999FF0A7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8FF8AF41-8A55-FD3C-AD40-D978EE128BA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05617" y="11679594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49CEBE76-5DCD-56BE-58F5-31B26EA105FC}"/>
              </a:ext>
            </a:extLst>
          </p:cNvPr>
          <p:cNvSpPr/>
          <p:nvPr/>
        </p:nvSpPr>
        <p:spPr>
          <a:xfrm>
            <a:off x="9817049" y="12169368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B0F91940-0253-FE99-AC16-66B437C5E5A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F5C4C359-CD0E-FE46-161C-13E1A3BEE689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FB949A64-B624-40FF-6EE6-D93E3D243A8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398316AF-5122-2490-1722-D6F990360786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73B44898-BBB2-407A-6CD8-A3F9EB3DD0A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5E956F20-E4F4-10D8-E5E4-47EEDEF33AFF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6B43934C-828C-5237-5A04-068DF861FD2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0F476313-273B-5AE8-8BD0-613562F1D105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20BE183B-3153-9C4A-1EE4-CE772183893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762AAB64-BEEA-2580-FDBF-CFD75BCB6C7D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BF63123B-14B4-2E8F-1124-450A37742957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2ED72A6A-6DAF-04AC-AB2D-4CC4A191AF74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B2DA0D4C-F8CE-F0D4-5CB6-156E1173FC7F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BD0E86BC-204E-701D-EE32-1364A3FFB26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8CAB6B73-28E5-FD93-4B26-BCAB6FCD9B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202FA085-6A32-496E-FB0E-4EBCC2E731FD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F29D817D-F142-9061-ED99-3442DB6FC9D4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5940F1B5-585C-5F1D-6E96-E5976BAC8588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7BC5FDF3-E149-7D00-6451-FB1C51B19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452AD5C3-D972-4116-023B-C2C5AE5FF3DD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02F0EFEB-422B-AA0B-EE00-8488E828FE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0E40CD57-590B-2747-1C63-3C712115A0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EB6DDE78-C45B-963B-B2FB-3D7EFE94F786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45768BC7-16DF-EE25-8D5B-FF3B5AA84F70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3B793545-8FA2-557D-DAFF-F815B6658D6F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8C09833A-BCB7-EABD-C272-33222096DD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44455E0A-3BF5-919E-C2A5-DCA3DCD6D41B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F128353A-1DC9-56EA-302B-987EBBABF8C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78844DB8-44CE-6A96-635F-D9BE1A94EA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853F276B-5381-5593-A99B-59E4B1505D5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C338B543-9E17-FDE8-28DE-C95872884683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F197EE73-CD0B-92AD-57D9-72FBE6A09FD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0DFE0F3E-B0A1-6526-7D38-6DFEB75EEAFB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987583C5-0E98-7917-9CF0-D6A435D4166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6A89DB6D-4370-C172-1167-A5FE936F5666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6BE6B82E-D84E-26DF-347C-27CB36C8A74B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BF76BDE6-5553-EE3D-6078-A5A006EFD14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7DD4991E-A2F6-8EE9-EDDB-91969A82E24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1E63423D-2D92-5CA3-B1C8-F2060790C050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6EFC69F8-707A-B9B3-ABFF-677F1109755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5A085C87-71F8-48B1-2F94-F830D4894B25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7A820E76-9CE6-4F31-EF5E-31C0A759CAD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2039FB1D-5417-0FE5-AF08-0751396FAE68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90B47A64-CCEF-DF16-C449-56BDC576B7B2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1C7C69EC-ECCD-AE28-3BA1-299EEA1BE831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044CA239-4B2E-D3F7-C565-84F59B6EB9C3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57CA92B9-49DC-3289-365D-A2251B434EC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DBE89B04-D0BD-DBCE-78B6-47BCA03FB5A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4C74522C-38F1-F5F9-F8CB-06C1145F659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8595E52F-CB1B-7011-2798-9B2602B1E78E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70DEDBA1-90DA-9BA2-EA00-311F448D3A7D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FD1D5F81-C582-18AA-DC7E-9542781613B7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C0CBF8B0-59B2-565C-31C9-215E2A6565D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CDE185A6-1BED-FE75-8AF8-F746DA7B832C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6F1112FA-D59F-20A1-8CDB-FEB70166022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A9FA5E77-A998-4166-812D-5E8793D6C2B4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DD913512-A7C3-B945-5CCC-482677DB3E6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7996CEBE-255B-E80E-7F63-94A3F2092928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C8B4B342-78C1-DC5F-9DAD-838B9A57171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F7EAF185-BA75-A496-F447-2ED9F20430AB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80EEEFC7-0866-B2A1-A53E-9BFC252F79F4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BF6A3CDB-6E45-BA53-DBDF-65228A4DC894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C1ABB79E-1700-07F3-8632-A623D80D353C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6A080DC3-121B-38E5-FAAD-075C4AEA4E77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7559D321-9CBF-9E3F-3AEA-EB3A74228BCD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A0530841-EBA5-EEFE-8F86-1D8C27C30E4A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E1AB1E1F-1F1E-32FD-9A43-E13B123B45BD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B4F37F96-B21C-730A-E559-53D93FEB7A38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63154E23-66F6-F2E2-E2DD-1DC2CBD9EB08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4F797A50-D523-17D9-1AA9-1D34E71C44E8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A0E6CE90-5A7B-D1C5-2A8D-F86DB46A80DA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B1C1634C-CAD4-6674-F5C4-52ADA1057F80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B7232CDD-C6BF-FE4C-0D43-6F9F36AF344C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D52C02E4-78B6-F624-16D9-D060839BB71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47A5CACB-E331-B9D4-0899-EE540EA2709B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D9776789-AE5E-075E-EB24-2C605AC60680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0C30D255-95C3-266A-C55D-9244E098D279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80AF3836-A522-8B62-13D9-0468E6BF1581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3C38C2FD-CB5F-892D-2909-D7A579F043AE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A9E01F28-04FA-D178-7C83-FDB14CA4654C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35E96866-C398-9719-95C6-220C65005BAA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75C17F75-284B-07DC-D9B3-1407F83AD44A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90F22ACE-B38C-3542-3A94-162EF692C37B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0358FC50-AF48-584C-8889-F5B5C9281652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655FA972-216D-BED1-B74B-1713D14B08A9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381D25D6-93AA-603B-05C7-82CA249EBAAC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7110FB0E-0071-F2DE-75AC-449A917C18DE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66642688-38D3-EC2E-CB40-6FA1A970ACB4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28C3703F-0CD4-C233-EDA0-DDB824ADC7BB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AD3379C4-CC18-35EB-2F84-BB6BA5E013A3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56A84197-056E-8217-AF02-F6C52D76C37F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38DF756A-B1FD-9AFE-664B-1FDE90B0E0CC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90771B7F-663C-4D25-D36A-636992F5B1A8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72823DA5-9DBA-35E0-8A6F-0D3A633B0C62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2DCEE121-23C7-83E2-BA20-74110CB0186B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A5E509BF-B3F7-851E-522A-25176E23BC85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BB36479D-F2AB-B975-3FCD-11DA46AE3C47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2F94AF7B-13FC-657C-FA26-5D8A6B0E6C3A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A5D002DB-848F-2943-3B86-B9DDB98F1D36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94BA7041-2D13-D4B9-9F91-F0B4CC34E73F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4BB02C18-BDD6-B0AF-CD01-8952E61A6218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341F4818-7369-FDA4-93BE-F58F8B15A49A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D071171E-37F7-6B39-27BD-6C85C884EEA5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2A5768B4-B0C6-2AFD-411C-983E7C87E59D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CCB0DA63-3177-7066-23A6-0A1BA06AB517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4280C8E0-961C-862E-B80E-644874BB097D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F6E81E1A-B283-0A0E-9305-C105F6963955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A1A7D11B-944E-3243-3B7B-9B2341EB3E51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59B8A68E-97C4-2C13-5DB5-64C4D356D85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3E1E00FB-938B-4582-E7BC-DF6ED7F0F963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46088AF8-C0CC-76C1-03FE-FD1653282684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49A14720-003F-A6E8-146D-3E35B1C406AC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2B5ED56E-86FF-F204-E8D5-3A636228390B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47FF9F52-53A9-A677-714D-D83AC7D76F85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679545D0-0FFF-6925-4540-2A69F8257DF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94ACEDAC-D377-DC9D-C9DE-19AEB064796C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F7D5979C-5914-D120-8EC7-69D66A47D182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94543BD7-3684-853B-F49B-709E726EC27C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D7D19541-CA86-3C58-00DE-4D37B73714A8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8F171C76-1388-24AE-BF92-AB7542DFDE44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69AA3AA4-2F9E-27D4-3FE1-E622AE9D7D17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15609FD1-09B6-F4E7-8CA8-AA75323AD5C4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09DDE7E0-F13E-1968-AAF5-9F470827E12E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DA54722C-50AC-9C03-52EF-ED74D6B5EEEC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2802CA2D-FCCB-84B8-6418-5231740B8077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348FEC33-8FFD-553F-015D-BC9A88514C59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95173711-6636-F9AD-0390-E897FA3B8D3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E6344AE3-56B1-169F-026D-D40C8492DD4C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25C093F8-4FCB-8B15-8932-0A2D5B33FCF7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27B33EA2-5A8A-C629-7D3B-B7976E3AB1B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DEDF479B-362E-52D3-D768-7280C21E4ED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9C566790-6035-30A4-BD79-7AB70EC914F9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CD846CEA-9E0E-B2D3-5C4C-75CF1B16C6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E2A6ACE3-0800-81AB-30F8-3436D6F214A8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C7625561-0B2C-ED6B-7B71-B9C8ECBDF593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0F8A0E1C-CF48-AA9B-4501-8A2554319CEE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4286E3C1-C3DB-60E1-345E-B4465B9AA8CD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5E5DB2BD-00FE-EB0F-AFE9-E6835C79A863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E6007A43-C7B8-F068-ACB0-721F32484BB5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E3E9E765-7450-00CB-60D3-C5A98CFB4FFE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7265DBC0-0F2B-0A73-88AB-B6B8F5F043CD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C885FB57-81FE-740B-DF95-E8ADD95D1A3A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9AFC210F-4577-1424-3921-B56026615A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C1DA908C-9911-3F63-75F3-6AC0D79E28A8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05B0D001-56ED-10E5-26F5-52E36FC52CFE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24955882-A36B-960F-082B-FA6099D866A9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52447223-4DC9-88E6-DF94-4301A4881475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91A66450-86A8-1AF3-F1CD-699260C7E4AC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07DE5B4B-F0BC-6600-13ED-38239CEFD5D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82502219-1FB0-14BF-246E-961F38658D6F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3299534F-0A6D-29F7-88A0-A35FC04A4628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C9780B4C-3AF2-4E06-0BDE-5ED877A2298F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7DA439FB-A5E0-9903-5013-B969A38A2D5F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94F11D9A-4227-B843-D9FD-BE6821802A48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4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94F7DAB8-9910-BD06-2E63-FB2FF13B7CF6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86B7D25A-1FA3-5D35-CA88-5CD59DDF4D95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>
                  <a:alpha val="40000"/>
                </a:srgb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D89EC836-23F5-69BD-3C21-6C73294201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74C17FA2-28C6-8D16-1814-A402E365057B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515A5176-349B-049E-FBE9-8DC320243CEE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6BFC274A-B5C3-0491-F132-157C07EBAEFC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B3C74437-4FDF-41C2-571F-76EC8484B2C1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BDFADEE6-AD38-0114-C64F-6A8F2517F869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DABD7C42-CF5A-866B-9476-56AA186F251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85946ED7-AE3B-9B7D-3490-FD4F5945661E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5562702A-D0BA-A3AB-6FFB-1C9FC7D1E9B6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CA513EAE-FE35-6B8C-3A6E-810ECDF98A2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2F813FBD-0C0F-AB42-472A-DAC42E03115A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CBEEDF57-3941-D48D-A571-201FA8A22270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35F71BA5-D7AA-7FB9-97A0-7C4C42F7A5A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192158C1-729E-0602-BA75-FDBF9D4D5E84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D68A52B6-D75D-7B8A-EB95-51F18C6D5580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C003D7B1-2EE6-6CC2-752B-876F89301878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A2008774-8079-A10E-5039-3CCBCD782996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C14BD57F-070F-D33A-27D5-0726E6EBBF6B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9DB67089-E153-E06A-2014-FE6DB75D6C37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7154AFCC-53E9-856E-556A-18E0C4B25815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F2D19D61-107E-E322-EEDF-916396022E8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D9A03573-CBDC-196C-C85E-B288B75AC9B7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B914C8A3-3F50-DCBE-2174-ADEE1ACE16B8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C62B4606-F853-C9A9-FBA3-183E2349FB08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CFF584EA-C9E9-AC12-CB29-AC14A0A6F124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C9DA995F-04E1-7FB9-F8F5-2D1FAB8CB041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75379AF6-946E-387D-6E3F-05CAE64FF68A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2CA408E4-520F-E7A3-CACE-7829B7D27241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E1EBF5B9-2985-F146-B9F1-FC9677CF547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2BEED67C-4317-6BB0-0141-7AD8E4C3E808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C27160D3-FAB5-1E91-96D3-9DC1CDCA14B7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78EA060F-30D4-C9E2-1E75-468E2856629C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ED228F99-4139-0777-CCB0-A9E69C03955F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334D529F-9C88-4972-1E84-01B4C67FA0AC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D9B2852F-09FD-65A8-E25D-247870414ABA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8FA20F73-D265-A2CE-D0AB-C1679373C8FF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8D8BA7D3-A105-0AD6-D513-7FEDAD024058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87C93D01-A997-2DB7-7358-0FB5D8686092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EE21AE27-6136-A143-1B59-5B90E42186D5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AA4C03DF-0C72-2F7A-D114-F44D9F9C75DC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476163F6-F53F-C5AE-538A-60B1CCE8DC6C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5A841AA1-AE99-56F1-CC37-023F02A6A4A5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D83FA214-523E-4CDA-70E5-85B87A0991D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586A780B-A23D-12D5-B840-2570A31F53BE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90738FC4-78E7-CB78-2127-E6AC0F6EDDAC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C8D91547-B689-34AB-A6BC-2F5D0D9A7E03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CDCD4961-CA12-4036-1D77-94E3E329C07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B6788D42-33CC-27A6-B30A-B5E88D2656CB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AF093A10-652E-2EA4-91F3-984DD9580FE3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F7D01968-332C-3998-3776-DAAF2C562446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40DD73EA-E5BE-8812-E73F-3B2427C5C08F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AED0B875-A316-6705-8D6F-B4A62054702A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BEADAFF1-6247-ED36-2370-FA4107CC4920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9A9E1AFC-4F81-DFC8-6393-748E66CDC6D3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905D8E1A-DFFB-8C1F-69AD-942C96873586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1B22739E-4051-C2E9-936B-A331980754C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61B5A665-89A0-AD1C-EFF2-E4B6B46C1A04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9EBB1A4A-6D9C-76D1-B89A-401A35F4DBE6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2DCC83A9-6AC0-62D1-00B9-29BBEE8829EA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5444A8CE-F772-00E1-F09B-81D681726C5B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60F75872-3B2B-25CD-7F98-8AD730B1788A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6031B906-6200-0E0C-6ECB-CCC08A8450E1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42B23255-19A7-7301-E0F5-71D9B7BB00B8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45781203-9781-92D0-5F8C-2DA5C465CFE7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527991D0-A301-761A-E098-AA1907281004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2F011485-B125-06AB-D50F-55E6A24A58DC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8C12C1E5-6B60-BC89-2510-BCFCBA23856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3B97C2AB-5AEA-7155-CA16-F04FE71BAAB8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3C8114AB-C36C-01ED-7BCB-52206C2FB18A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9C1C3C8C-9D84-AEB4-DEAB-0DF76664DB30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64933AED-5C33-6D5C-900B-78F43B685884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D59FE59A-EA00-001B-F7DD-FC8584225AC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D3025AFC-D048-DCCF-B4C4-A67F7AEA3EC6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4765BCC4-23AB-222E-8A7F-376254AEC579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B0C71183-617B-19B8-1C18-3E807541FD9F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ED826A96-A3AE-AE7F-6C0D-4F56797A8368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B585F55F-5778-823D-5881-7D4F044D5BBC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B0F2DC43-DF6D-6B81-CBDB-3F13DCEE97C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E65E4F25-3355-46DE-7A62-6E1BD5D4D5AC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45E675F6-902A-1070-A629-109B35B306DE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B6B06EA8-5ABA-CE48-8596-D452477FBFB5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2B230BB6-C143-C44A-021E-FE42DE66F181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F00E07E6-6109-A821-EAB2-9236EC853DA0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6E546BC2-91CD-3D24-6A0C-06035236E960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23757688-1D43-FE88-AA35-42A7E60B9229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CADD43A5-2CF1-AB55-8330-E6CDE216A66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0F7D35FE-395D-0944-7D90-89100C346FDF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8552F419-8F53-3BA4-E19F-4A85D4A29858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C746614B-4745-FAB5-F2D6-2C9321264D9D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62BE6863-0D6E-2FC4-9EAC-2779B6D532C2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C915662A-2427-9D50-F185-364B24EF47F0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73CBE380-1E15-E19A-9127-890F898377D0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5BAB6F98-BA73-53FD-715F-58E6633BAE83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58209EF1-9794-DBC0-47C4-A05459E242BC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42C9AEAA-1356-FB57-61AF-524B721F201B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49126B3F-FD0E-F7F0-DF98-5A5258C2C6D4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1649810A-F729-2B1F-90CD-F6E922FF656F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BB68CB6D-B3F7-A6DA-3A57-56CC2229981A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190B818D-DA5C-09BD-5371-191B7879F3FF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C5EC6D2F-472A-73C3-2113-37FC9E67D246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7FD9F2E7-80D7-CE10-0EA9-427EFCDF086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65495322-63E3-7BAE-5FB5-62B77C19303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40B950A3-C33E-3D90-9037-165DE53F925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8FB214CC-7D27-28E9-AEAC-E813FD4505E8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CA28DB40-28C5-6BEE-47DD-2B40A3868C6B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DD9063C5-71F8-5908-1D1D-CA5E8EF0E20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15ADFE9F-785F-AB49-FB2E-3E13E012DAE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077BB600-AAAD-2F84-AB2D-03872150F322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A7CE4DDC-2492-08EC-4BCB-02A2F8589838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318B2636-1ADB-75AD-EDEA-8F4CFDFA32FD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C26B478C-9178-31C5-E395-680E4EBF5809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56617817-DE54-F97A-B796-DE34D56C1C2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BD1D43ED-3CEF-08A1-D381-3328D136BF0C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841D00B5-2E82-FB01-C009-4207C2D17E4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DB3EABF6-B254-0DB5-96DB-D7368A03E91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265753BF-0CB7-FDEE-C232-E9147AF2F817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1AA40B67-E651-0601-FDEC-C5620EC409F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D4AC5FC5-6B63-A7B5-4137-A9D0E0E5A5A1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C201A41B-CEBD-EE89-D705-249EFA634EE9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86FAE3C1-FA4C-5141-CDA0-415567DF9AF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B50B78B5-50D2-CA33-6BC1-808ACFEE9DE8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34D47107-BCEB-88A1-58F7-7F0DC69C354E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53D629C9-E6A1-B403-6B6D-49DBA33D601A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46867095-DE14-089F-9681-40D3C223A84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F461CEED-CAF1-50BA-C4FF-01D4B4F2E916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C563A0F3-12D2-2967-0216-575A354D439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CE517725-3FD0-26E7-8861-3AA8EDA17824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BE74D02C-4245-7A80-19C5-12C77DEB52C7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74CB1C47-3397-D647-4D6B-471DA6C8851A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1FD807EC-254E-030A-4A56-5BA6AF9235C0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36D45202-6BD5-828A-F09D-CCD2CD15F212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BFC8280E-52A2-A723-FDAD-ACB74D4FCFCF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FCC2B3DC-FE1D-FE79-0C2E-EDDEB86F153E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1422EDDB-EF8A-A18C-432F-25DD0CB5B572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8846B09C-F213-60E8-5ADB-B397863289F5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809AC620-EAE8-BFA7-5CFC-FAD1D37F545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3258AFFB-CB13-F2A1-54CB-25EA7AF14965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CD5FAAE4-BAFD-C801-6812-F04072DE5FBB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B3A0FBE6-B59B-DF41-55F3-F3B1ACE7946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551FBBBC-6F16-0D7D-BE88-D7248BF6FBCF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785E5F1C-BEEF-C9F1-9D2F-9703C09104ED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A93F8796-3922-42EA-47C5-1F64DDFCF09F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5C29FA6E-1275-4014-889D-DD3D4EB48C25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D036D9EA-8392-0DE3-9232-A5C7BAE4ED5B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A8380AA5-81C5-4C29-915A-82007F01FF01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3B5689C9-321C-9CA6-DE05-A1E15D8D4726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AE7B7E46-B139-AEB0-EB7E-C66BE54ABE07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B5C2D015-9F15-E414-DC4D-BB1C142E1801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9532ECF-566F-33BF-F7DD-418723972AFA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DD1E503A-F084-1C25-3BA7-8D92D329629A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7FD96700-7AF5-D54C-6CA6-89BDF454E63C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BACA7DDD-A47D-6E65-805A-BAD09AFCC92D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BAA3C74-CD8E-C951-C069-2D695E0CF421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EB8B6B12-F1A1-5780-E62A-20480955205F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0CBFD5A3-25E7-38FB-0AFE-B7961C19BF2D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B68E91A6-FFB7-A0F3-DC63-ACBCB7BE3C55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2476998F-86BE-56B9-F8E2-B92F5FB585DD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2A708B6F-2CBF-98A4-8503-F4B6695F9E70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5508875F-390A-A3E4-A681-642C794EB716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A3C74847-88CA-1558-64CB-062E948FF0A7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AC652F1F-0E41-0C16-F7A9-22BBCFCBBF8F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9A7BE324-6AAE-3337-CB1D-4FE616A9002C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DE6901E6-32CD-5F1F-9B49-FF242835C0E2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D14E6E0C-F82D-F84C-AACD-C8E0FAEB9F65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A8C300F5-99CD-C9E1-3CBE-7D9F6FD42C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A43F7E50-2996-41DF-0362-04D0B8B332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9F418EB3-DEDA-CD84-8EF3-0508954529B9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AACC40A0-33C5-A80B-736C-7840DACE06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60209111-5546-3FAE-3810-9A79FA0D11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99831293-CE53-AB5E-826B-93EBEA96CC17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357F7F88-3E8F-B695-9C46-9C4683046084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553AFD68-3A44-E537-C955-EB1F4829FE09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9C36D554-EA36-A434-75C2-37B8F12F8DD3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B0685F07-711D-49A3-D883-372853649F35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5962A385-9236-B6BD-DC1E-AB9933A6D5A1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50FEE4D5-34A4-8532-BD45-DDA283FC0468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B19A42A9-AFD3-EBE4-8A9D-C1366C7DCD30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54E069C6-5E0B-BBBC-8CDB-4611D0EA419C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B13A33E9-E5DD-2ADA-624F-B65ECA3E82F0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6938202F-DF20-1649-59C7-BFB291984516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E9A4AFA0-8CE4-D5F8-A7B0-A03D5FE2B3C3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2A3BB5EE-FCF1-7745-B5A4-46130AE0350E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C45A0424-20A7-BDFB-279F-983557D505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3D9EB2E1-686A-5F7B-27A2-4157465CAF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919D985C-9173-3E3F-D785-1ACB948F1F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738117DF-E351-F854-8BDA-628517E3699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302C6AAA-1C2F-2B64-BE22-A7B44640E38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BDA5D451-9B8D-F21E-26D6-E5AC68D09A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9645738F-E26E-AAC5-7162-4B37A51ABB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FD115BBE-B669-3BC8-F71A-FE19EE476784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A0EC1100-CC95-AB45-C3EE-309F6B509E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9CA18CEB-7043-1218-4FD2-52FF559691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96906859-DB31-5D50-92DA-A05388FECE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16E7042E-8F92-6217-B655-CD193FD3E0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D1B8F7DC-F74B-1D75-14C3-15BE56EA699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956CA904-7B53-AD29-1B98-0531FD575C0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A9BA4166-D935-09D1-6A50-A9FC3154DB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E0B44E55-4FA8-DBA8-6F37-F365AD1FA2A3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AA4E3AEC-689E-222E-241D-C8620300DF31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87B1AA66-E936-A8BD-1BC3-06CBB433806E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58BA7223-DF43-9D16-9A4C-F09A4D7F5AF9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DF3EC844-38E0-A004-0EDC-BC2EE9BF06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F1601C92-BB54-5202-104A-C967B2A53A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5902EBB3-20A8-0383-35E5-2DB8BD2EAC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A579DC6D-8849-F23C-972C-3539949608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20A3770E-EEF5-0339-8F05-351DF2D19A5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870551F5-6E89-8870-1274-465CC5BF50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CA700B08-1F17-75F1-8DDA-6C06E8D097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0743F81A-2C03-E6C0-5494-35C5232B44EF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643962AE-22B7-7F4F-B53F-0C791B14E9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1EA35906-1EAA-19D7-7426-9412DF525E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48EB05F7-E7CA-4939-515F-9B239536B1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6B1A9BC5-0A48-FD82-6A05-3922F13546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A9BACD42-82FD-CE40-AA66-9CA57BD0A6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A224A4C4-C509-93EF-04E9-DD1886AF4F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5FD95189-5508-527E-2FBF-67C5BF78D0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05CB0013-33F5-C3DB-75BA-DF340009CA00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2550A25A-4A8C-ACC4-E827-5A57230FD13E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37C7E608-40BE-0682-27AB-C655E9A24347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A63BFDA4-6DD9-6737-8B56-F64C4D8FD6CE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E0C57100-6EE9-F05E-8CA9-6DBD5F141516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6DB86B34-18F0-4C6E-9EB2-AFDEC9CCF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493E5ECC-8321-3801-AC3C-072A22F06B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81F3655B-B32F-F0AB-B6ED-14A06756FF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9234FDEF-50C1-E980-FD01-676EBBDF61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7B98E9A6-C85B-F708-6CDB-20FCBF62B2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A616B379-D922-E69A-53EE-DAF90FD6B2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416B3E90-81CC-00A7-A91F-8138DE2E8D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2BD591A5-E1FC-A0E7-A3BC-20217E667C49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F4DCBB5D-20ED-2A69-48D5-BCECBE45980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84F0CBF7-F642-7ED7-698E-A5B030393E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F7D34906-BC20-28C2-82E7-5EC4D33659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12CBA769-1260-7491-B4C7-54BE796C75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65851F08-97DE-40C5-0401-A29D25666C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6DBD1123-27FD-6FD4-61C4-B71A327194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10547334-981C-77E7-0BD4-A469B2F047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E525D75D-0C2F-56D1-91E9-8A9CD45008CF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C1870F29-9D80-7CD0-26E1-F71658A8D9B4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EF2BB153-BDC8-F357-2BA1-BBE9683EBA96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02E0C586-2FD4-5288-AC78-08E8FDD66992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16F39A2D-93A2-5D1E-002A-4E7698171635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48AC376C-0D0D-B41B-6B60-8F74EB0998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084D568E-8B50-0028-3E7A-464AADDEC0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84350575-FF34-8DF6-7C39-55C1B5F756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5BD6DE15-ED3D-2705-FF90-FB72AC11A7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194110B8-646F-40B6-1486-DEFC9E098A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08D3D31B-3E0B-0E6C-E743-7159FC2F55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C8E7C93B-C704-BBB1-DA79-0FC74B5A24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36F3B8ED-8C08-63C4-22D2-11106151FCE6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6F349157-73B8-0772-D687-906F9A59E7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85A17232-4673-B08C-1B5B-7AFF16F608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4812963B-C457-BED1-C7A0-4EB6FC6E46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CA6AE652-3745-67A1-7A33-E7CD5A2370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EB03FA6A-7C90-5686-89CE-E8599B1B10B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567F881A-BEB9-A8EC-39AC-E0A7A1E4C69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56FC63FD-DE9C-29CD-3602-55CF7D41B1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424D3D15-45DB-3067-CC0A-062E36D44789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728BDC2A-F938-3CFE-4F63-51121AEF2735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DBA3169A-CA83-E09D-07AA-EB1D735C8463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43666CD0-A8ED-FE97-D620-769934296B26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4645DB14-E420-C417-8893-E4A4B9A0E1AF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499DEC93-72EA-0F60-FA21-CB10CD35FF53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B42331C0-F47F-5BCA-0B44-9CD28A076F99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2695D37C-C3D5-5308-B5D0-E7482713C87B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54FAB3B1-AF16-9075-D85F-CECE6F175E30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F9889882-4738-7F25-39EA-A279C8714980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C237E99D-83F4-B8C4-B974-CEBF5F3E8145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82BD10A8-2BE0-06C2-498B-AE5F21FF60F7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FEC98389-6CAD-CD91-605C-A75EC0756D75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D36842E2-A753-3C31-2AFA-361011A4FC2B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F99354A9-79A8-ADAE-6FB1-D27D8A6D96E4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017B7B9D-1CEA-08C7-BF6C-71D944A56AF3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01DA70A0-4C44-6EDF-C6E9-32BA09C9A26F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51C22B8E-D742-B4C0-838D-5F8DD16A0A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EFEED520-F532-3771-B7FE-78C6A04D7A01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E8AF1E4D-E94A-49A2-D001-F8EF9CF832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B9975A84-D13C-0843-308D-3E70B13E57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4AD8FF26-01F8-7F5F-7F8D-D1E2E7DE4524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681F4C3C-361B-205B-F5C6-EFE479C8D75D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435F1A3C-0D2C-7669-4ECF-0F53ABAFDFE7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37B77D70-B8FD-63CB-E907-EF4EEB05B67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361EDEFE-241B-86A3-60BB-BEA735BC40A2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F5D26729-EB77-A785-BD78-35B85EA636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4F51ECEB-9D89-1072-1A69-4EA522CD17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438BC437-1E2E-E815-C7FD-B5ABF21BA852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CC740660-D7DE-7848-3638-46AC1ACAADA8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8BEDB066-BDE9-7366-0067-40D7934DC587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468D45D8-EF4F-9310-6521-7A8778EBB95E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1626728D-5F66-44CC-7246-F57DD91CB7F5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7CC0ABC8-BC78-2ADE-B76E-77606DB25DAF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DFE9C90B-AA28-5C92-1683-A60D3E798B1D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9E973C7F-1FB2-B8D2-B958-00A799051D7B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6644EEFF-F37C-9450-253E-9F1067D617BF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4BB46A99-9371-3C5E-DB90-C99DE3D9E337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7FCE5D68-A3BD-D91E-86ED-1002B474F567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ECC086FA-871E-8645-02B0-B556EA78E645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149690C6-9E52-63B4-8BF7-50E0CB63C343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C2917F9B-17B7-2B09-4EAA-26E9956BFCFD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412599F5-CEE2-1F82-1BD6-BF5929B96A6A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07FDF6F9-6E0B-97BC-BF0D-565806E1C569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A1750D28-FC9E-34E2-9347-A42B95268FA7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B53DE6D1-612B-5181-70C7-6F6756E9CCE9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1AF3570B-AE9B-4107-0665-80E18D056406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A60203F0-1D98-AC2D-BDF1-11069471A360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213622F3-0664-37E3-67D2-7DE6F5F6ABB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F449EAAC-C932-8A19-8FA1-3201EFA16190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FE203948-3457-E168-1862-2D70B55C5F7A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B04C07EC-634B-4C81-7812-977B737D0FE5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2C5AF247-2693-B90A-0A37-8C8A141F9571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2BC25348-A115-34A9-6BEC-9EA32B026F4F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868E3644-265A-FF84-6A8F-29D9A496D8F1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700DB589-6527-99A1-F827-F9A7FAC1D7BF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B87F483F-952E-91B8-22AF-6C4D30078FBA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2F618AB6-4603-5366-5EFC-74AC25FC2FE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EA396045-AEA6-D0E0-3891-2B8C6C477B9E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7403FA72-F1A4-29F6-7205-5217BF823470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CC15D515-4C18-1AC7-A598-AD5EE8E62329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2520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181FB48-4E40-A18D-6AEC-F7A9E2DEE8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B05BF7AD-DA2F-5CCC-1EB2-D392739353A2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6E12D3E0-3D0D-650C-9DEB-467223AE66CA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7E0F5E4C-10A1-DF69-80E1-B852B3314B7D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6548E76A-792A-1321-BE3D-6AEB5B41D305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7F622D95-C7F0-9E3A-8D77-F9A7F3A56CEF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E6FC35D0-6B40-962E-1331-0586235C95E3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DC47AAAF-8279-F59E-D608-BD41AF91138E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E5455D79-072C-22F3-57E5-268E9E2B97FA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5FDCDB3C-23AC-DB46-9621-FB2C3DFB8AF2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7909EAED-C640-C275-5E65-8A10D3B3D8B2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4B461AF9-EBE8-F06D-EAB6-B483134E28F9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C5D90304-3B49-65A0-4E18-C288CB43FEF0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D7480E1F-9CF6-FEE2-4D97-4CB03728BD75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6082C12F-66EC-63E9-ABEC-C6EFB842864E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41AA4138-8D3F-CAD3-286B-0485C6D00C95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BD3261F3-DF49-CC87-10AE-73DD8C0C43A1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BFA11FF7-8CDE-8A69-29CC-84AF2D809CF7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5A80A2AF-83DD-C159-6457-D5BB0AF56CAB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BA435936-BF3E-24A3-1A17-66EAAB830474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A0BEAFCB-ADFB-A4B0-D341-1FBAEFF22D5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1B41F44F-24CC-D7A9-AD2B-3090F92C150B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54A99EEF-B84E-CEC4-54DF-57FCFB01B66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04F1083A-05F2-D100-69F5-8D0DC78C1AA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CC99F712-4B69-3886-6D90-0EF9010D85A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F5166B9B-8FDF-C427-6EC7-87CD3B5BCA1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34F27109-F12C-66B5-B3D4-F3F87E28187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EA8E062D-9ADE-49E8-88A3-5EA122D11D3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D51B3645-3715-C667-1B52-4B6456D57F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0F901735-B188-F2DD-11AC-949A1002678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BE0B0E95-C192-3C66-792D-9C49A38597BD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E432566D-C8F7-E737-C4ED-A7898EFFF02A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4B45A578-C5C6-07E1-EBB3-6A6ED75C30E1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A967588B-22AF-3E4F-BB95-5C81123A9C46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26659E99-8DFF-F977-097A-C9DBEAB37089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61F6F375-C972-3B9F-158D-D1F2005F2AB6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80A6E407-8265-2133-CF46-BD9CCD309D74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D8626E22-6C5F-2624-06EC-574D0DE9FDDB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24848D53-3A8B-1274-5136-EF5DF9BB42CD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A09AEDF5-E99A-27D5-F5AD-88641F6B0BE6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3C21AA9C-F35A-1404-DAB7-D5D6EBAFBBFD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AE45FE15-5B15-38AC-0B24-9F922C6AA910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BC0835CA-E059-C084-E14A-100CC784550B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B276B348-9B97-A129-C29F-B3BAA7F18A87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B8936B05-7B36-3C17-8961-8D50B4714812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19AF6A5D-FB55-A9DB-9526-B9954F641CC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303146A9-B23E-867E-51D2-DAF837E352EA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9FC7D1F8-B5C4-709A-B575-117BB084B2BF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5D4BA343-F1F4-479F-87B4-E605881A1C2C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85D713D4-8881-1E40-C79D-4F02C1C0F7D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5C03F589-E738-60A8-9F22-A5D8A39F26D0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BB94C84D-2C6B-C991-6FC5-BB8B8A5E72B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FFA019AF-CD3F-EE22-FCEC-D34E6A0BEE7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1929E595-B406-1591-5677-7500FE113DF8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080DB909-937B-308F-45C9-95C642101BB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018FCC48-39CB-19C4-B774-39E1FD2CA44B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8660D066-0CB9-7C41-1314-B214B5BE808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A1D1E252-261E-AE14-8A22-741CDC18CFBC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3CF9928C-60BE-D673-A58D-845D963766C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42268" y="8991324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FD370744-ADBB-D87E-45CF-55CABC11A7F4}"/>
              </a:ext>
            </a:extLst>
          </p:cNvPr>
          <p:cNvSpPr/>
          <p:nvPr/>
        </p:nvSpPr>
        <p:spPr>
          <a:xfrm>
            <a:off x="7137371" y="9481098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59AF54FA-4FD3-A398-0782-C591CF9C133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5C93365F-7DF9-72B8-245B-07AD483BF14F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1C158023-DDF6-C0C0-FCCE-3DC0A87F09D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BFFAF277-E391-7C24-36C8-64B45B52E99B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2C21F377-10F6-8988-42CD-F61C4FEE2A5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4D8CE325-FAE7-EA62-6991-141B909D004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CE2B4A5F-B360-99C4-7ED6-D6D5ACD7E72F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C4FA1F68-BD42-2F8A-B418-9F7200C10B6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C128C3B3-7730-127D-F875-7EB1664465FE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C632F698-CE06-3E9A-5FDF-4B3F2CE6087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868F47A9-CC24-7588-BBD4-14AFAA41D9A6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70E0BD3A-F9F1-77E8-E54F-DFECC1378F9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052CE528-3F16-DD5B-1BB0-61ED1437E70E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25EA3FD0-70C0-A800-30CA-8D2E880E19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34874AFD-2EC9-1DF0-C05B-B2E613E5CE0F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D0355B67-1CC6-4125-6A2D-C909A9F7C4A2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0845AE60-1ACB-5F62-D2E3-4734BB4B5C12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E19EAB09-393D-811C-F8AD-F0D5EDDF4FAE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E85BD9AA-BCED-7F72-51D1-F51512F96C55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B6C3CFD2-6901-93A0-CCAF-1E04EF35234A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BBD905F6-4047-3619-C636-0359DFD2D16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9A201996-E369-AF8D-E385-8ADFABD2F381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632335A2-9A2F-B46C-C260-01CCDC35F0F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468FBEA4-9C87-2BBF-1B5B-18856ADD1ED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54A32EF3-990C-C53C-1C59-6A5D54C3B829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73CB2AF0-3C7F-5D1B-7C3F-D1A1EFC44CAC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D6BF86BA-247B-4589-2A52-EC8C14E12CC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0AB2E779-7C8A-5929-1733-B6BEE2E0AA24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931CA8ED-0DEA-241B-F122-B4A2B6D4BFA1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C180B847-0264-13C1-B0C7-B81E1041941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8880F92C-0312-7C09-5CBA-B0C03380EFB6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2357DA38-2B48-5031-365B-5B668E254E70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7BCA6933-CAAB-70A6-E48B-462AB72B3596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CD687656-1B77-B1B0-A9A6-EA435B81D49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AA4545D3-AD82-916F-33A7-BD7540E47740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F425239F-3774-75DE-EA8A-6E618CFF300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45509AAA-44A6-7A4A-768A-27C7B9E0E8E4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EBE04264-D90F-A0F7-BF72-D22AB0AB072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E508C864-543E-E716-B9AC-4C430EE153D0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ADCFCEB2-03D4-AB89-F600-0922DB814CA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314A4ABC-497D-30F9-0BE6-D0CA63B48F37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B98A4B01-E2AD-45BD-330B-4CA5EFC80C6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C84A7DA0-482B-6F24-9E2F-028C22994CDF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A86C2685-FEAB-3948-808B-8213EC33832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2140B7CC-1781-672F-EAD1-1732E2F3B0CD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56B29B8F-AC5D-9B8B-1EA9-994C410D9E46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80470DFC-E6CD-F9F1-C28B-F96E16582BF8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75EC36FB-DDD8-3EF1-E8EF-F4857AC5C5AF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D6DEA00F-6A43-6DCF-EDB3-8997B7E064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1EE4F588-1BE6-EF89-43F7-D82313372E1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477C1A12-6DB7-966A-B7FC-BCDC51A08535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C59A08C8-00A3-E925-D9D6-F2DBD52F9D6C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3C1C0FAF-F54D-7382-FF1C-A543A8E72391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4D09B6CB-67B1-60DE-11B3-B1FF99FE74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362A29FF-E8B5-8479-A5A0-BB13C32583A2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34034184-40C3-D3F1-A792-E84D19EAE7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642E9FB9-AE79-F3E2-CE12-28816DE94F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5F0BE232-D39B-602B-6627-255E598691D0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29F82AAA-6BA1-ABD7-35BF-89B91B80E3F7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0BC1F575-CE29-232C-9C9B-5F45322F828F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6E223500-7116-3251-C967-45B2DAF9C2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C178D603-37D5-A380-1678-B2DAD1593730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AB048643-A771-614D-2CB6-41C5B76C4D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0275AD93-B2EE-A7DE-74D3-AB3B430A4A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A3339640-F3AB-6E8D-1BB0-68AA1E1E99D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75C24480-13AB-9294-DE95-03B81B0A1640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30B79A47-BEE2-DBF6-8673-DC615F3AE10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F03C78BB-E403-DF5C-5745-9AA3AAAEE295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85AAD78A-CFA9-8A60-D236-51A07DC89DE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76DCC866-D58E-D5BA-82A8-C071876BDC00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C5EDD970-B400-3DF3-EF6F-84E198384648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2E3847EA-B403-15BF-7929-D743ED5ECAAF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2DDE0C12-25F6-6754-BAD5-430167EE2F13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5E918F29-F793-3F79-DA7E-C810DDF031F6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B5169F5E-C8B8-F71B-06D0-AF1B37064DB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A11A2C2D-91DC-6BD0-2FC6-8878EC3F5685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0C90236B-B7A7-E96B-49B2-A1DB359EBE1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3FF04C27-FC23-BCCC-C7E3-538B5A3C66E0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FA6CC883-F40B-8F18-A185-14CE81BB428A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3FA2DB44-FD5B-FECB-F94D-A736E5DC24FE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E3CFC352-3537-5FD4-396A-298B2F974BC5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EA4FF775-423B-7371-301D-77ED64A9AEF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C094E592-E46F-75B3-2169-9B6B1D42644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5E4EDF75-C407-923E-92AC-B8FB6AEAB1F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094ECF41-7EBE-E726-2CA5-975CA1D243AC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0317C7C1-6717-6F8B-0F24-5FE38AEE0D75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74D1E8E2-DE8E-FF22-8695-1D0CE34A27A5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F2A55F6E-8E96-30A8-F2DF-C7A035BFA44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119E9AC1-577C-C07F-2FD8-B5F7A6B4E375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89C4DFDD-55BD-7BB9-86D0-CD6D7DC330A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AC4E3776-8312-1813-876F-C800B82E752D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80AACB36-F6B9-AF11-2213-F98E4B82CED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FF0D1D6D-6C9E-B8FA-8D07-BA31F7E94A9D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0214FDDE-A39B-AA3F-5649-26C73A6988E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8EB9748E-1BEA-2F8A-4C96-13CA63EEC571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9CF095B9-C20F-1FC2-D8AC-9CF5DA9D77CD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750629AB-7206-6560-5670-3D24FE9DD9E0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46601C9E-4502-3494-AB1D-D938D2723676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A582DCE5-D07D-2AAB-2AE5-3B49969CC854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C6AD53B4-2E03-A24F-33F7-530EF33BEB05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6D62E10A-19B6-7B79-48CA-80EAFB8814F0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58D0B531-B1BE-C559-9D6E-E71C02E944AB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CBC8BE88-ED3A-CBF8-1727-725236EEA2C7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6E096A0C-DBCF-1620-C27C-100B946A5C49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FFFD6569-A32D-97EA-7F8E-39A2300324A8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41774C6C-B2B6-DA33-450E-F2C3BFA2F74F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6A794D3B-FD07-9C6D-E914-865E4FCB7CF3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AC396E72-0395-E683-5B7D-6BCA2733C5FA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510295A5-9BFF-EE22-6611-5AB3FD4F101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F5AD864D-CD6A-5BBD-9C0B-748AFC02922E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EF15902F-6064-7004-FCFC-F3D2C7B89028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97BADA4D-A2EF-313E-FFF9-A631B78FCCA8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B6D36BF8-EB5B-BC91-0DB8-3BF2F9AC99BA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D2A25CFC-3230-57F8-C08B-0A5749F5C342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252A80D5-8066-07E9-C1A9-BCDC5BBCDBF2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C47396F0-93C7-C7EA-3B74-73DB16460157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E99B8852-813F-29E9-A20C-B818133B0CD5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9219C2B1-E028-92E2-A3F9-18F8EC64613A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C777A5CA-5221-32FF-6956-EBEE8BE54019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373D4C3E-CC3C-780B-1D78-5B531383E343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3E7F8165-297E-550A-C19F-93A5D0ED8199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E920D4E1-EAAA-FDC4-DD13-D4E441D0BC2A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D17CDA43-D4DE-E941-CA70-800C52F2279C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0CB2DAFC-58D6-FB4E-07E3-070B3407525D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52A434D8-50C3-9F3A-DCC5-30B7B6E0EA2B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B313298B-7933-ADCC-5E97-389866A6CA86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7DFCCE29-3934-30D0-5E4F-3449DFBECD0F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997C5B03-C37D-B246-5FF0-4B8CB311984C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1D1A72DB-D08D-8436-30D8-A59F81EE53EB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7BC29E1D-C30B-453D-3E3E-225E7C450BB1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3475FB68-ABB9-FBAE-7D2D-196BDD877449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87161C6B-43F3-4B6E-CE4E-8D025D5FDC70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2D98CDCA-00E1-C3F0-8AF5-52CA808D625F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D7437B6F-FE3A-5387-D3D5-26DEF869E063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C90E7536-3488-FFA7-5BD8-C72441C99A95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BD309A98-B70F-D07D-9EB1-8FC421274AB2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7703DF74-0A25-CD6E-6FB4-29484F8F25FB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5EEEFF12-2298-D738-3EE7-C10B9402DE37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3F439A2D-B9F7-95B8-3E60-D32DC10047FE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153C6792-8081-2593-44B5-04CCE2339387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CBD672F0-D174-F265-7FA8-CF17E5752F4C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E7BF09E9-BA5A-D68E-AE64-49429D784336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079EAD2F-BC33-6B76-A465-852256FE09EC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ED2BD30C-E107-1682-9362-9B9FC90FEA8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C26F74EB-3090-ABE4-D7B0-4896E086BBFC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61B5522F-0BA3-F94A-9DC7-BA993C69FBBC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B2AB907D-D207-80E2-8098-4D537EF266E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6397B9EE-DFB5-B425-0841-0A758E5328E1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BC398A7A-177C-9743-679C-4434E518E99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50CDF0DC-D415-07C5-4E4D-A8155E457B2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C4EDD2B0-188E-1F6E-62F5-DD06A2DA5640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CA641A38-144C-A724-88A3-3445C71FA126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76E94F23-1D8F-BAD3-9896-BC0D616676C1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D7686115-E2F6-3E96-0E6B-83901FDD8CAE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4711407B-4DCE-08F3-E491-73E13E6E68EB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F47D14FC-EEEF-D033-08FF-DD018192A9DD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18DD2EF2-1797-DD02-503C-CFBD43057CCB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708ED8C8-3BF0-0D7C-D184-3309ADAA6656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86FBAFA1-AD39-9752-ACFC-2ED57699EF73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5DD5699C-0A07-E21B-AA33-FEB42BD80ADE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88AD8754-3450-BF8F-C924-F865E28E8D2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72C8DC47-CA01-6ED6-1633-2462A75C363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E95CF6A0-E3EF-052D-46A8-0256A71E7093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DB4877CA-FC36-1B9C-4BB1-84CBD47AA814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5B9ABAB8-6EB8-3A8F-E49C-D4BBAA454C12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6368661D-1FA7-001D-B044-1009B9CD8375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2D17C220-7835-29AB-D62C-EC7875CB878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BEF9C27F-6111-9502-E368-C77868BA2B7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922F32DC-457A-D5B2-C51F-3D87BAAB086B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41CE6B00-60A9-88F9-63E9-41E91263427D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A62F1AD7-0B72-E6F9-5AE4-B163239ECF1C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6D09D42E-FD90-296D-4A14-A505D8CA6368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D8A3D495-0375-1651-FE90-AFAF321F821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879B0B93-388A-2E7D-1BF9-DB3413FA7FCB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289C4B25-F8DA-9FD3-B499-A0ACE9A64502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2BEEADBA-E6F5-E3BA-DB41-589FACA4C8E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10903DA7-0334-4166-C37B-AD021C91E716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91D871EA-48AF-6F6B-22EC-B16A05C847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022D0B4B-EB64-95C9-F376-DE11A620DD15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010E7E3B-1726-BDB7-0BFC-39EAF1C21A2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33C9D410-4B07-87B0-AA14-6602A9C3B522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C068B615-DB3E-E571-CFF9-116296B30C13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C5AC7C43-16BD-9F80-3E1D-E26119ABAB1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BB30BC5A-0A08-B52D-1019-9819BB71882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517D9EDA-5443-4DEA-61F9-F148C6E483A3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1F194518-FF01-5F92-79A2-AACFEEC79CF6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F8C3A4C7-1FB2-9540-9A06-2AA3301BC0B6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32077F06-D8B3-765C-3945-14B71B8ED93D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CA4DEE3E-37DC-98AE-9FFF-A3841D6336F2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4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55AB1F82-052F-0B39-2B7C-13151FF1246A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88715FD6-5FAD-C9C6-B800-03283AE0A3BC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>
                  <a:alpha val="40000"/>
                </a:srgb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23B74171-2690-6CF6-D1FA-C1F99501A1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BDFC26EC-1863-8E4E-2ED5-BEBFC9443BD0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806E2CDB-6CE1-9D88-24EB-A097D3946F5C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3D5E4E74-7D35-77E2-33B8-62B894A9835A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FAB185C1-5E4B-F72F-B17C-92D5A0BDA4F5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CB36A900-47F9-B63F-6BC1-87EA9E2FDA24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F85F62E4-9D9A-52A2-07A3-444A014FF90D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2F4481BB-41B1-F2EC-1789-37725F46A607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2A36CBD0-D164-6469-2989-A2D0EB1B99D1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D9BC51CF-FB7E-5953-059E-663CBC248C56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C9EA38FC-B21C-5DA0-7E46-25EE45F3C5ED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42A948A0-7168-DCD8-3407-47A5376879F8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852CAD01-3518-2829-CB6D-A266241D0A5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E41737B4-ACC2-6A7B-C948-512BDDBB7D63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5DCC67D9-5E6A-8EBD-B8CB-5B1F0E68E7A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E65A60C6-0877-AA2F-D9C1-B563BAD8EC4D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D6C2D2E4-6C7B-97C2-DB5E-121233CE6DE5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F92B6826-A05B-DF38-0AEB-8B37CFC9478D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8E6B8338-4C01-74D8-EFE0-33D346C0222D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030DDAB0-BA44-ACCB-98C2-573EF80D3AD1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C96DEAB6-12C6-F78F-04CE-936C92017378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218A29EC-43B0-FFFF-DDB0-572E1E9A63C3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B0E38901-55BB-283C-A52B-0B5A6D8B50EB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34003C5B-53E6-13EA-E753-620202D2C65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F62A84D0-36D8-B336-B6A5-7CF51D3BB1BD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C2F14A1A-28DD-9C82-CE3C-955E1F4C031E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F07005F5-1392-493D-8445-06519E791F80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0A1D15B3-3DE1-CC4F-4DFD-063FE78DAD92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8FA48091-041B-6631-6052-5E63ED049986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1F7491DD-F244-9B8A-F483-B20E8B4AC927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A39E1425-687F-6396-A8F1-ECD105D3CA05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79C1551C-C9F8-20EA-69EF-EF7631D0908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2A0C72BB-7942-70EA-8602-A171412591BE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12D61D75-9C77-2B87-DFAF-7CD624D5920A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4B08CAC3-775C-158E-1ABB-55FDB5F08580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20AAD3B3-D511-CDC8-F811-A06C566A9EF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35F7C7C6-8BB9-21CD-4FCD-B938F202E3D0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D138690D-7434-F33F-8A70-A65D3439C86A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82E38271-2120-445C-3369-81CB66DD72A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496B5159-B710-85E1-A040-C4352A151502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5B91ECBC-A581-F97E-5DBA-6476B06DF6F2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714A392A-8184-D84C-FC8C-6AC02270504A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9AAC1BAE-CB7F-804B-E9E1-D4F8379430A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2CC960CA-1231-E32C-1F17-7C0E333962CF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F33CE894-A10C-7E7B-1F29-DC71A52330CC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46785071-5668-AA94-CA28-E2FA20809737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37EBF68D-2877-61DD-1811-17CCEEE3AB27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0A54C24C-5DEB-69AD-E0B0-D78888C2DF6D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E0B42842-5DA5-9738-068E-AEB7CD7A4678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6CB0527B-CF5C-0550-C336-65DB861B5FEA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BA205C28-ABB7-3121-1E30-0EC46F9656A5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94821CF3-34C6-092C-7F0D-2EA5CAEAB26E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0BC9CC42-B164-778E-07A7-24BB963AA1C2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8AE6CF2D-99E2-D1F1-FA11-069835797D5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EFA45ABE-DDD2-94D0-7C91-1511EA2C1F5B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6AF4901F-7990-CB0E-75A4-2491823A8D01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68C07A58-EEA7-22B3-9EA2-E52F132681BA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A26C4584-6846-C408-8B63-C3EF93CF3F22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2D9698A6-1809-8250-2C84-14CEE57E1788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90D7CD2A-3E36-C18D-1CF3-A53C458F1C2E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C0351945-6A8F-A3FC-8916-9E9260411C40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214489F7-DA7D-9642-5558-905C48BE8A35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FC049B0A-1EBC-0E35-72C4-D668DBCAA5F4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71BE7306-EDE6-98D8-14EC-C7EFEEA35C05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CA517399-4E2E-DE88-98B0-6F1AF67F528F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8D2F39FC-713A-53B5-7FF1-6C26C6941A1C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89C6F446-8E5D-90D2-A1C3-E8CBA436C103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B39A71CD-D903-8764-9ECF-EE448A393B42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0740EB7B-7919-4500-46CC-5F09FB8A5D4F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5B75291E-1687-AC0B-86C5-5292F489D39D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7B901D0E-28CC-E792-47A9-A681AFD35FD9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F9FDAE40-073D-8CCA-0BA6-507041B91F0A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BEC49DB7-833F-DD86-6E8B-C72BBB4AB6C3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5E26BDD6-4583-3913-C2A8-F403D7FDDB41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B9B939D5-A923-9AD3-0AEF-851C5B5D702A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A8D611E7-121B-8D48-7077-FA7D191F93C0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0FD4C626-7D24-F33A-E2B2-50350FA5A38D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C2723568-D391-D2AF-D3B1-821F4C995227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151C0AAD-E0F3-45D7-1356-E5654E7B97AF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C43623D1-31EA-FA5C-4A08-9A6BADE021EA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E59629C8-7D6B-63FE-445D-685F83D9527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847F33DF-801A-3392-B877-03391A7A32F0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5A160999-2C11-75A6-065B-03BDFFB7DB14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C9EEF27A-95F6-7B27-A75A-08A7687AFD5C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20560ACE-8B32-BED8-7878-3E44EF2E893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A2C7C644-C405-D3BF-DF20-127412D17F5A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CD3ED6FD-64D3-EBCC-2F86-9F361F2C62F4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0FADF80E-5DD7-44C3-EA22-C77FCA703068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66594B29-8749-4C5F-7DFE-029DE06AAB61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0EE40CDE-2474-C93F-775C-6C2400BBA36D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97F9C695-33CB-301E-46BE-4ED3A0DF640E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46B106D5-B98D-5EF4-5C3A-A8066A13887E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916513FB-5EEE-DF74-FF60-77F1C7F694AC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B9BEB1CE-47AE-85A6-A256-D8C46C7B8662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4470EC6B-E247-2BEB-B23D-2C69F79608AD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B63D0752-E58C-550A-CFEF-C93FDD0EA537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5B75CD1D-50B5-F612-A4D2-06423163FC13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D44AE1D1-5405-1AB7-A871-7E2F0C0C01BE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15A13A8E-7F2E-BC62-BA0E-C4493341B600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FE6A4672-EC35-16CE-F9AA-5AA603E64251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4C0C8A5A-DCA2-2A96-3B57-505975A78AA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C149C403-9627-380E-9821-FB06F4C23A3D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2B5AD8B3-5FB1-E85E-49B2-467A034E0ED9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3B4C6AEC-2703-396B-0DA5-A8D59D0C2316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AFE1F142-0629-C67B-6212-3BD6BA03903A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6DBD74A9-091F-4D09-5526-8CB70DD95EFA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6187277F-4958-23C6-1579-AAAD017B2C4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7618D3A2-0BF8-0AA4-4040-47D40312948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B78A7ACD-0CFA-B8BC-23A2-BE68EBB3C9B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B9A0FEDE-F291-7278-FD92-B7056BF1CB55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7F062BFF-0315-4603-9906-7DF6135E3C48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0FD4B6CA-C1E4-2D65-EC08-090EFEF9E14D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CDF32C94-D0E4-F54E-4E93-D6B51F3B4E74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5231285B-B4C2-FCA6-6D9F-57885BBD8B67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9AD7ABBD-7759-84EB-B57C-B34FC6EAD46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15F1A9F4-E561-AE82-51FE-10CE142AB923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FF7F7109-1227-BF54-83DF-9D554172BC1E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150C40D1-13DD-E453-D1CF-42F6181D12C9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0A737D16-0A1C-6FD2-BED1-ED77DED14D1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D5D27F0C-F65B-FFAE-9B0F-B1689BF582F8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AC51BCF9-AFDF-DBD3-05AF-C75D2A885177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B28A2151-C1FE-C408-0FCF-6CA3C7A2C2C0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ADA19BA4-B2F6-23DD-1351-01AF5D9A1699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5CFD6B6B-8273-7861-B64B-DD98AD43BB9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593AA7D3-6FEC-7F85-8309-C1E7DB123216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BB157F5B-E8E7-5909-5327-2A8B546AB5C4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5B5CE003-7632-D092-2501-9F965F57F778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C1B50179-5AC1-4E3B-252B-2CA20AABE46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C685F254-B771-2369-4C4E-0840A2CD6B3C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DE22E632-7304-FA87-4DCD-D33AB6D0C979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3A1F34E2-9D40-A66C-AD54-E0DD4B152F8F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24BE27A7-43A4-E931-2CF5-EF26FB2AC428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26364D06-CADC-7AC9-0562-C29BB528180C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AFDBBCD3-093A-53B0-83B8-41340194B92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9BF33FE3-F407-3E3C-5D04-65ED0BFB7DAE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8607778E-BBA3-5DA8-9347-31CD7A837677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BB2E583D-17CE-5774-E217-9FFB2EE384DF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EF69099C-9CE6-E8B4-934C-A1A974FFFC68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F1D915D0-83F3-C23F-D791-B649FD5E963B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38560DD7-66E9-F71F-B425-BB8A15785AB6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02A114AA-3CEA-F7D8-D616-2CFEFF1CBFB0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B13E683B-6F4E-8841-C656-3DB3626348B8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788C5F68-F79C-74C3-4D18-116A21B65490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3B78DFA1-B927-6D9C-9585-091D15A55698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33285B74-DEE2-CACA-0DC0-0E8E1887F460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ACF7BD17-0877-723E-0E1A-B0174D469EB7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1D4B0E92-1B9A-48FE-0A5E-8657568DB407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7E7F7CCA-C15D-C219-9FE8-C2707640D669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6178471-E337-9D67-0BB0-7E9A6384E9C0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CAD8D55E-94B3-D52A-049D-949DD1B58DFF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B502D197-FEF1-954C-0E5B-00415B38AF96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66597B9A-EAC7-1EBF-4EEE-C0CA960BDADC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61F5C7E6-F658-DEE4-B3D3-C3621E15DC8F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5F06AE6E-65EF-C1A8-81B9-723456A3C5E1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D24B8C54-AE03-CC9F-53AD-6E191B8EB3AB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BD1C667A-326C-9249-AE30-479CFD880EC2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106A39A2-3899-B2B5-5371-0183EAD8787C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75B22046-92C8-8E99-BAFD-7C8BDC91F9CD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8B44E898-6BE0-1D43-A143-D62175D27780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56B4238A-1EEA-E93D-CAB1-052FC1F452EA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EE7FD73A-9128-C598-3221-865EDE389FCF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08FE7719-34A7-6B99-A968-E7F2D927DCAE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530C7972-EA25-A7B6-FED2-6858B51EE25C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3F9B4469-9766-7921-FD23-29AC72B3240E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3BE8FE04-9BED-4AAE-95B6-325432B5F8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38F21BFD-159C-E989-84D9-06D5EB1B99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4F756687-FEA0-F056-F73B-1EF8258AFB31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2EA0D310-B126-6AD9-F021-E1DC2B37B9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3DA9E9A8-8A99-2462-9C27-7B4739065F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8EE151D9-C438-8D06-EFA9-71FCC69633E3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980F1745-BB89-9165-1623-E5065DFE5677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CD38D3D6-AF01-36CD-C59E-A9C957197CA6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2F4A304A-B382-E6F8-DFB0-24DA66042315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8B068AB9-CF89-E862-455E-B71D45B8A3F5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6B8A7CA4-38C6-E79C-74DB-976205475D86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C8E2F71C-35E8-D45C-A24B-BFBFFA2B0BDB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433C2601-A550-82A8-0F5A-780079456EC4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E7B84D0B-4137-B25B-624D-CF0B62908D6A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06A8518D-7F18-FBD0-BBE1-C0FC69E13D5C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05B3CC97-CD8C-33B0-98D3-4DA61DC26FB5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E87DFB27-9AAC-628B-836E-E5670FC31510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44122BA8-E38E-A379-2C29-F629C80BD625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8C724E19-5657-8B1E-6114-FA232F4082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FC643639-7AE9-2788-B74F-56F4CB8D41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FCC2CE2F-E14C-FEB9-B607-78CB555B29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7015B92B-6A58-FB3B-9E19-C06F504717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8778A519-57DD-9246-02E6-DA60584C41B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ED94BBC7-BC22-362D-BCFC-6DD1BE599D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3EFA7CB3-E6B9-7D92-4D80-440CEA0B2F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9D327511-3209-8D7E-3063-B956D8C764F1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3836C2DB-BBD3-A466-F9FD-D55E92E561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CF4CE6C9-4224-DE53-E2C4-F998EC6C02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4026A3D6-33B5-3FC4-0BD9-73060B945E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C9FB6917-0C04-A434-4FAA-FEC7981A5E2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6032E744-BB0D-B255-EFEB-097F15AC76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57BF8634-BDA7-7788-0640-8CFCD25D9A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5EE7DC0F-CB6C-EFEA-0300-3A056D8BAB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5724A3D4-2021-5C7D-30F3-2F91C6A64AA2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63931115-B5F7-BEE0-52A0-2A5370F0686B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4DDACD8E-9911-8D11-166B-FB11CE3B06DB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C1F936B7-33A6-1495-B793-1F4233FF9F7D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BCAAE574-1DE8-3867-7F60-3897EC3935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EA8B4782-47DD-85EA-5E13-B55D0FA5B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064E0689-2D22-A1CA-0329-76686B19105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E7731CC4-D386-D9DF-C8AC-B3659E771E8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45470ED7-E4F6-FB1D-E56B-D3743CAAF1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AA49A2CF-A255-F0AD-C806-FFE37FE4DC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4E1D7AC2-3C77-9105-72EA-67CDDBBD58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B3E866E7-2496-026F-A2E8-B9E8FB980D52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91131EC2-2259-74E6-EFAD-6C05D3514F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F405ACCE-B825-5B72-7992-93EA374935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2DA4BA04-A511-6596-C85D-D676A5FA4A8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EF67C06A-44CE-9E8F-E959-00852C27D4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AEBDAEF0-5D55-B942-8BF2-871C8EC9F5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77523E6B-11AC-10D8-C94E-A01DC1EDE7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9A6A0A60-EC62-E6D4-45C4-418A3DD67F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41CB7B98-1613-6815-E482-7DC231F0B564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EFCCBC94-B2CF-4E95-8E49-086BE82397CC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DE62AE2F-7049-4656-850F-189ECC17EB6D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F4DFE244-66DD-EB6D-5F88-E07A2A2DD873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11B4B526-EAC6-12E9-DF2F-075B2C89D8D4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C3366051-4B3B-AEC3-CC60-5A68B5BE77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5E82AE19-0470-308B-E1A0-4F2904E537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452B6D1A-7DE6-82F7-AAFE-4BC4A378A6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264C984B-4B2D-9D3F-46D1-1A31BD6893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96536533-24C5-9912-69E0-0C2844133FF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3BA4208F-356E-D613-4905-5C906BB7F5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1464A443-9169-05AD-89DF-8E67BE6DAC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D0985B5B-C4A0-EA42-B3B3-2F1C5574001C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AF3EAE68-4AB0-25A9-B522-34A081C036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644DCE60-0B1F-AB8C-3F1C-DF9040CF23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69680FE9-17E0-58B9-39B8-0A918A3A01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058AF70D-3274-E53C-EDE3-0FD9715FFF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CD9C5C83-125B-7A9E-F190-92ACF0165E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C69FF954-9E1A-82CA-E9EF-0194B2D787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9B770BCD-3BD7-CFA0-3F2A-BC8DE33E2B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6208D897-2348-C53A-8D71-D82D8D811EF8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87046BFD-79E5-B558-5503-9B8B3AFBE036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C5B19008-CF23-BD0A-499D-676540CA15B8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1084CE24-1BB1-DEEF-BA79-8796183EF2B3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281C79B7-4EAE-1F52-98AE-6BB495700F70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34E7BAF4-FAB6-DC23-8D28-295A82527E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5C4286A7-4435-6EA5-E291-9F1A50F667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21BF4531-25D3-DBC5-698F-8431C64E019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2730CE8A-8099-758B-0041-00FB215F29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0E22FE95-AB48-FD5B-1FA3-6E5FEFA284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9B262F32-6F15-AE95-8F49-EC79BEDD66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69BC1D46-1B75-0E71-99B9-5B4EB46B2A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9F5CB223-55BF-1694-946B-90E4C340E6ED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C82DD492-E837-9622-3E31-EA7E975777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A351B076-BF1D-0BC7-F49A-F0E04E5E33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F43E9234-2BC8-8D5C-4AF7-AD6FCF15BAA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C298DDA2-4E04-779C-909C-DC47D6AD40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5C585F0F-676D-43C7-3688-DCA41ADAA5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AD6EC847-D101-AB38-2CC8-86F7ECFC54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4246828A-BF2A-3624-98A1-489D2D4C0C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1F3D91C5-1AA6-7D30-1151-A673404E2E86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CE7CD98B-EDC9-BCE5-4EBF-BA84373F6702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6FC7E73A-2A97-2971-1950-04428795B906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16857B6A-C7F0-A515-8485-18B33E5ED9A1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045B6282-752D-A532-8B07-521939054788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21D43F18-F58E-1D6D-5793-AF9C91E27EDA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F89F4671-891A-86C9-AC8A-1D288EABCC8C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46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20F99463-E82B-7384-985C-105DAE317B0B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79F9F50A-E180-961E-0DFC-97C3ABD279ED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C0A423F4-F6AE-D1B4-C9FD-B2D30EFFB916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06849492-F390-66BA-FAD6-E54F904582DF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C19C2188-2A11-5C52-E003-2669B0A01315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CE5D1FBE-65FA-9E49-4C03-C2B55303CF9E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7CA1F92C-FEC7-89DB-FFA2-5ECCC33A6039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1EDAA09D-9447-FC40-0A93-48F45FD6EE39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E5842E1B-4FF6-0FA5-33AA-ACEA295BB633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769633B6-14B6-9782-2F27-DA02C1983B68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05F55402-CFC3-E374-EDE5-B49B701536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4E9DB4F6-9CB2-D15B-4BA5-1FD37B8E3161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24C02ACC-FD37-E414-6B59-DF819D3DB6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76479521-30A3-8DEC-BE43-FBF997B413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F47BCBDF-7C33-A4DA-56A5-E6981A324B00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2D767C66-DE20-0A1E-21C1-8A711EA6BDAD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73D21674-F358-E80D-FDA0-870E291992BE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474F761C-A56C-E796-74CA-F26F3F7528C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2AC49A30-FF2F-AE05-C15D-FF9EA79BA06A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FD7A8755-CBD3-685B-1927-1914F59AF6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1006E3E8-D340-0BFF-DD05-5759A445685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21794B1B-CCE7-BF49-F973-D3CB696858DB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C0FCAC88-9910-E6B6-8DE0-841645876A25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49FB341B-1F46-5AE6-48AC-5F717E88E10C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C52743A4-AB21-F3F4-07A7-0DDA67EE9D66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D0B26EF6-9463-2FC8-1AC6-1B2793792442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04EECF16-AF75-2C62-E5E9-44C17C65AC63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95CB8F08-6495-2FE8-52BD-46F1F2DB23D2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B3D38AC9-DE36-F9FB-CE3E-FE2983F58D16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DB78467E-FAED-442F-4DCF-F5EB150C7DA6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8FE6D193-181B-37C2-A532-987BFF730AC2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5A138EFD-BC14-68BB-1D2D-10A59C2D1DF4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89C767F6-0420-ACD0-BDB3-2C520FCBF42B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3D7E1990-0549-A76E-A309-51CF1D42F89B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38C973F4-1A67-5633-A9E4-E16E1286B3F3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A482BD4F-1FB3-E592-75A0-210B166376B3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E56989E4-1F02-0E5B-91C0-5B8346E1B6C8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85614BB6-A1D9-383D-C316-5581CFD481C7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A86EDDAE-5E93-0F37-1F61-22B5743A023B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6F193029-E17F-893F-1DB4-7B083CD72694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F8E08F79-47D5-A1D6-6B75-3BC025508326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255F1CD7-872D-E389-F07D-7F99B98035B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55574378-B687-14F9-CD35-3B0F4437E77D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173042FE-449A-8949-C7B6-F8D40D32A094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400B9222-5E47-6413-F0B7-EDB5C72A87BC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72192C74-1B89-F29F-BF54-F9ACB91AC282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A0533714-C989-4C9A-F9B9-08BC69D7F53F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9A6F05FE-C41E-F7EA-08A7-456BD39CA842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9E21480C-FF91-5626-3C5C-C20BB389FDF2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84F417CB-2028-D8E8-2CB5-23744DC52500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21CE9314-FBDC-C021-3CBE-9AA7E06F6853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49EFEDEE-4EC6-6B9F-AEE8-9E28213FECFC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4825456A-5141-70C5-CF5C-5545567B51CB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694C9B55-0B06-06E3-2AA8-279B6A1F2F94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0262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80A3A08-3A61-155E-6A1E-15F2669A0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6985032C-4C8A-D6DA-94B4-CC6AF566FF81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2E6B38CB-2B1C-23F7-691D-E9823C5C04F2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00FBBFFE-81BB-60FC-8A75-A4A4063CC4EF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7063D8AB-E762-8E7D-C8FC-DDD3906CAB65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46A026FD-6E9B-2F11-F043-2BFDB24E3530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CE0382AD-89A3-BF28-C140-9FE2EEA76F60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EDDDC819-49A6-EB51-FE65-B3506B17629F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05A78542-8569-FCC6-1EA1-3B86B7D9D476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E083E068-98E5-B8B1-595A-858E88A7657C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D758639A-5F8C-8CE9-AB4E-F9D474C915DE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9DF47690-B7A9-6E6C-B001-24B6C5A9E1C2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9EB4E3B7-A473-C7CF-4EDA-339F95CC92F0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DA7DCE2D-5696-9A00-2A99-F6BD94059A0B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2310AF89-1353-E291-27E1-EE0152C400DF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B9AA98BD-96F1-B871-6C49-A9913024E691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4917B5AE-76C3-5298-8AAE-1811116F308E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D391DDC8-9688-7714-C31B-EE51E75DC0C6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21730923-336B-ED5C-21D9-173F4BCB4D6A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A4CA73F3-2AC1-70F2-15DF-C576765E458B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489C3BAE-D5D6-CB7D-403C-C6DC5510E38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D31BAD66-0866-FA8D-31D4-47613B0E842B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E0628BA2-3727-A72B-6EE6-D0F8F4D96BA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49F2E37A-DE0F-DC23-9A41-1C472164854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454BF20F-ECD2-ED2B-43F9-E9E7C91D654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938977EA-5F59-0934-199F-BC34DFBB80A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0AF2E961-EDCB-5481-CD1B-D13AB11C7D8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DCC82B6B-BAB4-A3BE-D780-C1C273EC7B5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E9AC93D8-F3D4-BB11-E4CD-A79A976EF9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11155FF8-EB9C-7A11-B06E-0413CAF30F4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7733B4E8-5C80-BD0E-F157-39311828B8D5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0E1277B6-CEDA-64FA-85ED-D39CF719BA48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88E0EA4E-DF93-D85E-2238-17D5DFC554EA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40BDCC34-AFC7-7DB9-BDE8-3C19AB141EC3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FF739934-C789-D571-4A9A-83D05040C05B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C60D819C-9D74-F35E-1238-141653D85F56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1FDB2699-40D7-3F75-6AD7-B68F2457C2D2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F8BCB92E-CBF2-32C1-FF5E-856631121ED1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527D5908-45F7-E2F3-816B-328E5E261493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CAB87BD2-35B0-AF8C-7B72-6ABB05C46A62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851EAD90-FCFD-1107-FE7D-BCCE467952C6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25303125-6CDD-5B35-AEAA-1BE2854A6AAA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6E826367-6B9F-B741-F762-5AC187E89BC8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41B0C755-97F5-F551-AE28-29DDEA0D709A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55B37E50-C8CC-2C42-6AA8-88CC05B07D83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129F8731-F289-1D2E-AA57-9C4B6FDAB00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6D7FD137-6757-221C-FE76-600D60A53E32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1B64D699-3795-5A06-31A7-CC32528E0BFB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87AEA1BF-29F9-4039-F8F7-5FEF66A107B8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3AD8B637-ACA4-D310-9812-C24CBB3353F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1DB05C61-270C-DC5C-30F4-7C5A8AFA09A5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BBD723C1-366A-89A9-254C-8E4FB401851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981599DC-7526-639E-5A74-7ADC82C45C5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93303A3A-85C5-3B86-A4C5-DFE6E9267B7D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4C34BFBE-9214-AD18-8226-414F2FE3FA9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981642" y="10334660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5F2DAC3A-94DA-2324-4C21-179DACF61422}"/>
              </a:ext>
            </a:extLst>
          </p:cNvPr>
          <p:cNvSpPr/>
          <p:nvPr/>
        </p:nvSpPr>
        <p:spPr>
          <a:xfrm>
            <a:off x="8476745" y="1082443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80C76DDE-08FB-96BD-8C62-AC795E12714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59E18209-5B67-9EB9-047F-22BC2F20B7C0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B0251450-5E3A-5EEB-BC1D-DEF688017C3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ED7BC920-528D-7C42-029A-2BCBCC361BBF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55487AF1-B03E-7993-7811-9446B387D5E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5C743B8F-2058-B2BB-832C-A2341843FA15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BDEF0DF9-24F9-9C49-8FED-F7CEE9B2BFD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172A340D-B1B4-1434-94E9-229244021D68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B4A7F193-BE78-FF62-2944-B4A1F48B85A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5312B04E-B0F4-8CBF-3E5D-25389195A75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7B9D9C60-6A99-E66C-A482-BF706465F635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69215C44-AF58-1F7F-7D1F-A3338E78CE3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1BD962EF-C83A-0A09-2833-AC54A6EFF677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86D06DE1-0E7A-07A1-3B51-CB59EF251AA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11580AA4-009F-8CD6-D7E9-B981A1F00094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157CBC68-2E32-9236-56FC-36E8C3B187B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936ACDAF-F02C-5EEE-1D49-5FBAFBBED303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3C37CF1A-EA77-1FF2-ABFE-7E44F865977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C731F841-06A9-76C2-6A8E-4AB3BCBA54E7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89BB4ED7-7DEF-055D-9EE8-0640FDF63D9F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652D5EF4-1A28-8E2E-DCCA-E631AF66AB84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28E1ED9B-C5ED-9AF5-A1B8-5BCB450EA7C6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13E41261-6069-02B5-99F2-33C42727D4BB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1BD45E93-8D0D-A6C1-CA3B-275EF83C7CCC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EF51C6AB-7FBA-69A3-0CC2-F2B85FFE1D3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1F6A4278-CA72-4546-7CAD-45DED715FAB6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3B9B5F03-1E35-470C-7393-AEC97867C27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A3E2E7A1-F55B-2DB0-50A0-565AA933B89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682E9F46-2EC5-83F2-0B1F-90519BD36EFA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B35775DF-7D4D-4171-4779-BCA5336DF815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343C53FE-1833-14F4-17CC-DEC374CE750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78AAB65C-7329-E637-47A9-230D5A0B0A1C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0767D34C-0DE7-005F-0927-E528BC37260A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B74E3994-6696-2187-623D-788EE28DE2E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D492316C-44A4-6CD6-D33B-E128664B0B6E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B9EBBAF2-9275-3363-AC83-092ED781445C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38348E64-443C-FFE9-2C7E-553279AD7ED3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99D7C53E-EF6A-0F24-89D3-EEA53A6AD6A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2DEC5EC2-31F2-6CB6-F678-C4C0883D89AC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D612D067-430A-A2CF-510D-242E3756AED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6EAE0F3F-3089-4717-3E7D-7729711AD496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AE231547-D8F9-599D-FD73-63511DF6739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ED263CBE-0354-C8D0-972F-1D77E4BE64B2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378D3411-2AE0-875F-6138-F776EC18054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BBE53B3C-AD6D-6955-D4DA-3DBFDE8CE384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44CCF275-2202-3544-6A2F-0B0CAA31FBB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526E557F-E771-F840-ACCB-667B66C66DAF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AB698C9F-8FCA-C70C-3335-88A87CFD685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C561CCAC-2BA4-8FE5-7C9D-060C9983B0EF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2D60DE3E-F904-5FA8-56F8-1B61109BB03B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60A03460-29EE-9561-16FE-44F1351DB00E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CC0AA9F5-8DD5-2CA6-F40F-2DE24862AE39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7116FDBA-53C4-64F8-7ECD-AB8756D1C6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D299D5B5-C16B-4A9E-32BE-23C493CBE9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135CD1EB-ADC6-AEC9-0491-31E92FD0074C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5DB1EBF6-9FDA-B608-D9DE-500D26BE3607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F3BC72E3-F734-8444-8E5E-393120ABB33E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2101873E-F657-EDC1-81A5-6A32EE7791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25F6E35C-128C-7468-4702-377FAD862882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E1BC9D9D-5BBC-1891-FEC2-5092597BCB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D4DECF05-B265-44E0-2E67-0158D61FE6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4FD160BC-971D-EE6C-EBD6-08E1510EFDD9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DF5E9990-5C47-01D6-39D6-20327FE4A88D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56FA61B8-2378-CEB0-0A3B-24A4966CC9DD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E8B74462-93AA-EEFC-A39F-3C32125A4A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C0782A3B-539A-F7D6-BC96-96B75DD47CA9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DD0D481C-EF13-7808-C9C9-1F2A2FB5C7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E6337CC6-420B-D33B-6625-1A316F82B6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9428A78E-CF01-7467-FAC1-DA651D71290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C0774D6F-DBFD-5A5B-02AC-24B9AE399BFB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5A0EA4D3-C87B-5D1A-CB6C-0E78639F5B4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4539742F-B6D3-B0B7-A474-11CA5EBA93A8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62130829-1A2A-F509-05C8-866F4297736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5799E101-EE29-4DB4-FE15-B07D29462314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6F515148-E98B-9EFD-E241-4F27B903235C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07CEB6FA-95AE-584F-2EF1-5CD048E41EC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CACFA709-41C9-A3F0-DB40-97D8BF1C3FD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045653D6-E009-46A4-B82D-1AFF0449F27C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8CCAC647-340A-FD53-19E8-0B4C4B6CF42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BCC09C96-7762-C570-D9B4-0D8DB859052A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E5E29C21-B592-8517-76A7-44AD78EA16D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CB0A9033-4030-2BE3-3ABE-128D86AF1918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37EE9F71-9288-692E-CF89-19D841FFE59E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C2B01093-4A37-3280-3C9B-AA4F95A96C12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E7DBFCFC-6B91-775A-C2D7-D2DEEA440CDD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05A39493-E10B-4643-EF20-5D225708C78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DD4E58B3-0F1E-6D0A-1C34-93885B182EE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E9714DF3-C6DB-8AFA-6798-3CC0EABEAD4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E2937E52-7CD7-E374-1AD0-6BD2C54D9828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7211B012-3B02-B49C-6859-5C357D294573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FD574047-4825-E554-57F8-18D0D7AC9376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037B32BA-910D-80AF-A5CA-0CCF803C5B6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7D12BFF5-6C17-E411-9881-C925D8269828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9BE0CACD-ECD7-F54D-A241-2039A5F7FCC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B88EC46F-9D03-F249-33BD-53365EB1DDEB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6767F5A9-3826-7B09-6221-B58840999B4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138A4168-DB34-707D-AA20-36CD7C1F1081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711926D3-99E7-58B1-22AA-380AACBF193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8364A093-4F1B-0751-5A5A-C75B64813A04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2308D808-0D68-5152-6323-3450EB6B181C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7B9905BC-F3E7-08A1-51D6-C5D2AFFD5638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21E41754-CFC0-F778-A3EB-06870ED0AB67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59049607-7627-78D9-14E8-21429E8ACD3A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F78E3DC3-E87A-0A98-39D3-60B26D6B3463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2CE3C5A0-ECF5-249C-9AD8-D4EC35B96DCA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9C784EBC-0A50-4E16-88EE-083F37820774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95AE0306-F324-98E2-80B0-3F94CD3F2C85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CAECE591-1817-FC0C-B09D-342A8FD63211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60DCC030-5784-ECC6-77CF-3ADAE1EFACA5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61A56899-ED64-8C0C-FD90-D8A439005A1F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A16CE20B-FB2C-E81A-74D9-05A635AA36E0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DC707982-1431-52E5-3199-5C7BB97C5A8F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246EAFB4-FC1A-5C6D-5D67-8F6E92084F3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9AFD14D4-2C6B-0AB7-62BB-AD17932FFC28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A8BDC477-BC47-B354-F621-BC1233883E1E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FF91549B-D966-13A8-ED24-1D11F9A55629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AF05799A-DDA5-60FE-6FAF-D176BA5D2944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9DAE2E09-1335-CC25-9F9F-67BF5849EAD4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8A31EB9F-0177-C415-DFE4-F4BCCF7A9A8D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09FE4832-4255-C2B2-5402-C188782943D6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8731B912-BC39-5993-5FCF-038FB26286CA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CA0AF8B8-58B7-8336-72EE-1AEC17814522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6BEE834E-D45C-0274-8FBD-D0DC9816F322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0912265C-672A-1130-081F-03A88BE0BFD9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9AEB2552-D5C2-B3DA-F489-DA90BD29CCD3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A49CA2EE-C024-C731-A838-D2FB4F4E2836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D9E8326C-4752-F049-CC09-03DB67B0EFEA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5293BDF1-3E7C-7992-8EF1-7257B2E10312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C9B8B07C-CF90-8C95-699B-FB4C0E401BDB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B3BF766A-4319-877F-EFCD-83D9D273C4DA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0F1DBCE5-E586-C464-FBD6-A425D0DE1BB1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0394B06B-C115-D271-18FD-171F89162439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621EE3D5-70EE-F452-2F93-2C64F2B85E5C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5930E2B9-DCE9-726D-612D-B408043DBF7A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EE0417F8-427D-2BBF-1764-F40EAE8B19A1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C7F4A851-B104-FD81-1258-8CF415CFB2D3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34876C15-4E51-796C-4889-1C9A0998D1A6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F3E8EA15-571E-6E21-821B-E2E17F8AFA16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CC370831-D123-BA7C-C610-02450B5F401E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2588E6BF-2216-18E5-4B4E-D805FED67B03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D661075C-6B7F-E12B-01EF-97C6CD3DF748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A78B79FB-63FD-FC9D-202C-BB7F03E03051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2ACDDFC8-94CE-9BFC-BFCA-BA5525B18DF3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C4B33DFA-1BC2-7658-ACB8-5DBC4C24CE49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75E3467E-46B3-838C-A69A-FF307151DBA6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C489BD33-B1AA-25F6-6FAC-177430A0815B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DF9E8D9A-174E-910E-E11B-09FC87334E2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BD341B68-FF17-ED70-F988-4235DA5C14C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5EF36673-03DD-CA51-BF32-B1C91FD08901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EF307ADB-F489-81A4-5851-DA70663A6FDB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BC02D6D9-D949-48C7-B474-91B89049BF5F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0C38FC87-6C38-0DF3-A535-3DFA9F5C7B06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EDF1F92A-5DE5-C9A5-8590-66AFFC4CC985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B7C91B9D-C888-0ADA-0AA4-031C3DF3C04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5F74658A-AEEE-1151-58EA-1B1E57071798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C2E494D6-FD49-6417-8EC1-B1CD479AF0BE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0FDCE8C3-F785-E0A6-C562-C63E0DE45541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C5C9E344-D7DF-B9EA-8295-E220E5494CF7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26497C19-FFA5-6260-2EC7-C2AD2C9BC875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755F7121-78A1-5460-1503-21185A61A9AC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55E2AB64-C51A-AFD5-1581-E02AB63F472E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AC6068F5-8C4F-E0D6-F97A-F228D6EF33B8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022E7A96-63AA-149A-BFF0-683ADA459000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92ACFF68-E2A2-AF17-2E11-A047FFDE7D80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BD0C7074-76FF-D580-8400-FA67C3B76932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603F9A27-AE63-DD75-249D-B6771EFF42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AB5F50E2-E662-FCA2-0EDE-CD914AFA0F69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7879AF04-2B92-21C2-6C8D-82E7FA382750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105D6239-718E-372D-12CD-0EF32D60B1C9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F839F0C5-F328-A9EC-3A13-BB00270E0546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574D9F5E-3059-E4C7-29DC-A861501FCF2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BA22927F-14B5-C285-958B-242AFCE4DD9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2E90E303-93FE-E9E6-BBB1-E21341508AF2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976048AE-728F-077F-C825-0BECC7F2288B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A7AB0364-99F6-DAC0-01D1-B0E58F3A0147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9C2DFF08-148C-8BD9-8F7E-EA894512C9FE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6699EFE4-A545-5E27-398C-535381D3E43C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BDF4C49E-84E7-6843-D638-7FD5BD7DF3C4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40988234-39C2-3979-9D42-0FF9EC6924C1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75420A15-5AF6-C2A7-A148-E6D26334A068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A89AC8BD-95D5-12E5-D773-8F7523D4F01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68921629-C391-C69D-64FD-2123523A5FE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2A749225-11D1-F0BB-CEB9-68A0C2553CD0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9F7E9F78-ADD1-8E60-E9B5-7A1349CB7198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51EF39F3-4BDA-ADCF-7FE4-B6F120B21689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5AFB3FFE-ED1F-9324-6853-A0F38458D364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28D735A5-591D-4D78-A9B0-0F30A120C009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AABAEBA2-D41E-1B00-EF12-DCD514AE4ED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BD16AD1B-FDE2-2876-0EA4-8F2D62788C33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DD88EC07-135F-D16E-32D7-70CC55420A14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161318C2-94F4-AD99-5544-CC9462443341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4855565B-25C4-3491-84AB-EBD92714AC17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DD170D99-95C0-7DE2-BFCF-2578E179D7E6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D93EC2B0-4BF7-FC1D-A35D-4D86A158C0B1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A2B57052-C7D7-F393-D371-3C8F12EAC5C8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89BC4AAA-307C-6EF6-D6D6-542C49C24B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68A22AB5-7C79-3153-71DE-57CDDC6C7C22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AF44CFAB-F613-084B-AF8F-08BB6EC7FA95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B83F6E0E-DB56-6B5A-DCC1-B7E81E69F57B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8B6B7A68-7571-BDCD-2867-FEF051D4C045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C41C14F5-AF5E-326D-E8A5-9BB3B622030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C39AC853-10F1-0A8F-D4C0-984504C2403E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88FB7AB5-123E-2E51-E054-87BB42A762E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A47F21F5-9218-0543-36BB-0C2071BA7FC5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5AE6DE7D-E7B3-259A-204A-12297414D898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E7B9E032-9E18-6924-8C32-0A06BF551566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1FED8E32-5DCE-7B20-DA8F-2B1866031496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6C531BF3-59E9-7D58-48DC-B6382C6E5414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CB68C170-08F2-12A0-2E9C-73E9F7A50059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02C74835-799F-1BFD-DB3A-5541EB5733B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12825705-7050-BABF-B1B5-F342A2FBE0E8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6230AC4A-EA6F-AE23-3637-7FA9E9AF3291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9C78C161-E3DA-6F35-9C04-0619C3743DCD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40784D56-69B9-FB91-36AF-C8EF750D63C8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56FAC9A6-A4D8-00A9-E8F8-3CE68AE7A486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239E2FB2-3D2A-FC36-7FCA-5450156C2619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8B11210B-7184-43A8-9A9D-0543A635A89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BD33AC3C-73B5-BF54-3F40-1B9EA99366B8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7BCF6F27-E8F6-A933-251F-47250B947E3F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85BF41E3-35D9-2740-00DA-10D732EC4C57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2A3A968C-6B32-8F9F-C1A9-EEA96CE8B5CD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9DDF888C-870F-68CA-DE26-A7B9EC2FD295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AFE9FD43-1168-2A37-D996-DF18D3E12D3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3FD65F51-9C6E-787B-8C73-68C745820D28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530144C8-607D-D105-DB86-FD6F32C856BA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7B68603B-6980-D0F2-2A94-527640BF959A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DF0BAF28-6B91-77B2-0CA2-6BE08809034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216DD4DD-107B-A1B5-B9A1-701881C769A4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8C3870E1-1ABF-6500-3E2E-A6590FC8C188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A0A6041E-EA64-754D-BCF2-8107D5AB3BDF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74F6BA92-2A7D-DF0F-2321-708304F7A8EF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8D16D0DB-5FCA-AC28-1EB3-B9D89D8C001C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66F451E9-DF85-7295-3974-BDDF922A392C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25EA4235-E71B-7A9F-F547-67406742F481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AA5E0474-134A-F69F-94AA-61429C3B309E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E8EEA69F-7C3F-BBCB-391D-743519D0723A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EB22F6AA-D1F7-F340-9B46-200FB2DF5093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1E4DACC7-A8E6-0233-FE18-8761442A891D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0FA5C29F-15DA-CB35-D9CA-12B29B78840F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D9F4E627-9F30-C2C3-9AC6-18A9C7FDBD2E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BA59B743-92DE-D5FE-6FE6-D64FC633BD5F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98529C2F-EB39-51C2-72B8-615C52107A4D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42D39F5B-10E2-8E2C-DE38-B3A0A6A078FF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F2BE992C-E6CE-6DD4-0E24-C77F549C9F4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FE1F3A43-9FC5-7679-57F4-FC54456F41F1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41C6CB0C-3633-865D-AE26-4BC213D85C0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3FFBD22D-3D8E-504F-165A-B14129FD1830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5DB0F3ED-0758-3FCC-ABD0-644F2807707E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80BF72DC-5B31-6E6E-98B6-6E34CADFDB8D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DB6991CE-5E77-8475-ADA6-D59D6F04A913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59887106-C318-8B45-2248-BBC9F8D66ECA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357C5317-D473-5719-F678-26B9CE437A88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315250B1-F386-4B2B-00C9-F3291EBE5505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8899C8BB-691F-AF70-81B5-83FC11FA52E8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6B981C5E-C796-9380-08BA-E2340DC95D6C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8B36DEB2-1296-B55C-2B79-A03935B23E4C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00FDC3E1-4535-6E3F-0210-6C077EB1C668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E5561005-7AEC-2770-4D8B-0AF826B3816C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10049FE9-5469-1BF1-321A-537E250B582F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4620E9AC-17EE-A66F-F1D5-472B5695C6DB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82B424A1-0858-CACC-26DA-153F33639209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FF9481F1-0B1A-E767-46CD-DD853A4D4E9A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82BAECFB-8AB6-5F94-969A-C5619320C624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BAE2341D-AA2A-5EF3-DFF7-7AE86ACF4223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62A91EC2-4C49-9359-3F45-545CC8BFDD9B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5E683BD4-F390-305B-954D-4CD44F755084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F9D7AE62-0914-DAE3-4C66-C7CA4FB499BF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39B473C7-7CC9-7E5A-5732-DC12E74E309B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A9FE49A7-D811-96DF-01E0-35217BB11E6A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66592383-5DF8-E358-1B69-A8B63D101E5F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251EDA4F-F39A-4253-D41C-ECA5FE866E1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C59B2B9D-A547-3457-EBE9-66AF2DD17633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0F3DDCE7-D477-5AB4-4F13-8BEC0C4DCF81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B10FCF0C-808A-9C8A-E19A-49FB7D01B4DF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B9163059-8ECA-8AF0-8D79-C96F12FB8DA1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7D06454C-6350-A4DA-E82A-16066FA00FD6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03DFF9EA-87DB-1AFD-7858-2134DB11E637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105776F0-959E-5F3F-9054-A093D2CC8FD1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4B1B35DD-C6C6-7F63-5AAB-0F99A1A3D75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B3122A0D-D0D6-58F2-76CC-260BD632F605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5FD3053C-6FE4-7793-4423-785C29D6636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6312B25E-E02D-D09B-5C9C-C3DE903C8E42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DCC38655-292C-5D67-E655-449396E841F9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AE9634DA-363D-F9A8-820F-9A9F97413574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6F5E385E-D035-0DA2-55A1-B26C7E5A4AB6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64B2B75E-DC94-8026-BD9E-481FA7C3566A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65449D87-5B28-4E39-B3E5-074C1B005826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7CA9B083-0AA8-1956-0A12-B5B417D03B81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6D4BCA3A-5E41-83C3-66FD-5251A329A197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09AD6B26-3377-0DFA-05E9-45B78F8B4B23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4F5B779C-E821-95CC-06AA-F7D769DB3C53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0C372406-32EF-25D2-4995-C665266C3398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D7EED01A-06B4-574F-BC0E-73ED23048F60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1DA1C251-265D-9C42-5E8F-062D758BCEB7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DC4D957F-B1F6-EEED-DAC9-9AFB21F8E208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4CA14C36-DE72-309E-0622-B5458242306A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6DCDA0FA-92AE-C113-B522-57C5159D50EB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568EF29E-4BE9-9924-F58A-F79979B92595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CFB7D8A5-7B51-AD42-FD91-50FF0A8592B2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370CD67B-C781-AF40-FCBB-6CE56E2DC090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F5B3AE86-F027-6363-EBE9-85E2740D5CF5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BA08DC11-CFFC-0FBA-4BEF-060052778D8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432F7523-4B35-934F-979E-62535D405D2A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007CE8D7-BA98-7311-0714-212CFDFC2478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9F9D7299-63B5-F4CB-266D-641223479784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05C31CF5-FBD7-8246-CDEC-78E7E8096273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A20B0961-125A-89BC-A113-1D6D23834338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CE6C3E8D-18D0-4D46-D502-DA641E6EF52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A1658A93-24B2-482F-3BC2-14E814025542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8D0C11C1-B0CF-1B25-8DBB-0349BBA6B4B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04248E32-2B02-EE1B-C61D-E6E8AEE25044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76F9D3BD-6A53-BCE2-FDBF-CE16A3CE670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F685854E-FDE1-A854-CF97-4ECDCFC73059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85FD9A7F-3397-615D-5B7F-BD7361F1C5F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8AE57E2D-3725-307C-10AE-0873EDB362DB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E1C0C672-BA00-D45B-EF8C-B0AAB34CACE3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3DEC8AE5-6349-DB74-4A25-46AC4EA5409B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492CEAD8-6D20-33E8-1739-915ACCDC30BD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06070345-3936-8DE4-F072-73CD5BB5E241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8A941FC3-11DD-5C90-AF8A-FD2CC1DC757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F9910FE6-FE6A-7DF1-D700-48A90E67CBA5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300A0050-4B49-746C-0A80-1ADE8C3F37A5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D987A67C-B579-5140-D352-8A1921A49D8E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398EBB98-EB04-E92A-B499-8028C0C964ED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E619EB39-BB55-FB92-9638-06D966B0884F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8D49AD46-858F-774A-1354-67E705604EE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1366660C-CE2E-27A6-023E-CAA97CBF6CF7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AE813C39-2C89-429D-453E-96158A56B6AE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E23ED113-820F-7368-C677-197F9A6E173E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E715E8C0-DD5A-3F45-8BE0-9C5BCB72F182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66C604AF-76B2-0760-A537-E5E7086C0BC9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8D1A4BA4-B044-CEBC-5CC4-89E258C8E8E5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242C7BCF-039F-15DB-6B65-4242ED8AC406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12F33872-39C7-C1A1-4147-5FB68981B976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B0711CB8-7CEA-FCA7-D557-316C8378CD39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E34D63D4-6BF9-1F3D-02A0-6EF3EB5B8D83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EBB4B621-DC2F-1663-92F4-31CEDB496498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81BA7BA7-4BEC-E783-DF91-50BF8F147C66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8C7A5A63-71A4-127E-A851-F23AA4460CA1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0843679D-E070-889F-FE7F-190D90B1C327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CF49AE2B-9372-C070-0381-1D6F67AD25DB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FB2473CC-DF8E-02BE-B084-E18F5BBE28BF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3D671947-E48D-1961-0D24-225EA9014324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C290CFB5-715C-C6A3-9A12-04F6519D88E9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20150D5F-BD8B-A6A3-6963-90AEF4887CEC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A3405C7A-6230-7D69-B385-5EEC43173F32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70D3C310-870B-1175-C1FE-E0BB6691955B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D5AEAF46-78EF-9D71-D4EA-EFCA5CE15B11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5C669898-B428-4C8C-162B-5008C57C822A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E1A431EA-6940-8028-AE0A-46008371CD2E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E04F5277-1FA8-CB99-E14F-8747A0DF0F23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A73158DA-0A9E-BA34-7F0C-4A5392169FA0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1BB58336-19C0-4B1F-F476-A0055F2780D5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22D0C965-0E60-090D-428C-D31C80251AAC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17759C0D-5DAD-C5A1-FBEF-552732724A9E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FD0FD4B1-2C1F-1267-942D-921CA962E435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0D2A105C-6495-586B-3D94-12AAD5CCA258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875B2491-1754-9156-F71C-DAE207F07541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FDB8C8BE-1DCD-C755-D476-38D7029B5053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991CA0DF-E5E2-DAE1-AB28-84D068E472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860A6423-ADC2-9BCC-D011-44FEE8AC88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2F79D753-7648-AFCC-6EDE-2D3402645790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B25F9BDF-ECE5-64ED-BA78-00962D7B06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EACEDD13-85BC-8CD0-770E-9E81E68F39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C7F03844-4664-3799-19EB-E852169AA181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B122BA48-69C6-4C74-2E32-4CE149D0F30B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0DB9B10C-8236-1A9C-FAB7-7C182CB1AEF3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30A10A33-FC25-63F0-A738-2FA803D93AF2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117454B6-5C63-7459-9720-515309BF6515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6F2C415E-DA48-E669-5E62-25A63B1DFB72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EF751E7C-7F95-4E90-7EA6-A75712B539FD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663812AD-3ED9-56FC-D4F3-9E0EFC40A06F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09512D6B-2A77-86AA-38D8-EE1F984158A8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5E21C210-AC16-6194-89DC-B7AE284F2A9C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DD414991-FA43-AB8C-DA34-7D480DA124E3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A11EAB6A-1B8A-80DD-DA3A-EBC837478037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8B124C1F-847D-04FE-799D-7EA38CB6D61C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AAEB2079-5BB9-E2B1-8AF4-9EA326CA8E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9E94DCE0-4768-E12C-4B11-6C85F1FF3F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539641B8-85F9-C95D-DFB8-261E3E9DF9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2833B3D5-70FF-AA67-2554-6B0DBAC340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D2F0BF6D-ABB0-F4A2-2553-4801530197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AF0AE227-8D82-2BB5-285F-7837FCC442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B7A7AEF7-DBB0-3BDB-99C1-0379E06CC9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68D01D71-E3B3-C6F8-53DB-70B9A015CD7E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4C592B52-E6A4-D824-E6F2-52C0E8E161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0C1CA262-CDF1-6051-4D64-FC90A242BF8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FAA2BA7B-C80B-661C-FB3F-CE5FE8E2B7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91390A08-0691-1B8A-507E-2F23C6D53E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3E71742A-F565-3D1F-559C-A698F86768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07685D65-9C2E-C02F-06F6-DD606EA044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0D5EB6D7-69DD-2AAD-38E0-0AFCBE61AA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DA89FBD8-8C89-2CCF-E841-4EAA23559639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C598D14D-CA39-8C3E-871D-871C2C5BE4C2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CFFB3287-DA99-8DAD-12A5-9B7787FE82D1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662D391F-4ADD-449A-6400-4005F7104E6D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73A1164E-8523-41D8-621B-FA478C2290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FD8D5F9B-AADA-460B-9422-588B207E08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683D9BFA-90F7-CA12-1386-37D62DDA795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D16402DE-E6F0-ECDA-1F8F-441418920F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1692E652-77EC-AFFC-47B9-E92D0EFC1A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1A00E921-242C-6F99-474A-D99563B994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3E390509-4B9E-A56E-104D-53C137B8D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66069724-DDB5-556C-B46D-863B5D59F03A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1CCF4515-0CB4-1A6D-9E03-3D2233D700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0A1D2E29-2524-DD07-2FC3-A1B001D6B7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8A86B314-8410-DB6E-AE33-45FF91B065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6C269C44-A843-3B2A-31F6-D506AED66E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79FDAF6F-1301-9CFC-C921-5D75501DF94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E12D08FC-89E3-6B6B-DC53-D685866D42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55E8784A-D95E-E9D0-CE7B-32774801D1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5880F690-D27A-8381-C587-DD52ADE63436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7BAAE979-FD2F-1829-CBDD-48C260CBAC07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7422051A-5554-EFAB-9457-C4FD99BC59D3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0AE0C4AF-2F66-1DD3-8F79-83C7EDCB653C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CD635FFE-6C8F-9D57-9747-460B28B5BE14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3CD2E085-5FC6-1379-3FEE-EA369620DE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2E970971-2665-954A-1028-361B3E2AC2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05D50326-EAC0-97A0-4E08-8FEBBEEFB2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19CCA7FF-0C48-84AB-B490-38D402C53A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6C524D4C-3543-1BC3-D73D-9ECE931F16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6171414C-5A0A-6838-784B-6F240EA59B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00E4170D-3BA8-F7D6-DA73-29860033272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4F084444-DB50-2289-C7C4-C336BEE7BAB2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484C0A55-FF6D-24AB-9328-AEC7986FFE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467F4C22-8503-4C84-295E-C554C59FCA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C7411446-EF1F-AB70-BA2E-335B1D6DE3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A56BCCFA-BF58-702A-53CF-9D79BAD7A2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AC2F986B-1FC8-5DEF-3407-F8EEAEB38C4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61B95DB1-4BF0-B942-4A88-3F09DE79FB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2BF60051-75A1-5402-6F34-B925FB8C6F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F986AA0B-96ED-6C01-F168-B512E69088C3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6B2E0A87-5995-0C0D-BB09-15C88F576F09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9C998390-C661-563F-F667-E860F431A6A2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613179B1-17AB-C08A-84C9-10BCAAD8763B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C6ED072A-FF6B-B2BC-9A0C-21769BA4436F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342BE297-B494-EA3C-1085-CF3AB2DA30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AC018027-9E13-3E7F-7A30-3940803AC4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68DCFD01-7872-A2AA-5D85-A7103DE802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10C8C7C5-6B49-A18C-E5E4-04C746E04A2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92C64C1D-A6AE-0ABD-EB62-B65F956752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7B1381C4-9336-0F1A-BE35-6516041EB0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939A66CF-93E4-C643-4B7F-E9927883DC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AB111368-6876-C32B-F639-85D898402AC0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D81E3E62-A01B-EC1E-B78E-25E9F1F704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108D0818-3BF5-B945-05DF-1939AD4884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FDE32DC8-ECBE-72EA-D37F-889462EEFE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0CF1BB1E-9B35-45B3-2E5F-9C5124B4EE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2D0DF791-72F4-2DE4-2904-3B45F1A8BB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708A7F7F-245B-C88C-4763-4B0D3033A5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16A877B3-9F11-E63F-E4FC-ECFFF2DDD9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BED85C9A-2E66-5691-6225-50522825E713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B840D3BE-9CBD-71DA-36D1-2A61E6A5DA05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91E353D6-7E9E-8369-CBF8-D01607FEA3C8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DD9AF30F-FC26-72CB-FE8C-F10B37B8E787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438657FA-9337-77E2-122A-1048B7041F82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3DECB6E1-5433-7BCA-4F2C-59758C89479E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67FCCC72-05A4-1062-1CEF-574793240E78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A054081C-1859-AC2C-F1AD-02F8A5EF9AB2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B4841CA5-4D5C-48ED-3D9B-7A3DE0DA278E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E7672A74-6C6C-E41A-96D6-527F0A151B8F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B81873C9-2E5B-CA63-7F56-0DA0C6C44A0B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92011C4E-F6F9-D7BD-98DA-9CF78F420D0C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C2DBEDC3-AABB-FA49-4B87-2AD237B29EF8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FC9BD88D-F4FE-8859-E4F1-D7F72016F4A4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1E060D56-9E61-4D7C-63BB-DA96F7264924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6D785C3F-D506-17EC-9F7F-ED999D1A863D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B63ABBDF-2503-4F36-1737-8E01A70F45CB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B293BA5A-ABC2-E6D0-C621-64CAB1D9AF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4497EDE1-4DCB-03EB-6D61-1D7C20AD0BAE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CA0D2429-C7A4-C49D-B1CA-18994E54D9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45DD39D1-14B1-DF76-91FA-102E7BCA0D3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04A74182-40A3-2173-B0AE-617D46E6A47C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4139BB77-DA42-CA98-66D7-3AAE4515E1D8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2E23ABFC-1208-4863-BD8F-512FD50DAF7B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37477634-7601-B63E-F4F6-68921F4EFE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5D069263-8E85-D336-1D38-9AF36C1A0265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14CE5230-D1FC-B51D-E46A-4AF84E334B0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5D76CFF9-45E0-BD65-A62B-BA9820850E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64A9499D-6854-E4C0-F725-4B74B2069E02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1C9082E8-DCD8-8CF9-BEA3-33B5011C9822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AC071E4C-E794-DBBB-C098-289C4101EE7F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F4941D4D-92E4-66D7-DC13-B86A1E0B903E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DF10316F-9438-0573-BAEC-D5921F7C0589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976D5280-F855-03E3-31CD-13C360F1784B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EFACF1DA-76FF-A71C-CE93-C4E8FC52E50A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038D810E-BB68-D200-4E39-CD239EE39252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1BF42DBA-324D-C907-4E63-06535E98CEF2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A4C7CF45-E12F-213C-6FB7-03FAB6DF2467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9B533DDE-1068-90B1-EC62-2A69524878C1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B8F64591-D358-D3C1-00AA-7C966BD3908E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761D9F9B-1D33-0324-5B27-29BA6EF36056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9C4F8F26-7397-A9DA-2732-DE247B0E4B5B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02F72237-7ACA-4B9B-9C6B-AEEC2DC57401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456E4493-FF21-80DF-675E-2AF84210932E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47B7EDDB-528C-C5D7-926F-6D9CC3ECD7D5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F857B984-D100-2570-8457-0FEB81E644B7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A7A5EC49-EFDB-9DF8-37AE-E73C81D8254A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1DF6246C-76EF-14E1-920C-FA97603588AD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71B121E8-5430-8855-547E-A40437F3F3A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6C495C44-8D97-52EF-30C2-0F65B22E9408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E3DFF8BC-C077-C02F-8855-01E2CF2A27B2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24D4EE9A-42F3-206A-6E2B-358646E166F4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D615F014-F08A-5992-1E79-4FA67FCA2C17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8DA16163-DD19-F54F-72E1-9CD0119159BB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8772FB73-7089-7721-3943-20B190F161BD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61292FFB-AB3D-5CAE-B4CF-B2D3A47B2447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C07B60AF-BE76-A514-0E70-F040DDF38D3C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305FD9B5-A553-85A4-54C8-C30AA70DFC4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1E5A4D45-675E-7368-AA36-837E9EF1CD49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96761666-7794-9A14-D868-00CFDB1BC5E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2136771E-8A5B-966C-CD44-53FA311A5441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4834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77AEB33-3A5E-33D7-1DDD-0AA0EF35BB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BCD846F6-DD21-5AFD-C4E3-F825E2FE3B99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A4E09C81-B08B-72E4-E96E-4FB74C7314A4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69D339EE-639D-9552-E51E-E6A540AE65DA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2A7F9F7E-78C5-A9E3-D66C-FBB3A93686B3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D5ECEBEC-56C2-47DD-8BEE-1F9AD9773440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CCC81D31-0B58-03B3-19C9-DF9E9D0A4AF4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7D2371E8-F629-992B-9EC1-C3E55E4C0806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50B06462-8F97-0FF2-151A-7F7B9B0599D6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ECF91BD5-D75B-5AE8-F8B0-DB82A2D445E1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AC85415D-D452-6D18-4E7C-82D0E243E4C6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F455F548-AC5E-D7AF-43B8-0281ED71F090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E9F61146-4996-2D9D-E9F9-76CD74E23567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7176D489-8A86-D024-289A-5D7B633D8DD7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D8287C01-A6E8-033D-7D05-942BA8EDE7F9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9D99FA9F-E04A-A379-9DA8-BCE6E6FD25CB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B4AEC0F4-B62C-2BEB-A0F6-B439DBB73650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A9D9EC6C-5C22-6493-EAF8-653C95A48C7A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54969723-C6E4-1F24-1972-33F3693CF33F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B8B4438F-C326-5779-B125-149EF4F8E535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18684375-291F-7BBA-91AE-4F6A518F080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4AB0BD84-3867-BED9-FFB1-2143FDEA3F27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95288F72-64A8-63EC-B2CD-E484466E19F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CD14E9CD-4475-D856-771C-E6D4181D83E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532BE4A5-49F0-D368-86B6-379654A54B1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FEB65D9C-3AB8-5A5C-EDA2-A97B310FAD3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62270D23-688D-618A-C713-E1B4D105EA5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49639658-F646-9B37-8D89-7422813797D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4956F21A-9DA5-3878-E067-80F40237194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7E7DD181-8410-2F63-9CBD-A1EC7E30690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C2A62628-6366-695A-1E41-8BD5C6A94E28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3DFCA877-3950-08E8-2285-425398D51FE7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26FA13C8-FBD0-F1DF-2984-824A074C027A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2726470E-C63C-C410-54D6-35F32A748CBE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F99F0D25-B807-5EFC-69DC-6F4CEE46846A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CF10DD68-1211-92D0-946B-300BF9E2DEC2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D067E7E3-0805-36B4-0BC1-D60F45C5523D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06774DEF-DAE4-8B63-9674-698616131925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165A4B62-86CB-88B2-81CD-0F68D9D486C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CD818A2A-2B1A-F8BA-9889-5AA52B5D6C30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F3643775-45E0-B741-4A4A-19A5C6CA8D4F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0891AEDB-9F3A-A0D7-BD4A-B2BE7D7A5787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2B579F11-45F9-38F2-63AC-1D0D2221281D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E6DA67F1-01C5-20C9-25F6-5982D85F5090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BED67066-073D-10DF-B176-B1469256C8E0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0BCEF4DC-2EE0-1C21-1334-354B75D662D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9667DC70-487B-DB22-94B5-501B9C236052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A0A41DC5-E16C-AF70-B61C-F03F88498B72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C14C65E9-8B0C-0592-ACDD-2623A13BAAC8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920879B9-D320-81D0-F9DB-0590B138BD7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ECCC6E4E-961D-DD54-5F16-29A3EE2DA335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1BA80D51-658B-1287-D7A9-0A563F4813C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6BAD4717-3261-0723-9600-83AFF9763D0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0F1A0316-3765-DDA7-87E7-55A381CE3D3D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2C4E13D5-69E5-AABA-47E1-F13CBB505CB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F3A7C388-D782-F635-4F7E-59ED2A68F03E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0F5EF1EC-52F6-BBE0-9BF5-488EAA991D6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DAF458DB-23C1-36BB-23AF-ED3E4BBC7708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F4035F18-65AE-0977-E810-9C4108CA854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D04689D0-4A6E-A445-4465-DF664EFEFA2B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97A20BF8-46FF-897E-754D-6B13A901BC3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42268" y="10334660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EF51F22D-649D-5A14-4D6E-79C9C6A71D3B}"/>
              </a:ext>
            </a:extLst>
          </p:cNvPr>
          <p:cNvSpPr/>
          <p:nvPr/>
        </p:nvSpPr>
        <p:spPr>
          <a:xfrm>
            <a:off x="7137371" y="1082443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4EBA7CC5-4D95-ECB6-1A67-308848EA815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8337F3FC-67CF-31A1-7369-5AC93B70B5C3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360C5A9F-A163-2B33-BFFB-5E3E406B6D6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CFB713FA-69DB-1A3F-B58D-218B79178CA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AC84239A-0AB6-B6E6-9C4E-B9384D4B3831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117977DB-9193-8528-7FEA-C02B2EE365F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3259A3DB-073F-C3B6-5F0E-030469CC3861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E3EB34C0-33D3-A873-C49F-617C98D893C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250847FF-6FB9-61E2-CD02-0309E42B0FD7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CAD31DE8-B29B-D753-E132-7B2DCDBDEF4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F9469F81-565B-CF08-2DE2-8A2A14BEB03E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49FF7D35-BBE7-BB4E-9F12-86103CA459E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431F01AA-9826-6CAC-2156-591B8ACFF5BA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A474EBEF-642E-4EF4-0802-8A28E028A0C7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7029847D-A494-37C9-8863-67ADE5CB68C3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8ABFB137-1CF8-B528-341C-5856A55A844D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FBFB0A27-E88A-B71B-AE98-5E76F5E9C733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8627AC8D-1CEC-3583-4825-A8723BB7E840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567A4415-4EF1-7D1D-B941-918AA24732C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9304BB01-A701-6A1F-C384-B582C245E85D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D5DE6706-C17D-CF11-7D41-287EF69C2C8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6401B416-4A6C-8894-DFBD-10286C0DB1F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CC72C0DE-5AC9-4755-21B1-597344E8BC76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15A5C210-D494-4875-D996-A8F438BEC4D7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EF838596-5F3F-460A-E43B-DB78138DE77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378F9EEC-1512-0ED6-7AFF-FF19554894B4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EE0C9E5A-D36D-E532-E796-3F303887F752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4B767778-6ACA-B993-A495-04E1272ABC5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12030D60-C214-38CC-2F72-1E7EB0690346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4CD9EA3D-71FE-29E8-22B8-C6169461A1B4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ED14EBE6-D9BF-B72C-4E23-21EE20301AF9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710AD872-F5F3-A6A7-DB83-67FC848D3B1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9F95A172-7432-38AE-B0C7-6DB10772BF13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2D29DD27-8FB7-815A-9249-87833086F51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DABD9960-4E00-34DB-19AD-F6D7E0D45809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2E4DD64F-BEA2-D8C4-4C46-3AB24DD69A3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AF9A08D4-B334-AE23-1BBB-29A3FCAE5EC8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D7B81DFE-1FAE-F3DB-6D54-2CC379BD4D0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922CBC11-2F50-A535-1013-E024C6669D8A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9B6D357B-F911-F439-97F2-A8016114F40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B91277C0-CD5C-5F60-93F0-965BE6155D08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10E65A92-ED05-7EA1-0A0B-271F2740A74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166FD760-FFE7-4AD0-B3C4-185C4988F01B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B7EB99A5-0FA9-4419-781D-78D37F9F9378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EFAC9ABC-2B1E-ACF4-CAB0-28F76F35E1E1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E10CC347-0AEB-CF17-4DF6-66F6D755EA46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AD1CFD91-8430-9A71-DF6A-FA808CCA321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31962449-7D1E-012D-75F1-85659A7BE7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9F25F698-259E-1AF7-C991-97A82DC476C6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2E981E36-6C08-F497-DEB5-35B19F4A0EF5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0AF4C311-CEB4-BC21-5C6C-0BC67BBB1278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88BBF5A8-7109-FC37-8CE1-31417C0569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188C9C00-A626-E446-32BF-3D8EDDC7A585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E9579E49-5B56-DC50-616E-A9EE89B1A7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6BB24115-AC52-4C07-5609-6D062191D3C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36BDE79B-E5BA-C45B-075F-45DA860DAF16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C5C8F9E0-F322-DE81-A2CC-B7DAD3BB3D69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DC70B6FA-E094-EDA3-57DB-EEC7D87F3DC1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448570B5-2B0A-A923-6315-2FDF4C2A82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45A7CE7D-C55D-5C26-0B63-D63E4DAE4B17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64E41730-B952-9954-C2F7-1A84A334008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9052C44D-23A0-311F-8B84-E30C60D198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B50195E1-9F7D-BB8C-626F-98F55A95BF3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C8D00AE4-C552-3EF9-38DC-1F0025371DC3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A820ADB3-C382-3DD2-E282-66F294D5BA3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6E904C06-3B13-E2A0-2BA6-1DCD35A63AF4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4C83F844-4F2A-7617-D952-1F9B63EA110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2D82B006-28B0-3E89-B796-7B44E4ED7AFB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FBD82600-A764-06B9-E012-CA095382858E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6C48D74D-E5AE-BD77-9423-4EA0EF22532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A9C84680-638C-9199-9177-12B4553361A1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74398628-0EBE-E453-DE46-AEFD5E2D7C21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FA5281EB-3BA1-B59A-6B2C-786942E466F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EFB0351F-7EDC-10A4-90C5-181448DED85B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8FB5DE77-F7E5-FD45-3195-603E0F50CD7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D603DA3C-E9D5-C4C1-08B7-8D2E095DF399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D5C86113-4378-7518-76DC-19B9562B40E7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CA4FF8EC-75BF-88D8-CFE9-5DB8A16F19E8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FC2F902C-3F8C-5F7A-A4C9-28D915FBBD21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A141BF76-5B02-6496-1B18-1B0598CCF74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D3962639-53F6-539D-10F4-5315700DDA6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EF0466FB-5358-839E-73AA-D0E1A9D6EA7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11FF6BE5-8C8A-40D6-DCC2-ED14413136DF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381A62CE-CABD-FDDC-80B1-3C085D36B95C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915ED45E-F216-B646-7374-8564B150DF45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9D5F8DE3-CB12-EBFC-311F-97BDD335C63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CC35F772-E5B3-1A13-0E75-004073FB256D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7C32C948-2CBA-75AD-1191-6C16B4C4D09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6B9B6BDE-42E4-5014-0C99-5B787CEF7641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F24BF073-12E6-A7DF-B5A8-724F1A072FB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FEE9A5B7-104D-9474-DC47-F3A9988182E6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4DCC0810-4EB5-D1D1-7825-648D59F1E8B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DFB93CFE-641B-7C14-BA24-B129DBC125E6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A78D52A0-24EF-5806-C5F1-7D3243AE142E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8BCD5EBE-D2E9-94EF-0CF1-0CB80CBF1478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C2B29F57-7DA8-ACE1-34FA-FC1ADAA2E653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9727C6EE-4BB7-202D-A351-4522FC6EB36B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CB0B27E5-8A40-67E7-2CA8-D62CCB000B99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3BD9305B-9C34-3D18-DEB8-28435BD299A5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86622F8B-F26F-7365-FA6A-702EEBD951A2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4D5309C4-3EC0-34C4-0474-BF095DA56ECA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F2920D17-7E50-F6BA-3F0B-C9A003E9C96B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4A79ECA2-697D-2D54-CA04-3EDBD2357AA9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3D09016B-A51C-AF9C-7063-C5AB50908B80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57B33BB2-FE20-66DC-9E12-AAAB62EA53B9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158431BB-02C3-9483-22DD-8ACFA8331114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3A379B45-8871-C8EE-0B55-EAAE2BC7343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81A32657-E86C-C08F-DFA0-83944CDFA0A8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891C0280-E012-A396-176E-20AF7166DC62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20F1E7DD-9F98-BAF7-4C6D-BE0A9031C375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9DDCA128-8DE9-EC59-3B72-2CF0268824B9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44F35F43-21B1-407B-A78C-CD65B0E69447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C727C88A-7FF8-2FAA-217F-72B4174A61DA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EF615A08-C4B5-5291-5535-7BC60484CB93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57E0CDEF-56EA-7CC4-4CD0-F1108C1261DC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0A1F5692-ED58-02B9-313F-E2B21FEC407A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B85242A7-BDD7-7AD1-7103-B8B9A5F44A6E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F7BE0D85-5A65-1923-0DA0-B6FEBFAB89A1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8A051DB2-4739-0D17-A5AB-D79A33349AF9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66662F2E-F426-A5B1-2E8A-17963AA35A17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FE61B06F-1EFB-074A-D6DE-F7EE614E42E9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F80FF01D-F93E-1D8D-0B11-525EE81E22A1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C19F2991-CA06-2E0C-28FF-1D90230FB202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59F9A39B-3266-D9F4-A754-7979B1A3677F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B5719067-4BB2-C511-1158-1D0FDB84972A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04FD07BD-0C2F-B690-5FBB-65A7EAED6F09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F7244CC8-E7F5-B5B2-916D-857BA62A55E2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E2743828-CF2C-B728-EABD-B5BDDF76FCC0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7ECD4B85-88A2-00E8-0C92-8A94D62F7CFF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3AFC37C2-89C6-9954-C5BC-270E61C60AD9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0266EAF0-DDFF-53A7-23D5-1F471B190FDF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EFF54372-3C56-2EDF-4D2B-30CC6A261049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99EB5752-E7B0-6712-6CD3-F5462E4B9E68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49AB5F81-627B-7A75-B1D0-703FBA37E3B8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C331E56D-A6C4-5695-3D00-B22C5102A83D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B72D16D0-91F4-3672-70A5-F08CAA3A85E9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1C984306-F8DC-F7C4-573F-8062A04FF791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97D89B63-4F7B-A624-B889-B8EC23A413E7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4D1E9501-D8BB-C023-2783-7924CC038113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07DC1578-847F-BD27-8A87-6DB54EECC580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C88CE5D2-737C-EEAE-D988-39C2E2DEB627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CA15409D-A12A-73CD-C2D7-771CA8AD7D0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0E681EE5-0E12-5D42-26B1-345842DC1C89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7F841025-C216-D611-32E3-592C45C89D4A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3C9B1C9F-4FFD-DDA2-0025-052D7D922BDA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478F08B2-BC1B-0B9B-5AA7-5AFA0517ADA3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EC5A0023-A01D-E83C-DB62-2B8F56422FE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6CF5DAEC-F096-7EFF-FE55-73651551C22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52941F03-66C2-FE86-09A5-A93DA3F2CA9A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D090E543-01CB-9F34-FD57-4B6277488170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A4642BA4-F79A-F741-9D21-BA082EC35D81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B9CAA150-67ED-9315-85E4-D707BAD8A7F1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4475A0EB-8780-9D50-75AF-E504D9967974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317F74F4-0569-F985-DDF4-99D5DA12B474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074F7E73-AD9C-0E3E-CEEC-007FFC4A86DD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FAB34CC5-1B02-ED76-A7C3-83A4B99A11C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FEC39183-C8EA-B39A-A55B-613138F279A7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D689F8C5-664B-4E01-8870-5ED44EB0296B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C6876788-F292-8A1D-15FF-8F50650BDDDD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775E2314-7FB0-7806-54C8-B27833A58E9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8280905F-EB2D-42BB-F67E-A19D97BD4B7C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72477053-82F4-452C-9AAA-AE6A09595A40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6EDB65B2-C93B-D9EB-D99C-1EEE9FFBEAFE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5428EE3D-E6B6-9116-5170-3FAE2B697C81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751E141D-AB28-D800-D353-1AD2807D7990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040C346C-DA21-6007-FA52-54ACADEF79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44C2550B-BAA4-6B52-D78C-B683A5CD8FA8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7B4E4FC8-D055-BFC6-ACE4-A801E9318E26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5D8C7536-1AE7-67B1-8DEC-BC4AB8E99942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BFEC8D72-86EC-673E-BAFF-8E57BE73B6FD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29167399-DD8F-F1F5-2A84-B22AFAD3A9C1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96EEAB4C-7556-EE6F-3EB4-1CC9C6D2EEDE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45FEA07A-EB57-46AF-35A8-076F4601BB19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C164342A-0EB8-ACDA-2641-A0307D139BAF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356D338A-6CB5-EF33-F376-44C9B80AB792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9634C8CC-B693-78DB-9D4C-6529326C651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87626A43-A773-BCE0-160F-9E58118CBFF7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EF1F63A9-70F2-D324-FFC4-EC0AB440F58E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DC99D41A-E8DA-CBC7-3799-A8A39B7F50AF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8A78DF52-F0AD-6C62-0141-30D0AD0FF69A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E3AEDA20-7E16-D3E2-58A4-1E9A48B0782F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725C144C-2DCB-E9ED-ACF4-2920B22A1F7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1321223A-2C29-89BB-AA6D-339A451A7992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5AF19EAF-1055-DADF-CF4E-D78BA1D81691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A631DED1-584E-3773-D8E8-FE09FA176DE5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89DD2F6A-1366-27F1-6FBA-5CA34C73D04B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86C00095-A860-8AFE-4BF2-51ADD7016E45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DE2D9E9A-D4EB-B091-3D42-F9B59452DDC5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C4009AE4-5A58-6CF7-2D9D-4F5B77A493C6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D14EF0BF-B401-7713-90A9-9117771221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A1003727-652C-17B4-C04B-59877F6F4215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F3E1A1F7-1494-9AB5-8DEA-3A1205004F77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71D02E7D-A09E-40A3-18D4-EB35BFF206C4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C18419E3-F9E2-8DFA-78B5-9E71425A0FCF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73BA6294-23B3-60DC-904D-2E4F333C640E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DFD2179B-2092-FBB3-3F85-040F857446BF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0C190D98-ED88-9EF6-2708-756D2F73BAA4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BDF5CFDB-7169-54F3-B35A-A0968C9ACF82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25D0C2F7-553C-FB68-9302-9790756685FE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3A8AE4DA-C748-825F-4565-FA91C1516BE4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2C844A7F-61E4-BC68-C2F6-BE8A3CC170F1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3A397A15-A9F0-EA1E-031A-B17D1CB9050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C88FFD2B-72C8-B6C0-9EC2-667152CF8E6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E4D61652-37CA-66C4-F8BC-44B8BFC3974F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D059ADF8-8FA0-BD2F-E10B-60AF31088DE3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CB851DB6-13FB-6725-B5A9-CC2879BA2913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D69DEB10-0EB2-2679-65C3-3B80F621202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27088C39-B885-A301-7CEA-34C4C1B00E2A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CE2EDCED-054E-4F2A-5D9C-089CCE981749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6C9C9C87-1054-594C-C64B-35212C5B3018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7DF389D9-D822-51F3-2DB0-B7B8ACCA987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E738CFAB-EE98-CA28-BED1-70A5DED1849E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82DD2AA3-A720-8386-4344-66FD190DAB79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A4D9F7EB-440F-1D70-67BB-819CAC1E2C63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14B0E172-E1F1-923F-F5FE-8A5EA147C44C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6C35B99E-CE90-B998-57A7-1D4C5AC5E545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815657EF-40B8-8CAB-6E7A-A7F77D10200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E8CEA2D8-7795-4DE7-AC39-CC4B1E84AED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BAE0D6AD-116C-B7EB-8BD1-8218E45090D1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BCF1489F-65A1-EE03-712D-463B659490E9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E7422745-7F02-87C7-6B80-26E472006164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73460025-9979-D686-BC56-DA4D67A14D1F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0610C987-D1D7-B8AC-CD59-B035F2FEA562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FB94FEF9-5AD9-7DF3-B686-1C98D8B35F8B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E2366C51-0CE5-9EA1-D82C-C77E8416DAC3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F454143F-7E1A-B120-2736-234EBAF43EC3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A20CEA3B-FF06-1086-8F96-DE535EAA1C4F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C0943FEE-04A6-F65F-A98D-E227272B5F41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833B7553-250A-7135-9E30-9F3E5F4B1241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3BC8DB72-C3D5-F832-5C1F-F875C26561F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AE431574-7E6A-BEF6-EB67-817E6DADDC49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D4DB049A-AC1D-537D-8C63-047498A5ACDF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5E12EEFA-5C3C-50B5-D82F-553FEADC0BF6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699CCFA4-0BA1-4F23-FB69-1520238A2545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3EEA784C-2E42-C809-F595-3069DD0DF85E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627A4338-CEE9-324D-CCB2-C1E12B13FDF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5A6BB69E-E47E-E663-89E8-A07A93F9CE94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6A67B72F-81BE-552C-95E6-5000E9DC2581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16BEA24A-8C92-716A-5A43-12F91A7DE34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75C06227-87BC-25A6-1659-8FA04BD802A9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287324E9-9DA9-BBA9-7057-6B5733E6ADC5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2D99F8F9-86B7-B704-1974-97A0F64AF89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7A37F6B5-2E7C-16D0-29CC-8CEF7D56D395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0BB9D5D7-3169-1B9E-8D43-FB04AC74CD6D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B4AB8079-5056-ADDF-7FEF-844C9915B875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7F420FD0-919E-7C2E-D42D-5F9F902E5B00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50F72261-353E-6D21-7C7A-7D55BFC5F5A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537DFEFE-D342-5716-E13B-5BA71220F106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EE7089EB-B306-A11F-DB9B-B04E053E0254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F582F437-9C55-01AA-D1CB-73AAD142C6CF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2BD9C16C-48CE-BC37-F658-0B70F6D84258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FD16C308-B254-E781-1BCF-4484271895B9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7DEEC966-E324-9276-12F5-6407CA0480B3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02BAEFC9-1D99-1C08-EC51-D6F911A7A1F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8C1090F1-BB79-4FA7-BFB0-B7BD2EE4DB9D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9C47CB2F-4E1B-0560-B056-562E307A7AD0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E8672FD5-7684-38E9-5E51-653DDEFF985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1CC5D093-D4ED-7037-E172-12503DCAECC6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20885274-8B49-7095-1A87-4CBC02084128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A8A51EBA-6BB9-7FB5-660E-B90E08028EC9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9F275F23-DA13-7EF8-5A5E-A2DE2B44872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494062E8-BD10-9B79-33EA-070209F37F2D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145B9652-7863-F6D9-57CC-08B8724715E3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9E2011B5-3DF9-D22C-E2F5-8D1E6FA1943B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2D7DED0A-659D-9B95-BFA5-5C0AE8B5FA37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D0FAB90C-A0DE-BA1D-E6E6-01D1132802DB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F1158E5C-6591-2B23-34E3-ABFDF6FD8318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A5CD886A-051A-2625-1DB0-5AEED2C8EA53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ED087331-05D4-BD7F-0440-F0F867CED1FB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4C2FCDEC-9A14-A5FF-365D-64AB1D74437A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E25F8B7F-5FB8-8ACC-8561-A3DC29426AB6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0D748D0D-70F2-7BD3-0BD6-F0E5A6E17707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4DCACE3C-0C39-C42D-5CE3-8063B5CFE09A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827732D6-3D55-347C-B232-A8FBF570CBDD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C4EA052C-34F6-774C-E0DF-B2E61361B2CD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BA398C53-5F23-E9F4-83EE-754D0A548F97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7F9BB042-2CA1-EF55-5795-27727C5BBE81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14EEE1CB-17A7-61DC-FDFC-52C0091CF6FB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03C93569-B601-155B-A160-37792A40BD35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81FFEBDE-B31A-F4DE-9AC7-B5396981EEC0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7B0DA2E7-2540-8B4E-FBA6-14407C5AA1A9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F1503A22-9D47-50AD-5968-261AC2EFA2A5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D423DC1F-2E05-F053-485C-059391A5DB00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23595CE6-3108-11FF-9FF5-86595D6B2D2E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FB34A20D-302D-10F6-7B7D-4C3407E7A257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A3302724-5C10-0FB2-C45E-E61DFB5CFFB5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59E74666-D326-5C89-7CEF-51B3F7D5BCE8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3180E56B-00D2-8104-DE4D-3595B7229700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1E1F348F-951D-64CE-19E5-6A782C39898C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DF58A913-CE08-81CE-179F-9D4F42FCF538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622DF0E6-DDCA-9047-5374-6A76629B803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62000100-19D7-85FD-A71E-E8F70671D1CB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955B7486-6DAA-850C-3677-2ED4CD8720A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DD546734-A96C-5CBC-6BDE-011C63BE3109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0B0FC3E7-493E-EF18-6C0C-323C4CCE522A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90226A13-34B1-E448-930B-3C95BA397F7C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CF59657A-3A81-530B-EFD5-BDD144CF6708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B8E3C7DD-974C-F83A-A7D9-7628B3371A9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0CF91190-A635-B3E3-05AB-96D82F3B2F92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11FD830A-2D90-277F-FB98-DD5DE3EFA4EC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418E5DCA-F483-79B1-8DD9-581C24F92DD4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2F17196C-12BB-9713-3BC5-7E0D0A9DD81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6EE49606-890B-348D-622F-3887A1D8F0E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E0B23841-AD81-4FA5-C8D6-FB8C4E93BF34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DA261B42-C942-E06C-404A-9CEEA8DB4BE4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64129D7F-72FE-4C8E-A6EF-C643D0927E51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07830E82-C689-9147-D7A6-872332948C2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C065B052-A627-0E8B-2FE7-BF753F90392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D5EEAE5F-E3BA-E986-08EB-DD4A8C87816F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4E3A8699-2FB4-D31F-D0AB-52798C571D6C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BDD9FE53-F0DF-70C1-9BA5-20E71F307398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3EA0A1FB-6D48-1578-F622-0BB2AC7718B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C73E2DC6-65FF-7D0F-A051-CC0A50318C52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2F588B14-C405-DBE4-A76D-BDADA2EEB586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D0AB17EF-B0D8-B888-1E5C-8D71E19007EE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215F376F-EDFE-EFD1-EAFD-1143AD97A536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E9212272-BF83-EAB7-6BD2-B84795E29715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1417824C-59BB-5908-8F73-4AFEAF047D84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4FC7CEB3-51F6-FD48-4F75-D6554298FE48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08726A2C-1429-AFC2-3F0F-5A2079CE30D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26A2D885-93FF-F2F8-5099-23CD22112B2E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7A093D34-136E-0098-1477-9CBD4838848D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09CDB867-73E2-7497-10BA-1A820BAA5266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7F3AD9A2-B04B-63CD-350B-C4CC264C35DC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688FA65D-346F-2DFD-23E4-F12DD955BA73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19B75038-4372-4C5E-967E-7A61B7E800B0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B6E82B0F-4E05-48A2-515C-6CA6E3EC96AA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E1D50640-5F2E-A511-014B-5E47B94044E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CB2ACCA8-C935-0BDD-9131-F793835C7AD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576EA5BE-7AD6-BF9B-30CF-5B973071143F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E3714335-A896-46EB-47A1-8E7C954A94BE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B9DCA760-5614-D367-B8C2-9E6A89DB8CE2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779FBF16-0DDD-912D-F5A6-136822E563A6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4C80A1FE-C0B2-41BE-9EB7-FF148D5F9D96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F1B77143-79DA-50F8-17FE-100311C42480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611D81BD-F223-4DFB-FC64-CE29A2A4F757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5236BF10-F065-D101-D313-228BCDE6F330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BB8FD1D8-C47A-0B3D-5670-3A47D9E5F99C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286C8EEE-8D9C-4F41-A99F-988BBB451FEA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D98CE221-2063-C92A-A715-2D1A049F530A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3F04282C-6124-BF0E-7797-1F02572B6579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46E26C9B-B658-E981-6DB6-395184736214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0C5E1063-4FF1-BDA8-529D-C4CCBEF03B2C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720EAB96-6D33-C8F8-C645-5EE5D99D3136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9211242E-C48E-DB65-2603-3EF51ECF32AD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F140C4D6-84C2-FF3F-F734-49D59C74EAC6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AC20584D-2595-038A-38B1-8B1C3DA42C41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C7D56A95-0C3F-E580-BAE4-B659D49BD8B1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12A90637-ADED-3721-AA93-39990D541DCA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22768F61-5D21-EC2A-A24A-DBDCC39F1D2F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C26D72E0-5D65-FCB4-A8D1-5C5974DBBB69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015A4057-404F-81C3-F482-6D73162A2824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9E497E98-32C3-EB1B-5F1F-E043586FF3EB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5F1BA4F1-C15C-25D0-70E9-4E5E9FFA5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D46F96B0-37A7-56FF-8171-5699023FC4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04A11315-9F7F-9CE6-2040-B6F5C4AE40B2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2EED79CD-976A-CF0F-86DD-EFE7C2A6C5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583A381A-AC19-8186-8DF2-19DE687057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7BABFB90-A883-AE46-F5A4-7E1AE6E9C20C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E2A8765D-FD71-3A98-E7A9-6C6DD4BBC05B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141BFF71-58A1-800E-79BA-61284CF745F3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214D6036-00C7-51F6-6009-BF0E368FCDD2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95E58843-3405-C24D-6306-9B7CF2705CA9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3E6FE162-CA5C-50C7-8583-B1BB79B8EA97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ABA6D234-D70D-390B-0CF3-AF0F2796AF8E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EA100E71-3EB4-6E12-C815-F1C54502A5B0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E289F10C-20CD-2ABC-E853-AAC2929CE225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E9B8E73E-73E4-07FB-E045-B195B3C6B080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891666ED-D1B1-20CC-AD11-89271CA232B4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0D0082ED-9DBA-AD00-044D-352B05BB5E11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1255D747-8462-B7CF-9266-E23C4498E740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0FA00997-2659-BFB3-7796-A0F890DE6A9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5FE1FFFF-5006-28F4-1633-8FD4E71578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23484C31-B606-8141-0E84-3B4DA0105C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EC1D47C9-95F9-A253-6EC4-CA1EE9EE1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C0032E51-D63B-3C3B-A99B-6FEC8EB254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7CBF9E31-A54C-D392-A017-B3DF41FFEB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1BBC4233-F807-29AA-BD28-D1E8DDA3A0B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011BA48A-60E6-6EC1-8C72-F16430476E93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AE4072B2-87E6-DAD2-2022-8489925757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E0C30C38-5DF2-5AFC-E804-3CDAAB9752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1D855CD8-9405-F7FE-E3C0-1B74A4DF3D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268043AA-A8B2-D04E-4DD1-A0E325A31B4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09127C2E-B2A4-3C64-6B7A-CC59A517510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D93D6558-C7A4-0450-0D73-9654027FE5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81990971-6C93-C8C2-E972-A476921FDE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EBA11719-6C73-D8C1-EBD8-16BDCFD439C3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2D69AC90-8A37-0034-82C6-CE07AD31FC06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B83B7178-6BCF-99BD-7E15-488201F6FB89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51C66DFE-2F80-E0AD-5178-BBFF6A326EAC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17EB0EEA-4C4B-8284-95C1-741F4BFDB3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F377703B-4B19-E70C-E9A2-F3BBCFDDC5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7A3040CF-50C1-20A8-2F82-A7B5E93DA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F09FCB2B-6C32-69FC-C28F-9354828F12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8E2758E7-6DED-6A3C-EB59-B4D231B376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C6999319-B9AD-B43D-9F8C-0EC7E34EC9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131D0A4E-2130-6F95-2D43-9B52307BE7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76105F96-3BAA-EC61-E153-6E5D8347BAE7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F036262B-1E05-6F01-9E81-F30F18D775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23AB0DFB-FE8E-2B36-E59A-A25B8154E4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E916D095-DDB8-34EC-861A-E14E2F6B68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6B9E9AA5-BF68-D5C6-8A93-87AEFADC361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BD66DFB0-4F9E-0593-9500-131EDC0B8C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3BBDC7C7-60EF-1D3B-B25E-978E2BBECD5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12052BC6-686F-E6C3-8364-071E1A4EC1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86539B87-6331-7F74-FC45-FB2E7B68CD6A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FF60A17E-974B-2F2E-4FCA-5E1019B62784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095695FC-376C-EA6D-C386-6A256022346C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6FD51411-20D5-72EC-2F56-62FDD881A80D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82EDBCBC-0AD4-EDED-D9A9-7ED6B899E633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5AFBCB61-DF43-BF21-F695-02C26605546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4139C1C4-9093-F20D-D132-9C6A60FAA0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56A2BD74-169E-8194-4B27-5BF7706125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DDDAB1E9-E860-906E-A41D-EE3845368F7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DCC453FF-79D2-32D4-6109-CCA1A5F0AA9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C0665003-EC70-21ED-CB10-57DCF8CD3B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E9DBC8B7-75B6-9CFA-D02F-CE7B6BB9D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EC441AF9-B1EF-B3A2-53AA-A450FE970CF1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E3DD8A3E-2C67-3487-1E9E-2014F55C585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A4F6977B-1831-F30A-E26C-D459C2720C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7EF61246-3221-C1A7-D5C2-2B44D7E16D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D330DB08-86A6-F400-E28C-C66A6AE9C0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5723146A-0054-DDDA-A0A8-C05059AF5D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87018D52-D42B-EE44-07EB-2C23D51B32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EA83E9C6-78D9-26AF-D318-FA63E9EDED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D5024F4F-53BB-281D-C06C-C73EEEDECCE1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EA4759FF-A516-F2C9-1676-1CB6906BB7B6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0C7EAE6E-0D6F-4582-6D69-7D9607ED92EB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4562B9C3-38FB-79A0-1EF6-EC4423DA2F63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88679508-016E-9A45-27F3-C98134CA7C25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AB63BCF2-8E13-5DA5-722A-8DA0A00268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B3DACE1F-EFD4-1D1F-5B4F-BE876F3D30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10DDEE47-8842-D7B6-951C-B0BE502253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87BDA2DF-F355-2609-C875-287F4FD23D5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3402D2A5-096E-B834-CC8A-CEC852CE5E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B32B45BD-35AC-312D-2912-95A3208DF2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941D70EB-D0C6-EFB3-4AC0-6BA9F7F1B7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5D02875E-47F0-2BB3-F7DA-381207B7961F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3C900606-CB85-3C4D-E6DB-AF21F4FD90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5C4B2896-15BE-EC61-F228-4CFC1E009A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C10B8D85-FBB1-816D-56C6-60AB581B7C5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EC8531BE-3DEF-5E3E-2EFA-E50FB9B997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475D73DA-82A9-5D3D-E4CD-4449D641F0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94543B67-511B-12A4-4A31-338389B819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8901A8AA-6103-B273-33EA-D3D062D79C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3FAB869D-19A6-6257-018C-C97965B2FA3D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769D200B-D501-4B60-1BDA-BC47FA6A8906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DF05E6EF-95EE-854A-734F-CF91931510F1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5FDD91AC-84DB-5329-3039-6098527A436F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E852AAAB-1E29-32F2-2166-315F6C14AF7C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20EE508B-C61E-84BA-B97C-CCDCF7098D46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7CD2831F-E8D7-18BE-A140-B205373D9CFC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57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0050C6DE-9921-6461-5A09-279E44DD676F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29CE8E08-8529-BD2D-4D41-9391C8463432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1E139F7C-40F2-D68C-C1BC-C4FEA7709E3D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78FD26FF-AD31-A7AA-18E4-BEF8D90CF24B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B6AB7F07-A7C0-4614-AAEC-67D8E1363853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ECD70874-503B-CB15-C57F-CCB52CFE7CAD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30605712-6D4B-2C38-18E2-E078EFAC28F2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6C9CE8B0-E5F6-9FC9-CA82-4114FEE2AF24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2AAD50A4-91B0-5F2F-8F3B-A839D93AD1D1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1E76EA91-F321-DAD7-FE77-8F7AB02E4685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BE7C665B-BC0D-4CBD-7A5A-B819D214ED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24251038-EF34-C6F8-BD8B-FCB579F1739B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8E0376F1-6C9A-0F5C-CA5B-6DFB2C907D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AA57B4A7-457A-E74F-3A08-51116FDADF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8BDEFE26-4CCD-77D2-3DCA-1A36A6227AD3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FE80D4C6-01D1-76F6-B595-64631759CCEC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0A252F28-4615-20C3-6479-71AF60D62D75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9CE1A918-34FD-A43D-D06A-43D4B9D141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7BF728A1-FAE2-9B0D-70AC-07E9B78489A1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03AC84AB-8BA3-7FEB-E469-14546A9847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55FB2478-D53A-7850-BC62-57888CACAB7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94619121-99F1-C17C-B85F-BDD9ED132D09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037856BA-A1A8-8119-BACD-0FCF2BFF9AEC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997AA553-1A4E-2834-A9A9-D7637A2E9D28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9569B02E-6629-CD62-3F72-0F0BF877EC3C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75A8743B-B6C1-60A9-7918-B6AA75385D37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16AED4C1-366C-595C-3D16-DBFC167B573D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003A6ABE-C591-9948-02F0-69E60CD7DB16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29CD878F-6C5F-3022-4BE1-FC3D3AE58996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8E9BCC1E-55FC-DEFA-734D-8EABA838D3A9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BCBB545C-1664-C0C1-F0F3-F0875FB5F054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675094D5-7317-CC04-DC8F-EC18FD6701CC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764C4DBA-EC61-56BC-3CAA-A2FE16872687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8E942F2D-5F5D-6BEB-D4C9-E69B133D8390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7BC9517C-36E2-59AA-1FD8-7F9715F1184B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1A6BA935-E95C-DB43-1B80-718C7D0F929C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6CEFEB69-D244-5FC9-729E-683DAF7AAAA5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F5CD7136-E7BE-8F55-0EAB-BE4E63DA1493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E3C02EB3-0997-F831-85F2-1AC2A00E924A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523BC778-33EF-AAF6-A757-0D097364F93C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1DE4E239-82F6-3295-6026-BC0896397133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91CBFEF6-A323-C5AF-7C6E-6CB6E897542A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6253F9DE-9E47-7799-7EAA-E37AF7436474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010C6226-5F7F-5306-84FE-503D328ED6D0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9978F52F-FB3E-187B-5508-3BEE97F49233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A311CB31-E4DE-3F4B-C3F6-C21525B9735F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F9C87214-16C2-CA5B-475D-0FFD46B73EA1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D75F28CB-84EC-BD59-D1D5-8FEA837DF9EA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92D3F8B3-7B9C-58FD-6AA2-394BD64BCA5F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C5CAF20E-E510-6E28-C36D-7EB07241DA36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6481D4BC-67D4-61CA-0C24-110564A3A431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142B55F2-C0EB-22CF-616C-AF0A2CB0256D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4C39E9D4-9A4F-7E60-CDDC-788BC09A1178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A4BED52C-D376-ABDD-BF65-1B4447546C04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3582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DB4EC35-27CC-675B-2410-9ED07568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3C462374-7B05-0D2F-EBFE-AA9F8249E4B6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224481D4-413C-23FE-9196-BDBCE8FE6B65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BDB5B077-D30C-B681-9022-14664D2A0E80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C021E524-AD59-0D9F-701B-68A3E3C5AE88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FDEB74B9-CC82-661E-BFC8-C2E705B28620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46801B3C-6878-4185-722D-F70E158F9565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7F3E1A1E-396B-94B4-99F3-79E0EFDCA499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B005691A-1A52-527B-237C-6F73301D4349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BB7ABAC3-467B-AB57-B958-4BD43FD0C09F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EE6992C6-081E-22E4-0118-404A1F358C54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098C6F2B-0899-E688-0976-620BE1A0E390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EB014D43-E031-B339-6E15-5A6AAAB37B68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FF786039-2524-228C-1D9B-B4E5D55A814A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EE210275-A66B-F9FE-F31D-D6DA5DF037DD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D0AE1F4F-3E57-17E5-B644-CE03D2F176C3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1154FBF0-8C31-3BBC-261F-C43A485228F7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631452EE-022E-81B9-2C8A-3FC7C1082E9F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BCB282BF-A2B4-1031-83D2-D4082CD24A4D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F3BF1F7B-8C33-D5D1-9022-5670D0D1F0B4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296C7DBF-BD10-39F6-CEAB-094168B9064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D186DF4F-D01D-0670-E698-1470BE562C8D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17BD83C2-4EBF-350B-5CB8-996714CE608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951E587F-B8DE-84EB-3ACE-2C4A64D58DD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FB325726-1537-80C0-8E06-5258E878C90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6326EE5E-B1A2-6B2F-3860-36750286714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3EA90329-5BEF-F353-3EF0-D64D8F63C95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6234D4F0-6E8C-DB4C-01F2-C5F6790A895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AA109909-2D4C-105C-F869-300A10BEE6C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ABF8932C-FC73-5B04-ABE7-938738BBEF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32748F88-F805-2E00-C26F-0477AC29DD43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6569D464-69D0-A4C4-0D4B-B5B1B865B857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669BDBB9-0F1F-8CCD-DC7A-CB7F9B1A11F8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870E4E8A-2037-2F80-B83E-0FE83BCB2A3F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AEC9A085-8539-E46D-A8DF-1DDF7DC68043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050F9A65-B2C1-2399-22BA-323DFADA2C02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5964B2F1-F711-54D9-CD7A-6D589E9A1183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F449A648-1078-679C-2301-CB69E0489A26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68124DFA-FCCA-7476-4945-9A4D8EAEDE89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5EB9AF68-A8A8-A049-8593-554F2FB48290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13FB22F9-5663-9A99-641A-3904DDD628B4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630268B7-88D0-3B27-8DC0-EE31F5064ED6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9B9E922E-E6F3-DFC5-CB48-59D8F828B2D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F033F088-8135-0B77-79E5-0363F6F3C631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83FA9B9D-0015-C6E4-5310-62F617CCBBA6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A00AD6B9-052B-DF84-D955-41F159AC3F0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2220F0E7-53DE-0583-8412-18F3E04166A8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C7921DCC-0688-DC35-6CF9-FC9CC5AB6A64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1A46EC90-4CE9-5ADC-41AA-6F99349C32EA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C759CA58-8DAE-0B81-F4A4-0C9BF287FE1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88A24DCF-33F5-581B-2E06-92BD60259441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824B7E9F-3F87-FE2E-3B30-42E55C56C62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742E76FF-A9B1-97C0-D52C-059583EDD76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64EA7FDE-EBF8-D862-F5F6-5391D7B24696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0BD2AE50-686F-E5FA-EFE8-70BBE8A5841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4A3428AA-0D63-35F5-14A1-453CDED0745C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3D09D0DA-8A77-6226-ABDE-97FC4EE5A4D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FDB1C340-6AFA-9F80-1D29-286659745253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F35DE1CB-CB3D-7A17-B56C-892E2E0D193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AEF5C1DA-8759-235F-DB5A-3364E74B3342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AAB65961-0C79-B66B-E077-D910731EEA0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CBCE36A4-5A20-5D51-1DA0-7F21B9007B3A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04930056-E673-B653-0C11-A0FD9AF0393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9FC21643-4ADC-4C59-0734-773A0AE1C6AB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5E9F95AA-0371-F31E-D54A-96D7031F337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34538B7A-000B-D516-5E3E-0D0C927E031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8E4E77B2-0942-4D69-6663-FC0FC7506F9C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15F7186E-6CE3-633D-8CCD-0D3BEE93504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94963CCB-BC77-41F8-CCB2-5FFCD24B5476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B05C034C-8C04-D71A-AEB6-48194FDE27E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02566" y="10334660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AB655A4C-1688-7F2A-D712-0CBB842794AE}"/>
              </a:ext>
            </a:extLst>
          </p:cNvPr>
          <p:cNvSpPr/>
          <p:nvPr/>
        </p:nvSpPr>
        <p:spPr>
          <a:xfrm>
            <a:off x="5797669" y="1082443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CC3D9B2B-DB6C-8883-5CE6-22E5F589451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E98FDB57-2405-CA35-CF34-5444F860F364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E84988CC-D525-346B-BC12-9357909F679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FAAB361E-5F79-7E23-D570-B65B2BD68088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3E3B3F61-291F-8FB9-D175-0B0FA37F92A9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630C2F3C-516A-6E7B-1D72-C84B1673CE05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06851DC0-2B01-8766-EAC6-10827D4B8BD5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27BA3F63-2235-C5A2-4EB4-CA57CD9F872B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16B37830-9115-9405-50EB-EE551A6F4FDA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0E411992-840E-45EB-2B38-D14163DB967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C3742F7B-6A0F-7C4B-FC9F-1EBC7FFCC3D5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E3BF40B6-D5B8-96C3-B8A4-886211310AC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16E28E97-31BC-1A3A-0E90-ED46A27EB09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5BFAD651-7D45-2F68-92AD-A3E88DB1A6BB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03200DDE-D797-9E73-F897-9A6D18C59F7A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44C0A5F9-CF8A-844E-43B3-24FC8A01402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320EE42F-BA30-0527-133E-A52203D32ACD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E38C7470-C0A7-4682-7913-347BDD356F82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677634D4-B40F-5872-E3A0-E5F61D0CCFA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6BB51A0D-577D-62DD-18AE-1D2CB4A7D5D1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467D12EF-B7F8-1E7D-50AA-47486B8FA11B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359E4F31-E825-F885-CE05-945026B10018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AFF3736D-1458-9CD1-FEA0-AF5B5853B1C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C21FD1B7-7E09-D165-A676-A2657E52DB84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655EEA66-9C39-9F66-E82A-DD24B0A5527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45D0DA99-133E-CCEC-F447-44FDC9483736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9BA4BE33-F897-AA87-C68D-493E3E1F935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61F7F77D-7685-2714-5510-8628F4C0C989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B67BA90F-B0BD-3CB6-5BA6-6CB4B16A18E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1475F44D-6D39-ED84-7743-64BEE38220CD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32B3D73E-E736-8C1C-E8B7-B639F6740F7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EE1C121D-CBB6-0D99-2CC3-0DFB23E8ACCB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44D68BB4-2660-8829-D5D6-53906A69858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75CB1AF9-7EED-0040-5622-AA0828AFCF1F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7F998A66-C18D-DF5C-B7B8-6A48D69C0BC7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9C6F1916-C85F-B7CF-9386-73D50F593466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084A57BD-A179-0979-B7CA-B2100CF98B47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3EC69405-525E-471C-4AAD-88067BFC12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ED857CAA-D3CA-3A7C-62CD-53559603ED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5F5CEE26-CD7A-6C55-8046-92D7C6B25FDE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FB315FEF-FB2C-F310-613D-ECBDA59771C5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333264D0-4E19-1560-4BF6-DC2E4E178C85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C3AD7EC3-6AA8-7F25-2F82-5B941E7EA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E636738F-8045-23BA-8E05-F0E6E8326918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5715D49A-9975-9D27-47BC-F84456A9933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02F78A4E-DD8E-65F7-4CBE-7C73650480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DE2CF01D-FF3A-382D-DDF7-6323354D58DC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9A43CF49-AD2E-187E-5F85-1B6461DA5F3A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497C053C-FEF5-6062-B8F2-6C06809F980A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8C6971ED-8647-304D-19EC-CD4563E3BB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2574DDB9-D0D8-058E-808C-469C92B8AB27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AEE1C4C9-BB08-A0A0-23CB-1819820632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40A5D718-02A9-8719-2D11-906061A98D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DF4C0EEC-B5F0-A91D-0AB4-ADBED8AFA0D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9F2F1A6F-1305-29C1-2969-97CA672FEE25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2928FB38-CBAA-D4B4-8490-006DC42C97A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F99F75A2-6492-825B-29CE-5C99C7FD10D7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7385E0D0-ABFB-30AE-D41D-6C175D41309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E184766D-2138-1567-EECF-9B0F5B3A9D15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4805C4D1-23BF-D4CE-6A04-1549D3E8F595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99704E7F-68EE-67A2-B19F-1C5F8189ED3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BC0EA411-CC86-9C92-CE6E-A8BB256C5C0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A6F0CE17-31C3-9FC9-A15C-8EDDEE196D8A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C22783CB-2F92-C2BD-9632-8C8E578348E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EC411EF3-9B3F-4714-D242-5E8E1457AB0C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FA6F7262-B2A9-8838-6495-4379A79CDC1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B9A7AF9A-BE77-2C30-B7B8-E55BB25D92B3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4646A3F9-424F-98C8-126F-018A8CCA1077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A0D821B7-9921-4D4B-15CC-8B6A1BE794E2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FE7040CE-1F63-BFAD-3E9F-3A91A7A50855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E9113227-CDA7-EDC0-9417-E5EFCF41833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91E7670E-D919-653A-B743-0C33D18568C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7E1C2C78-2426-B32F-8AB8-B56BA7A0749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172EA407-F80F-B6B9-7D85-0E3AAA6CE3B6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2537D683-80BC-D924-B7C4-36D0D9CC1307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FE3C6EC8-8462-2773-6F60-E65C5E145E4A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8AC1C3CC-7CE6-8E46-719C-CBE45E611E6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2BD9FF3C-3177-A802-6527-32ACA5C7DB1A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979A0CF1-B006-2A57-02EC-7C8997ED665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61CBF922-8AA8-0F8B-8D21-41EC3A6199DB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0F809E96-2832-931F-DF65-E9B79DF691B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4581C69C-516A-2F89-2E61-A58EEFFE4266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A7D01834-FC54-02BA-475F-6E803CD98B2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E9B2B2F9-D939-0AD9-B5FD-6EB9F8DE2BDA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56151D9F-87F2-AAE7-18FF-E4A97A7629BD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8DA0FFD6-8828-2C4F-17D0-7942C5C3B535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488A726A-F02F-D5A7-2F09-865141A21BA0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E0DC476D-4784-9428-18E0-BD81DB24CE3E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62C3B9F0-1FC7-C034-07F8-EB1887207460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16D70E0C-249F-D710-2539-C5324D8215D9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4A11B730-E069-DDA9-2336-A6E39FB2EF88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4D49D71C-2C5F-BA9B-7706-5C57289CBBC2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9E66F674-9999-777F-5552-7AAF62F62198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4C16FBB4-CE5C-7F6B-7B8B-2EA3D4569980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4381A959-3E93-05B3-26A0-C3C66A220E80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50A70E69-282A-F975-F67C-FC0C07BD8BC7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7A924799-E0D7-BA45-78C7-15C91AE0105F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F7B6DE7F-D328-71A0-B82A-41ABD1FB7DB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C913388B-B0C3-88F5-EAC5-B496FD481A36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C4F64870-3701-E710-504C-D304ABFA5594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45D7813D-0D28-9E41-0B56-C61534E03715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9FB66874-2A24-9232-251D-5237760FD2B1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34CFBA04-0B26-98D1-174D-DA382394ACDC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DBA60002-F44A-090A-8719-A39CB368C24F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D7796D36-5074-875F-AD4D-9BAF93EAEB82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3528B0D0-134D-A492-D3E1-6D7E9DEA9D64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CB8AE7E2-F44F-2FDF-2978-FE7F1A7A642D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E86AFDF9-043D-49BB-DC1E-B670461E4BC6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E7256FAA-8992-2FE5-6A9C-ABFB1E50E3A5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55CA6B25-5DBC-BA6A-673A-4E2B96181DB0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5AE52001-3928-6697-E20C-704344D964CD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175B6C93-3611-C52A-965F-9604C6FBBE98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5A0E3F01-FC36-C505-7822-497526A5FFD0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2F05C880-A73F-8F5C-F2FE-B5087ECDBF2B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DBDD9477-9F54-B5A6-863F-EBE570EA251E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36C58988-0278-526E-6A6D-EA60EB7B5476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1FFE3EDC-B554-18F1-42C0-C940E50B9DC3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F8AEAF2A-D567-BEE5-43EC-6C4EF585C30D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3D54FDBE-6CA3-8D25-2140-63E802380A4B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4F7E91D5-8274-13B0-C0C0-27A1A3668236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D9B9145A-5C4C-135C-329E-1348C225EBC6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C8271126-C520-A06F-654B-83009126A4DD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973E3191-7647-6953-18A9-70466D49A01E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3EF8B957-A1F5-DFF0-89BE-593E1C0B12F0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C1A5D7F0-27A2-A881-A448-7BF062DA4359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2012CA02-1901-C3F8-D537-5B841979F81F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BB641F51-E769-92E4-0771-3DD0A60C9E86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37414E63-E145-1EF9-E1AD-47F4E15DFB26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FBAF8F7C-63BA-74E6-D697-DD97E341F62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6F96D246-1729-EA4B-DF62-AB728D101F44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805C17D9-C923-E477-6B49-0ED86FFBE20A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3CF59587-5DA2-9790-4722-43430233FD5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E7BD97F7-186A-EC7D-D651-9200379B6F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EB31D960-0AF2-8DA9-2638-EB9F1F5BAE13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A393E688-6062-7DD1-5FE4-6E6C91687968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4793C59D-12AF-2CB3-3CB0-52E30199CD5D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D4B80992-A5CA-1561-1A52-1862A1E66100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1EB55C86-0F0D-538E-632C-DCA88864AB7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48741ECB-9475-ED83-CB4B-38BF952AC5D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CB80D27C-B491-A7F2-28AD-5D096C1EF941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449391B6-316F-509B-1813-63CBB699F52B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FFB23920-F7AA-2F32-5B51-4330FBB18E80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4C34E6F0-B6CA-A727-9DE9-CC3B624F4D82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0A730895-62C9-FB97-A962-9A966DF1E0B1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F929CEE3-A00D-6A8D-CAC9-29F3AEBDA139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E90D8A41-5B02-DCDE-2984-3D85EF454226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F1319A33-E1CF-F7DC-D329-567EE4112738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DCC9FDBB-E9F1-19F4-54BD-7F6D75FFC7D0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9710E3BB-2994-7849-D587-E914256187B8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0979225F-CB33-EE89-20CF-28EE26501A6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16A2BF21-7591-943B-8294-4E3696BA72B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8E5B1114-B35D-5E8E-9A68-BC6DCE0C238C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F00AE26A-84B2-87A8-A3CB-6CC1E1CD8229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4B8121CD-CE13-1FAB-FAD2-6BA6263FBA5F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C40AE1D8-CDE4-A11C-8E5C-6126F687BCE8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29A3D16C-87E0-98D8-8636-72B26D4B5175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FA1C3DAF-4A97-F5EE-1B54-9EA38F1D1D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A0FA6699-1085-3233-3F4C-C2B630B98124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5B9284EE-0972-AF9E-2306-EE6622EDC84C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D1906A71-C919-6FD0-E518-8BA3D258008C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667FEE78-0798-F92A-42AF-27B1B3F57F26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01C93B70-9982-6E2D-1125-9201E810878A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CA89DE7B-696F-C7DA-7D32-D390DB4451C9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E1B6B9D6-A55C-131C-7501-5B8FA989AFBF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84306F74-65B4-1E3B-82FB-2284B8D7DF8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B5BA56D3-5804-4DCE-59DC-1AEA599EEE5F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E419A69C-ED37-26F2-7F5C-E5585E8E69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AA2EBBE-C963-163F-44D4-4E078936FD76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324F61FC-65B9-76BB-509C-18E2B88CA41E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06521B30-1FCC-0EA4-7386-9E2D38628DD8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1B1E3AB9-27F7-0C38-08DB-E352AA670136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2FF8CED8-D690-6889-2E7F-689EE1CE9512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D08D2FBA-DB07-FB0E-051F-32E22A92872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36DAD3B0-76F4-C360-FD65-E0E79E7E5B81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6A6E3909-F865-6BC3-E662-D3367C27012C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64870CDC-4339-6B61-003F-9CE624928E95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FC33AD32-8A06-CBF9-F4D0-D3E2D1ED743F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C70D9914-A425-03A7-AE4E-27FD92FC0A76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4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A88EEE2E-C5C0-5927-3AA7-FF72F0C3C7FB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EFE6230B-03E4-2375-706D-335ED38620DA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>
                  <a:alpha val="40000"/>
                </a:srgb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3627C990-F779-4E3C-EB6B-C3B4691493E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0EC8EE62-ABDB-55A3-14A6-E533890F4174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8A6B6E7F-AE88-D8E6-A83F-97774B7F81A5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23D61D30-A683-4BFC-74F6-2323DCE3A73B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219C5963-B8DB-84CC-2110-3227912555B7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837187C6-5239-AE8F-C743-85F21C72464E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FF8174A1-0C74-759E-9D50-A225CBEBA379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11C170A0-B67B-980F-0985-72EEA41D8E12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50F01914-A07C-41A2-CC78-BEFB31BF40F8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77FF5059-FE49-D827-A0D2-EB2479728772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343752E8-5358-2CF8-C4E3-3A1C914C1595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94D6CE1E-9E89-F7C7-F780-DACF8475167F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2AB7D72E-3849-E943-61AE-113D2D99F180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C2B6096B-8993-F3DD-3AD1-D843F99976B9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5B0964A4-8892-C3A2-AA98-77A76A33685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6BDC89C6-4603-D5F3-9433-EEA3854CC224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9BA91602-1BE5-2007-A5D9-F7BA6778A6BF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8E78BED8-E7CD-167A-8F3F-798E395C38E4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8FA6F4D2-EDFF-BC71-A1F2-37FA6027307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182C76BB-C37D-EEBB-1142-64ABB598C454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E51A5F60-46D8-ED02-F287-E37DC2B2E10F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30617E19-DDFC-0BAA-BFE0-4EC30C79E713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73551BF9-6AB4-8DB4-B193-F9E332D0E70B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C7934C8D-2201-540E-E384-2DDF9A3A03F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736B7511-9567-A183-7F4D-C67F09EB52F9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B9FD4A29-FE16-EC06-1FCB-B4E259F595D4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FA6E7F33-7276-D542-1B2C-9A687691A378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A40F76D8-E0E0-02D9-3D3A-240505799F0D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A772071B-232F-2114-C305-48992F28F97A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DE007C59-D627-9953-1F96-D4EB4DCC4518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0F8B9CFE-4534-9561-8643-F65A3AA3A64B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310F5B3E-423F-3A00-D7BF-021DA92801FC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C1E837DB-993A-32E5-CEC8-8CEF0B7CBA29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6C23B160-7096-8B0F-F576-446E4D9EBB92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FF0E17C9-6B63-70B6-000B-30BC67E6728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B1BDF7FB-EF48-D124-EEC8-D7BD5EBBDFD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1D6DD3DD-B6A7-2011-059C-9E433075EA01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4F806BA8-36DC-4652-6A5B-A8FC9DDFFCF2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1DC5A39E-FEE8-69A6-7336-7BBB737D68D7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EB2B1EB4-C980-C4FE-2705-95321DA48BCC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04B39BE6-AF0A-2BE5-DBA6-E21690555887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EA855559-106B-5E35-F47D-174B6EA51964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2B25AC86-C8CA-CCAE-195C-0E850925F51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7AF89DC2-5FB4-F2EF-C788-003D011C4973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93B72509-D8FF-CAF8-FE60-BDCD4D8F0897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891C7EDE-638F-3A9F-166A-77015392E291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FE05DDF2-03E3-87B6-600B-1DDAC2B86DC9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DC904F1A-BC43-DC84-277B-46ACCE785AC4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66BCB426-C638-1480-C28C-2B1779A34C2E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443E9A49-D265-066A-7AE8-898F34411D79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6DEC1F4D-27FE-3A46-9F78-08DDF53EDC4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A639D089-1B01-9979-8484-98AF70912579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D2E0E216-8ECE-4902-A0DE-6A5FDA146225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F38C95A5-5E70-C108-3F86-98B2E737D560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C3716FFB-8E33-0454-0C56-A6716F771764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1A5BAC48-5EB2-1A66-F3DB-2F03DDEE5015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3216192D-904E-2BAC-8F9F-71FBCCFD0B4A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3E4FF5DA-A89E-D978-C9FC-0C3F457F7FD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E01D3E66-90E9-1785-9DD2-C8251D0DB949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CFB4DEFC-EA7E-1272-B275-2267B6DCAA94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78653BCB-BCFA-59CB-7522-4720D60790D0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5F5BF3EB-42A3-4D6D-15A3-7E87C444298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74539075-7987-11B3-2887-2AFEF41F1700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70E126C2-9570-F8DA-CE41-BEE02BC0B617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FCA13962-EBD5-1328-D6F5-19C3CE62BE7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4DF15966-9091-CD4B-6454-E6BBD5BCB27B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1D3D95AF-D70D-D64C-7108-163C50957617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B0E39495-31F8-4A1E-CEF7-C1DADE18BA8C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3500A9F8-ED38-31D0-9D2B-0C76BE316EEF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37A125A3-829D-3C18-590B-0A92A3EF7C9B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40371DBB-2EB5-17C5-139E-62723B8422E5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75E181C5-A2FA-EC84-BFE6-12C982F43FC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979AF850-A0DC-26E4-4A3D-1EFDB7EA7B9D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7F4C6023-0860-6C77-E0EF-2E259FE5F587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CC1BC857-9381-6FAD-CB97-D32CC4EB5E6C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E3433CE3-6804-E309-D62A-1DE108D01B6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4C38529F-1FA6-3703-5AFF-2726C4FF0EA4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6684ED62-36C7-9586-3563-2A4A85B9DFA0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01524ECE-18AF-6E55-46A0-DCDE9590C9F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C46989C5-5330-3F7D-8E15-908C8D44232A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2EBB1CB3-B6BF-9FD5-409F-FF6A65DA8575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637A326C-EF72-F87B-2656-3BD1E68463D7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137B7475-DBDF-4597-CD1F-9D7CE042136D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F6240C05-CC71-1614-5B25-FC921017BEC1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488A0B37-BEBD-D3FF-57A7-896508D668BA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BAD58BBD-D2F2-BA20-9B0C-4A6A2549553A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FC7CA1DE-867A-3B6B-CBE8-E4CB04A5E65D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CAC2E8F5-68A2-B7B6-951F-EC29149F4622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5D51E0D4-9938-581A-9A8E-3E7FBE76CBDE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65B881B7-7073-8183-EBCF-AC0ED74D2781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69E6B332-5A57-6177-CF05-AE96A0C3BB50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2C68D59A-9AF3-DE14-B2BC-5AB97EF1B95A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E8FD372D-77AC-8F01-2E50-898C2FF8BE71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C18C78C2-1FAD-2A22-1E6D-D69A3DC0C7A9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3E651AC7-7E20-DD78-F18B-FBCFB9BF9787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19E41F41-695B-CEA3-8850-93A34AC2CB91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365BFB91-3D60-7746-50DC-23FFBAEEB719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0F3634D2-D5CD-582B-6333-D75B06F351EF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3F1D71BD-AEC7-52BE-ED22-167553A01061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9E0A88FC-5909-9461-6EC8-5794F23DE77D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9652EB74-6746-BB75-1998-7EA927CBE1C9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BA077414-729A-D99B-0192-CAC8CF84A325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A5A8E003-DE4D-3D2B-5D8E-CB786065DD2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ED69EDCB-8BD6-5941-3AFC-17F581B1B56B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0F074CF0-4887-6713-C5F3-D27C38DD7F89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C06FE5AA-077B-50E8-1C48-7023E9A8CDE9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12B046EC-015D-7C24-B1DB-328D25DD1426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6F3155C6-C91C-4EC6-3256-9C2FF0674AC3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E4EFB2DF-EEDD-F63B-3952-F1856A07537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DECBAE15-FEAD-7C2A-5F4B-DE3B253C89E7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144271C2-C380-5DEE-215A-54EB2CB49DF3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6FE99CEC-9AB0-4FB0-084F-E32C2CF01DF8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FF1C06F4-285A-3C40-F498-E94DF1460E0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34386261-CF09-A108-00E4-88F8A54BC83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B3671ACF-312B-D430-69A5-1F7C00CCE22C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4014269B-8BAE-413C-9424-F61CCBA72120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4F6179F6-21B1-BD9D-AA49-58CE0C3D5CF7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C17BE989-9E70-595F-AA67-11518CF0CAC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6ADFD0E7-B9E0-930B-9643-1B8649B29FD0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3EFA04EF-853E-A2D1-3153-329236BB7D42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B2FE8C5C-5AE8-6FF1-0749-AA283FAEF062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99A0F286-42BF-41F2-C076-066E28E0CF9E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7E8BECFC-53B9-B3EC-C353-0F882C13D61B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66A3FA90-57AF-432A-DBDC-C58D5D770B6F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638AD9D8-4A04-8EDE-26E4-16B76C4B3442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07282B91-B232-D2D5-2F35-35044D3862EB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A19D6947-BF7B-04C2-1C1B-D08811DC9179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DF0DE7E0-A268-4B1A-A05D-C6C4D0512302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CA406BBC-746E-2436-8870-07E9A5762A7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947664DA-1276-D1C4-E8E5-502EE36437B7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AB8931B4-1071-EE46-AAC3-D40F53B5D5A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EB16B283-2ACB-AA61-5C7C-95A0581874B1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BE57FCDA-47DC-25D0-4C45-1B6A20BF8BC1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3C3E46F4-4000-6E6D-E65D-00E9AD3CBE8E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A002B699-EA60-1C1A-489E-CE0BCB04DD1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CC1E874F-169B-826A-0C62-1E9C1152B289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54FD9377-74FE-5DAC-216E-4F0F1A38210B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423AB963-988E-7F21-D6A7-579ECEEAE88B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AEE3AA60-6F15-49C3-AA2A-CD2C8EC2D7C5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F11871B9-3DEC-65A8-223F-ACAD638E7605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3762B4AE-85D3-7D13-6AAB-6FAA9981E18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AD7B9CD6-C964-8767-DD95-8CDBB530D160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91C3671C-1B2C-9030-199F-08217D935A09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28125128-320C-814E-53B7-290E247EBBBE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A93122A2-513D-B996-4C52-1B53BC4B4C48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643BE84D-3901-526F-B452-D8595FB239F9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CDFD51C0-FEB2-5006-AE47-7DB4FBE413D0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BC814DEA-9ADC-D1F9-6E8B-C07AF2E87BEC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8AC5F032-64EC-AAEE-C737-9D7A5A3914D2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10269F49-30DE-5992-D9C8-6DA934748DF2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A6319A11-CD22-C107-3F8B-C8EA7E3F09F7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D4BFA4B5-FED0-5986-0DD0-97378ECCFB2B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CC943ECF-5E33-52C7-838D-D2D380B73345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826F6A27-08EE-30BB-EC02-832EA36956DF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6BF446C9-B4EF-A4D7-0C9D-392C256FE17A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B3AD59FE-2A67-90A4-2783-E73626A92389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A171EA8D-B178-C8D8-3C2F-4D39586D9C76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CBB35790-D6B7-3F2E-BBE0-9E98CB441427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5544C9AA-116C-7570-6301-243DA9915ECD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CE760F79-9FC0-B6EC-5144-A01A010EAF08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AF9DB839-D66C-21EB-AD42-FC2FA42B1A93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8F559C9F-035F-04CF-AF87-C7904640D923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0AED1167-E79D-DF08-E9AA-24F3EE347D52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8E2E5AEB-6D1A-3007-4CBC-3FCE90BFD6A7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2BBF07DA-4F8D-4464-17D8-317A560D34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669B0D9F-C2EE-61D9-73A1-69C9F8EEF0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52BDC73B-CEAD-18A7-7D5B-F17DC049CAB5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4B2398EB-3575-0F86-D27D-DE4B35C32A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F645F506-968D-AC1E-7BD5-FB36B0EB3E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0F565F53-D5EA-469D-F41B-F4CD7B74771B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9A4C4B4D-E075-BC2C-3108-6B3315F95F89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29A14212-EA9A-6ABB-76E0-6A4174ACF46D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96D034F6-BC4A-9AC9-B917-DF2929A86CC7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CF58FEDA-F5B0-B7AD-C335-8FA9B56695FC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F0167AC4-D4D3-097E-A7FB-8A830324493D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CF147D6B-848E-0FEF-82F6-416B3A037330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05167907-C174-C9EA-333B-7423930DA3E9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B20D583C-C5F0-CCA1-E2D6-838FEB987BDB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D7AB53C5-43F4-92D5-04B3-00FB5681519C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B0DF29F0-059C-4D42-9882-43B66CA43BC1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1EB1B802-F675-4650-F968-30050DA53950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2B06FBD7-E8F8-049E-06F9-7A1AB33D6FF4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92F0AB13-28DF-FA49-738E-922CB93A825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C114982E-41A7-A413-5F3D-1F5C1FA3A0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14A5635C-42A2-E912-A991-635943DD505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60AF07D5-6A89-ABC9-D091-59C403EF86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BCE518DD-2021-AB63-7FDF-28FB01B032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77F2A35D-643E-4622-D12D-94B97DAF53C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087E9C3D-7F04-C5A8-0BBB-A05ED0A7B4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C77E1329-A96D-308F-5E6C-65EDBCE472C6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AA69E1BB-628E-27C7-D422-CABDAD5AA5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282B32AF-113B-EDC1-536C-C71C443178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2EDD5862-2996-E5D2-10AF-B2B54DD808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89261B3C-BE8F-7DFF-0358-DB96C6D4D2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3C8F3820-5191-BA52-11F8-5C16C5563F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921D40AC-42F4-7B7F-8422-32CF1A90CE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C5F2C9D7-938F-9912-6182-93163F8423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85426E7A-148A-9EA2-1ECF-33136339CB21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6823EA44-73B4-72C7-4877-3E0E3E182F34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7B51BDCC-FD60-81E2-1820-7C80241C91B2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B380D3D1-7EEE-FF08-421B-29EB8B3B2AD5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D5C18529-A40D-599C-9C17-BCDE0A8E88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1E7C79AD-E86E-BF66-97CE-857DAA426A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4987729B-223D-2C79-A2ED-86DD4F5D50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CFCC8A63-367D-A65F-16B6-B4C425C61E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8F0A4D37-BEC2-87B3-4F52-709C052171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9DF9FE19-BE77-573D-16B7-C643316BE9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D38FC8E8-F6D0-28F4-38F3-BE00535FB15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F3EDB924-8EDD-AC88-01C6-EE670B549F88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A9728574-F539-BBEA-CBA0-E6BEC57AED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960E3D6D-DC4D-A9F9-4EEF-45824D6E9C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3B5BA098-C8F9-2C96-FD61-3596ADC9F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5D80C318-9D96-5781-F7BC-51EFA0A364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829F0837-FFDF-5146-EA8C-2898B87A8C8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A70FAAD6-7ADF-0601-F534-67EE367F75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358CFD3D-3FCC-3345-D740-32AD826D31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95EFBA0B-E472-8BF9-0E9E-A105247E926C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BA68210E-55FA-3698-5B3A-E64FF55728AF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648D8D76-8DCE-9620-1D81-91502A72E84A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425A5659-2640-95E5-047D-3F7359A7ABF1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728E3A98-2208-F25A-21F8-6F787A2C2BF1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907126BB-84B1-D535-2618-EB30E7548C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2BCD4036-EE84-7537-19D3-47921005AA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78E2C332-DA84-B21A-97D9-3BC0C6378D5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74E3B2C8-B608-2402-BE06-59BAD39FC2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17E352B2-F66E-9018-5563-2032EAD482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F2FBCEED-43F1-1162-2C2B-3614D269AC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6A5F026D-DCD1-0F15-FF88-0089E4CA33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E9DEC884-FD37-5B54-6BFE-FFA47C9EE030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CBD0C51E-7653-87DD-F4ED-2977F5D492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67087E8D-C872-58A5-78D3-A554413981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93BFD0E4-5A27-16FA-BB4A-9332866B16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5BE2DAC9-177E-8538-38F3-10BF72E489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EE496D2F-ECB3-0AAE-D509-52F95D09E2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4AB5FDF7-A3ED-F9FF-B396-39655C9BB5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CD4D24B7-52C5-1322-A30E-0B74B09761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843972D9-DEDB-A9F2-4AB6-8E02D7B99DB9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0225662A-4BC6-20F1-2CBD-C7C4F5002A64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9AF17984-47A0-5C50-3B29-FCB971F4A5E9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A544617A-8D25-279E-51F1-BC0D8BFE57DF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6578D128-6366-DB7B-DEDB-A59270D148CD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3219BFE3-BF9F-FD9E-A6F7-9A4C6C9E52A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5469F471-72B9-0255-E41A-758CD7F694C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DD70B807-AAB5-8BDC-F7E3-305521A94A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8F89352B-B70F-2A57-D23C-123C537C38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B16CD007-2545-7C58-6259-4DDD6A7629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6D1FEA25-E6CD-EA77-27C4-CA2686A3A72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88F8434B-11F9-8D18-99A4-25BDFACDD1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9CE43BC2-624B-7860-EF5D-90D35349FB5B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FA56F3BE-3116-3A88-1894-4A94C2CEFA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4764B16A-E63F-1914-C83A-5C132B4992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FF49CA3B-9A55-1D9C-083A-0EB6E8DA0A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7AF0B471-3126-89A4-D631-6C3B2E0444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841F6C9B-8281-4B48-AC44-C325B52F48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8CC513A1-6FE3-FE8A-3041-C51C5677E91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9E56EE77-BBD4-82D2-F3CB-4254EAA98D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3B5C0EF0-21CA-5639-DE61-0F575079B2D2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3688673A-9BB2-0D8A-8ACE-03FABA0BA030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1D465ABF-D5C4-3485-37E4-C5E9CD38ECA6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E6605720-94AF-CF0E-6797-664B0DFAE781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A1E6E051-4614-D360-4DEA-657A08BB98B2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D58A48F6-CF51-697E-5EA3-B64CA9CF6510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9316E1E3-0339-DDE9-E51A-E0118079E603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C5D117E4-E963-F1A2-E0AB-3C7B6424513B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E6E5138F-E53D-F87C-16E4-B3E8BAD4A8F3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A90E3F22-46E2-2547-9894-9B5CCB3A997A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5E3DA541-6AAA-AA23-2371-34E2BBE6AFC3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AFCD263E-8239-33D4-AFA9-4FBA6123D9F2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88668CEA-23DC-22F2-058F-ECD2C3E1BBEC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D56EFE2B-CA8C-6B38-AFEA-C2BB79282192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77862B63-1365-E6B0-3B90-10F46B54B0A1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3CEDDB70-06EC-17EF-B88F-A7128047C834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8B745FA8-A996-A722-F97F-2E3EA93E3A07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644A83BB-43EA-3121-D4AD-7547A5D4AA0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A0173D6F-FA15-8B8D-B595-FFF253DC05E4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F68DF546-BFE4-3470-814E-4E69F79AB3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2C06FFD6-6682-D32E-7F47-8D9906C2E61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CA77427B-029E-BD84-431B-0C399B864B76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D7C2084E-F1A0-D372-6D00-869707F6F722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AD65BC1E-C44F-8A28-B729-50468DF3FDFD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7BCCC08C-6C84-9125-3458-AC999BB627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591761C0-4F10-17D5-E471-C50043FB3050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5F73B65C-491D-477A-0DEA-EF47EF5F08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AB05A243-EC8A-11E1-1F24-CDB2FFD78C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CC28ACCA-C754-EA68-8A96-C92164DEB75C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BCCDD4A0-1EEE-D1F8-ABE4-7D7327E76566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A694F01D-DC8D-DD62-9B0A-A8D59BFAA689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9ACCF5E5-01BA-7DE1-C05D-B947878CE69B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F932D654-F7C8-8C7F-6FF3-2479AC6DB8A2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D16F7D39-BE29-BE41-3BD2-065C96B7BD4B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A8358996-2CFD-6864-B6C5-EAC9273259E9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FDAEA46E-89F4-865F-4E90-77D4542AAC04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CD1F263B-1426-62E6-085A-3C0846ED3309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97CC3655-9BBD-8741-93ED-2367FF9BAD74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98C69864-9C42-09CB-0413-8880BE25CC7D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D1961604-8B5C-6C7C-E210-7F93F328C23A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32F99601-3FE2-A98B-E7D3-B43F21F0CD4B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35A457B4-607A-D87E-ED64-3B5A416148AD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E8051318-9394-A103-70B6-393182D30509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DDB84E7B-4027-2327-74B3-3AB7BB770AEC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84A2CF3E-C761-BC95-1A40-296C42104473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DD25036D-A563-4DC2-DF2F-F5855D1C06A1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308C04AD-6F87-3D2D-D428-FF15E0A63C36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D7263B46-0388-95A8-8E38-DD5F12AAB506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B433F5DB-E0A4-BB1B-A283-52E21BED6AB2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B82B13C4-8797-5603-BD2D-F39B0043C9F1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E15E6D67-B157-0A46-5FF9-3B37BE2A60D4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36FAAC46-089D-0609-3AEF-CB12F3883F47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8C49629E-5AC5-B196-0378-76B8FC3C3B53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D806BB00-2FD1-80D3-8B2F-AA7A87F1D31C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F3086E07-2321-B910-C1F5-ACF019723E89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A6F86E06-95E0-9557-2061-4DF3FF75D674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EBA6ABCD-5656-12B8-9403-39A3CBC9DD8D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2059364F-6B99-9261-3FDE-AF2FD0D720E9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8F8DE203-EA17-6E93-9FF3-9973585A92B8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EAA3629B-46A3-530F-793C-7C87C6503C91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41BE3FFA-B2AA-BB6C-DFA1-856D3139F543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5955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2C7E5CDE-18B2-0AF1-C153-6D84FBFF84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527C0326-A44C-E0A7-9DBC-6BA2B2926F88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0E81FF12-5991-6C94-BE8F-05371DC140FC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EBC83C81-FA0C-E059-91E6-FBF09E76D8E5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4E6EF143-00D7-0E83-D381-3A1552713823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069AB891-9509-7385-49A1-895FC4FFEA72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863870B6-130F-5A53-FE39-D3A8B9927C10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89F2F276-E57E-7658-3095-B6A8968D87E3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A1EF861E-D351-BD7E-B6D4-8C56827FD5DF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7AEA2110-8773-2BD0-3803-0363596D3218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B1204E71-96FC-839D-61CF-F035D64A4C6D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3C3D679A-126B-D3F2-D786-A25CCE6DF51D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9D24EC45-D601-CDE7-E3CD-07B7794BCADB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3B653F9A-6891-9E51-FC8B-4A0A4A0EE288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F83D0D0E-D2A4-A4FF-7373-382B6A6A0122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58FDD17D-82B5-AFA5-B906-FE4535086825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D4162254-35D2-1388-B25C-B200618A0689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AF60CFDA-AC2A-CBEA-ECA4-D92CF268B4E2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F5EEAEA8-B696-E4FE-5542-C037F8AECA9D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A4E9AAD4-B1AC-E180-331D-0227B1319421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A40ACD43-19F8-D6EC-6F77-201CC1C0489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68FF9A98-BE54-2E22-5017-7737E9B63C8C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5B23B061-7ECC-CD66-0D31-FCC0DB9E163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7A2B7B4C-1182-DC5B-78E2-8197DAC2668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91B36072-8AE1-F2CC-6477-A7A80FF61FE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DE9D25FA-BD5E-7312-C7E6-13AFC899B3C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ECB01A86-548D-1AB3-C7D8-4778E89FACF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85BED1DC-BEA4-F086-420E-2BE88C9EDA4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82045BFD-5A0B-6216-E990-028FFC8E372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31228CE2-3A3F-D3FA-2986-EC7915D6F8C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CB229E78-F3DE-D0F3-B233-F31E7E1BB112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141757B5-4771-9654-183A-5028890546CB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4F7FA370-13D5-C5B9-7483-28FC11B2228E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7D119F7D-4633-2343-F853-8DBC0A21B7AE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DE6123BE-9D0B-7349-2E3E-E5DDEE955106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1CB3279C-8EF0-CEC2-AD33-4B362EA3EEA0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AFC217E4-CEAD-2B00-0BDF-3214FA0ACF1A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C1467ACC-1485-7F7B-709D-D7927AA67455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7770DF4D-8867-0F74-C98C-4EF2C32DF320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A5883EF6-1FA6-7262-834E-C6A3222AB5F8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2207A3C8-17A3-6200-DBCB-83C5F412C9C0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65E4A02E-91CD-11C4-91BC-AE25E259B198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D104D248-43E4-7F7A-6480-433DA1102430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F4DD2DB1-C6D6-4C66-E1A0-D29882689F28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F7317960-0A21-5B63-FA4D-502B2D50AC47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490F6275-FBA7-17CC-A994-78B8DF46C46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E114DF89-831C-2030-6E66-016B222D619C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96CDC5CE-B9D7-76D4-37FF-C70C6B66114B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5F4D3B1E-1385-7A12-BBE2-5BBE6B1299DC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325BB0DC-F918-7997-C01A-A9DA3004FC9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A8BAC313-51AF-3D56-FB9C-F0A057C2E16B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8EFFFC34-D450-9230-AE17-66748A0A2E6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D388371A-1E82-DFA5-4963-B2DF054F977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3414585C-FFBB-8D81-86B8-86BFF329F1BD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73C6F314-5526-95CB-A81C-CDD8FF17684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A3EE834F-A654-E10D-14D3-B5F256B6BA6A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60EE4127-EEE5-B28D-B404-DC8DD80D17D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D98B1304-3906-DE53-FD90-6C91E73540C3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2994A99D-82F6-03FF-33D0-38093D2FD9D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FDE02F89-298F-58CC-4312-A0F32FFED192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0683C770-0CD4-29CF-0CC3-DD15AFC9CA0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1E5F2917-6A06-DF26-32F7-8E8433263F1B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F9A68C44-2D0E-7E6A-2C59-3A4586B01A7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19863DFC-4AA8-2AD7-69C1-BCEDE950FEDD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BEF51E10-9285-813E-6D88-B390AD67D54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4F21E7D2-07DB-9E41-5DBD-0A1A5B14834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42268" y="7650894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A011CF78-71F2-E3C6-68F5-24E1B0D4E2FE}"/>
              </a:ext>
            </a:extLst>
          </p:cNvPr>
          <p:cNvSpPr/>
          <p:nvPr/>
        </p:nvSpPr>
        <p:spPr>
          <a:xfrm>
            <a:off x="7137371" y="8140668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B679A50D-967C-AE7E-3117-5E49C921017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ECC58E08-98CC-481D-FE87-9DA431C930EC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496D397C-3618-FA9C-B5D5-64F6DD60436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F4A9A324-A047-7020-9697-8976D9C14AD4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64CB40DC-1A5D-BB36-B91A-106D0BDF8D6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ECF03BF5-79BA-06CE-9D41-B5CB848C1EF3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E1150ECC-091B-EE42-31C6-14208CCD1A8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B54C068E-194E-FCC3-42A8-49CD0B83C66E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9EF36D01-B16E-4744-3B82-3AE313DCCD4B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D9721129-2F86-8BAB-83C3-9558DEF0285A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90ACDDB5-1431-D44E-225F-DB017B62F71C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12EBFD8F-3DD3-261A-5914-E56E87DD821C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80998945-1CE3-12D0-0322-95F0E7D47C9D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929A25A2-975C-4569-D4A9-9DBBC69F7E5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20C75EC8-6BA2-BAE8-D92B-5A62AADBBBD8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E050DF7E-3DC6-0509-7C03-82A9A738D94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CA401DE3-CB28-50D1-B5FA-A3ABAA4B436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368179BC-D2D2-3B1B-3A75-28D84620E368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A3557B8C-B987-40FA-9D09-2A802300ADD6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4A3DF505-B068-365D-B541-3323C0B35A9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43811C65-7123-8B42-BF3C-45D2FF8F7E6E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AD1E7BAC-2C23-5A28-19D5-AB5ED852ED64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7D75808F-39A1-8BA1-4DA1-9675133CCA5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D7A7D30F-13D3-07DF-E488-1A5D8D7B18B9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44BEEBA6-EC1D-1622-00B1-459CBAB3AACA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4705DE6C-96A5-FAB7-F5C6-A8C46602552F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1C5DA2F6-3894-44EE-547F-B9E46CF285A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738FFE4A-831A-4410-15B2-D4C547237309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67139DF2-3449-B4BD-FEF2-DAE30AC8684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E414FE36-C4F7-A340-72F5-5A8D9A6A292A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D6FBA896-B037-9077-FA6F-A090A0A363E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07304A54-0A7D-B7F3-4F44-063F33772FD2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F7D08347-0C99-B678-589F-C64FFD2CC25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48AB9859-84D2-5887-241E-92F9351C1D7F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00FFE5A0-B93B-8D73-1F71-06557C2AF42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828F1AE8-654D-C8A3-5EF7-503FA555817E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8893CEEF-C539-9D9A-0030-380477BEBF3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059D231B-3132-0BA8-C039-62CCD3E61FA6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ED65BE17-1A22-266F-0AEE-5383F3F628D1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8951F283-613C-2692-8263-62D6DE80117D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BFC754EF-5B8C-28BE-3EC5-AD0529D7A4A3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5974C1EA-6DFC-DBA4-B668-888718BAB4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8ABCE821-A5C9-390B-4F03-6F6FC3723A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8BB3EBC8-F1CF-57D7-64A4-B47D1491F16F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05692C58-5745-19AE-818F-33C4D047FD32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6B3B299A-381E-A34A-D505-A3A1CB69C6DC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F4E4C611-491A-7D59-504E-23528E0E6F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276171EF-DB62-C032-DC10-9EC7215CD85E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967E9D50-1B02-4121-91F4-02902DCF7E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36E192AD-B1A0-4446-3AFE-6DD677E902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BD136B8E-0F27-A47B-4578-1AEBFB25948A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AAAD7AEF-BDB3-25B9-BB3E-9D1D3974D022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5041329E-567D-1552-67D3-187BD52FFDBA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26044FDA-35CA-F34C-6572-A3FAD3E77E3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A45FEA5B-3F2B-96C4-14E5-58550354942E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F245F3E4-2193-8233-2E72-0200BFD134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5B8A42D2-6A35-24CB-6AC8-0925CA1CD8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3186AB24-E1B3-D9E0-4CEF-A5787A20B42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C569E2C8-3695-41FB-F42C-BCC5984FF4EA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423A2ADC-1FE2-FD48-88AF-09EBD16D74E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75450439-D62F-0310-14FB-EC4176D7BA63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5433F836-78B6-FC1E-2D57-CD1E7F8C6C5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8026230F-DDC8-DE67-0912-6FF38102A3A2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037D1DBC-36EB-949F-910D-54D5FC7AB647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DE70264E-3C95-9F06-8143-2E1047A1130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AEBB3F61-3354-10E0-0248-028A5658D4E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8E197929-8597-6526-54A7-0313813DDB1A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3375C2AD-3264-1723-82AC-C37117A517F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12CC9DDC-EE4C-E141-B7FE-7C0771867829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23AFAB40-3040-3F77-2A57-75522B837B6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3AAD6E81-F692-F430-20AB-450B8EBC82B2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9C574C77-913C-2279-33D0-80FDA7BE2EA0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87EAEF25-4364-A844-D08F-91E523C06956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F860482B-2B68-C5B5-37FB-DA9266857398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7731A799-62DE-0F9B-274C-EE4F5D7C895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69F91ED3-6615-58FA-2F42-CE34413D687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94EC572C-0C58-C781-C81C-0592330B228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CAAD383B-5A4D-BE11-A3E7-F71EEC6B757F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D2BC5531-0A24-2AA6-8825-3E151CB1A012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C988BF51-D746-39F9-BAE7-51A2F98557ED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0C233B78-9C3D-2EAD-CECF-7317655D05E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234E7CBF-F568-F5BF-F978-A2BFFE0434D0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864CAE3F-14F5-3C2E-B1BD-169CA051568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43631C38-8CC8-811B-946B-531C6ACBF005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47DD3471-5E50-D3C9-F662-EABB9688CD9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CD31E18C-60ED-A748-C770-906ACD98E8F3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8B944B88-8537-B02C-9B92-D4021C9B227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40547E1E-68E5-1BA3-BC8F-30701C8BA31B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A01A0985-9F61-FA1A-73FB-A360229F4E12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94A57BFD-0897-DE6E-D5CB-EF65C108419B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156A2EB1-3151-E74F-E4F9-C1932645CEC4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3144ABBC-1AEB-244E-FA05-3A7E03670AF9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53CE0875-7304-EA98-798A-9A8CB7C3581B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9EA39219-6A37-676D-A527-8309A37CB402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770E8984-A580-4648-F78A-7E669B146A5C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180DEFDD-B561-02B8-86C3-E38CC1EA6759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3CA7F95F-4381-87C3-475C-ACAF865A3F44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DFF2A0BE-927A-FF8C-E3AD-E6A6D4C8032B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B4FE6172-500D-34AA-9BCF-3A6CD9AC74B6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A75E3A0A-BE33-4C2D-E0C9-772D2F9E3121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51845A2F-1149-5058-C1FE-55F95A6562B4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DD2A9C09-00A4-8705-DC7D-1E69D57BAAB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8EE8386F-8C67-E089-AF67-38D0FD428A1A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FD4BDCA1-DE85-64ED-7B6C-1D3CC8D4D446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5E93AEB1-FA03-33A5-7B78-E47CEB7018AB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EE6B5ED6-8444-71E5-2B67-D8B90F7DCF2D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5128CD28-549F-A287-1518-A47EF929BD0C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659FD9FF-640E-725F-53A4-BC860F392E3E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7FFA4215-B607-7EC0-E5C5-B1ECB57A8701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FD359244-E899-34F6-AE1F-C7FBBA0CFAA8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E542BC9E-4DA9-0534-36CA-8C0C7CE4E379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079D76E4-9F58-817B-F578-B971A31910CC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CDD6D22D-5429-D15E-84A6-F2B0EDD82B3B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ADB21634-5B8A-0253-BF70-DB17224A6739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D071F43D-1911-9B80-2737-D14E92BCE275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10A4E542-EB14-6801-184C-6FFBFCCCB668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DA0E5CBC-0EF1-F048-E0F3-30668F2CB6CA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4734354C-A132-6E4B-F344-3AB7D29AB5AD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D3D61AFC-0EFE-DBAF-52BF-B8243EDF48F3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F97F72C4-56C1-ABDF-3369-880A919B5701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F77E44E7-6B25-4FE3-14E7-4D7B501B91E2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D0E615C2-7565-AADE-41B5-A3BCF584E65B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5BD37ED9-F901-9FCD-4B80-71E83FED0D06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5D2107A6-F188-058A-47AF-D82D92C5113E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E0947C40-8703-077E-712B-965FDB3CD898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A621BC65-CB78-1F6E-FDFC-96A510D79483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E2FB3CD9-5431-0F97-BCFE-A067E4A94D89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6D6E8839-EAB7-E8EA-AEA4-6784A33922F0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8E203152-85CC-705E-C283-9BB890284322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B1D2D015-4C19-B5CD-E558-E646F0EEDB67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E0100B10-6312-98E1-33B4-2B6632DE5425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D4EE9E9E-95AF-CFF1-8281-54F295C13A7B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3E2FAE07-9A35-A10E-E52B-37EAB41DA0B1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58C46040-1DA8-3667-E2CA-153F89395A16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2E70257A-9370-A937-C048-446675FF2F7E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32D81633-B5B5-1BB7-853D-3A40AFA48094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2E759CF3-D856-C488-11B6-93D6255621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A706A5D6-4F75-6C8E-CD53-678E32351EC2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1522385F-2B6E-DCB1-2052-ED0E2A2F9BD0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102EC49A-88E4-BC07-7E4A-C3ADAF7F05EE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B7172BFE-7E74-1D13-B867-7D939895B4BA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139E3B27-8389-B43F-F09F-FD8F2674D8C2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53F9836C-91EA-7D42-4634-A04A314D777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6D1E99E7-2FA8-517A-EEC9-D79082F12CFC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EC547A2D-1779-A2A3-9AA4-69A43E2CDD1F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CDFE0249-0BDF-E585-A9B2-CE595911D81F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47245AA6-58CB-C415-4DB8-2B1BA7DDEFFB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80904146-0CF8-9269-1995-53C1034FD378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B35619DF-1CAE-CCE7-3198-360CFF9F00F7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CCDF0FDC-B70E-06F3-6839-1AED5EE4C651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3F805A50-0ACF-F331-EFFD-8E7B4EA46D48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F125E6B1-FFFF-F3BF-C1F2-557570C988A8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7BFB9C1C-DE1B-73CE-2195-1CF389CF898D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22638FD4-2C13-2119-7CE3-CD973F3ABE3F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0861DB2B-B157-EE62-0D75-F7728BDE0D3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D123A17E-E311-DA95-A3E4-77B4AB36E250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DE66EE5B-0837-ACA0-4A6E-3F60B19801EF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84D18040-D8BF-884C-3BBB-7CEAD79DC210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8C37F089-BE46-DF04-3416-5821DFF385D0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FB6067FE-CF46-AB31-8DD0-603ABBC3169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21DB5739-207F-AA56-A0F8-10B719D85EB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1A8FD178-3508-C955-709F-6F6BFE2D7B68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4D6A9F1D-C07A-DC3C-5656-3636607E70AE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D0EEF09B-78FF-2095-D4C3-D67F711F9537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02555C62-C27E-3059-3DA0-30CED3014C7C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153CD691-1BE5-9CD9-39C7-42A22B25018A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809015AC-684C-632A-0811-A41370C0076B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C3479642-B8FF-5CB4-D131-E5174AAEAAE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29821E66-227D-1CCA-A8CD-46A9F107BF70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D7377442-7D9A-410E-8155-E00C25BC9050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7F2FA03C-4B17-3245-BA50-F4E5AC6D55D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90E9344C-9529-CF01-0CD2-A0A8AC23D7D3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FE45B8D1-910B-A925-2305-0BAAA0D361A7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EFF25808-7A63-5921-414D-B84539846624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089C1EBD-9CCF-1D25-9FD4-8FF024D11507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1D7E19D8-0394-EB5F-D523-1B53466E7F9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179A0AB5-FA32-1379-4889-1543EBEEC7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59C3550A-EAFA-7698-5EC1-C5E1BFFC64DD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604CE54B-321B-D4C1-F83B-D457548F79A4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17CB2767-6778-F955-5877-998BE22261B2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7667A1E7-85A4-FD1F-B0B1-3D7BFB2DA1E6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5FE4EBEF-474B-6581-5140-39E980C73845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04C3D0C4-E66F-BD3D-2DE0-6DB0DC70C4DD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F1CADA12-24D9-A9A3-7BD4-A485F94363AD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5D031ABB-3E83-6FA1-C88B-142DE4865C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E7D3EDBA-FBF6-5F17-5323-F6C50B8D327F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138B690C-E2D3-CC9C-6586-A7BE69F7506C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FA16B996-6CB9-FC69-EAA1-04AB4E185BA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970DBAFA-124C-E164-851A-623DA3737D90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62D6C510-EB96-B76E-B27D-9E1E5FAF8083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57F0063B-073E-EE0A-9418-B5AC7B82A1C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EE2876BF-0B66-A12E-4FBE-DEE96FB7984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B1E383D6-1D0B-337B-3537-607A977C8BA0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EA9E313E-3595-55BA-5BB9-AE6FCBA0EFD9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B7119F9D-397D-847B-9588-ECF421604226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20522398-B8DF-6C7E-42E6-848AFAAEF0D2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8C92B32C-D7D5-5A0A-0017-E8AB131776AC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3931EFED-613F-ED48-8720-2ECC4EE9D551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B452DB8C-B77D-14C6-DDE6-D5552F5ABBD1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7A2D28BD-693D-3B76-2E71-C6801170377C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549795C2-DB55-E2DD-0199-52C887D94C27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74B418F5-FAC4-FC7B-D5C7-71BAC21D4F4F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C6133840-832D-6986-EAB2-EB11EDDEBAF0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55DAD47A-D49D-A65E-94B0-4EB7A4D93A82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10BD5F2E-B0E5-9DDD-6580-96276017158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8058BC0A-7046-D7DD-03A5-F3733D4B3A4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F5DF501F-E436-ED14-5638-80F141A1B058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1112C961-1DD2-ECE4-66F1-BC54EA6B3AC6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2AAF3BE1-7CAC-2300-EE70-0A2AFDC7BB7D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CCBB72D1-E43B-EB06-9D58-D2E5C2124630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380D901E-55AA-C54B-E530-361B03710329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C2C2FF12-B697-0717-B890-6753A5F3BE7E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D637C754-F49D-DC80-2EDD-181CD3779D6D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1C84293F-11F1-0458-B3CF-0F2CC8082262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709A82C3-85B8-4856-35BA-32126579EC9D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7B782B1F-BF25-E1B2-B147-66418B4196AA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BBFBEEC8-A53E-0F0F-DDA6-707157DE6E7F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E36078B7-1620-0001-4230-B23E019DB2E3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6F7A73FD-B3FD-A433-AD7C-7F8B02A24DD7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347050DF-AD7D-46CC-BCB9-2F6ED0EACC89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D1CABA6D-1042-22D1-A6AF-419BF5C2BD03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32044985-9F51-8D6B-E9DB-0903A218A1F2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C113DB6A-5E01-5120-CA57-C8156077B7B6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67C098E4-C595-1F3D-90AE-6B1007673CF8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97E8D837-A935-BD5C-F695-04BDFDE214E4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7202692A-4CB5-18CA-5032-0198FFC553A8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477486E2-2931-F5C4-DB25-B6950377366B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33DFC468-906E-12BB-B2E2-EB1149E52F9B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0878FAAF-82CA-EFDE-C0B0-2C85CF06F3A3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5E5F1863-6C5C-E3EE-2B22-2629E8C4B5CE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59FB98A5-49CB-AFC2-368D-8DDD60F5E866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CF877B6D-7A54-EB9C-750D-4727AC0BABE4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DD4B1F4C-A93F-F95F-9350-8A65120FF858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95300B37-1777-112B-53F3-EB165F989B1E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6E31A029-9DD0-3402-92E3-9F3F2FD61936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6B79F9FF-FBE7-28F8-168F-6C02D99CE8A8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3D04BCB0-EE44-949E-E702-9F3A5749624C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A151EA6A-E24F-E991-78AA-E1EAECD2CDE7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7A44F3FE-EE92-E728-F5F1-E3F404905BFD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B65F3348-C1CA-6ED4-902E-D2936F6058D1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66FD4A50-3C34-A001-AA03-EBC5F2180AAB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C112AE19-4C7A-1E68-50C6-AC8BB501F97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1B435064-8D9C-3BBC-29C4-E7BD4CF8FF5A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B5F6ACE7-CF76-9DC6-89ED-ED725D3C07B6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43B16671-DDDF-0ECB-6AE4-5585CCEE0286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B9C211DF-360B-F473-9025-6752DA2CF2A6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BFF16B2A-D0F7-7C58-D7A5-39B660F8C0F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88519C4D-0F96-1161-BFA3-E47F0F0D995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F2639FAC-494F-C677-D5F2-E7969DC91262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D7FB1C7C-8AC3-957F-BB3D-1CA599C29531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B755561F-8174-133D-939C-B5109CE97845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BDBD22CA-645B-4912-30C6-1DDD9CDC4769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CD0E5FA3-76AE-EA3C-84EB-BC4F6B721DA4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277ED5C0-288A-266D-0CF0-FD9316000AAC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1CD56D20-E594-4451-E189-0DF645838C41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8256BA85-B78B-9F86-D73B-548E97D7BA4B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5317CDA0-5902-ADB3-1E2B-26792F8D7653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83219BD8-BCFC-AFE6-3620-FFEE6AF3B782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21D1BA60-AC24-4540-DD9E-6041314FA858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961FD587-3506-B697-C867-A7BD69E713F5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FDD7227B-8224-E06A-34E7-41FA995A8C3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7CD7874E-D255-EE64-03E6-37D4592E4C60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B5B806FD-47FB-8425-9A32-52F101FB7535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93CD5086-96D6-696A-DF51-2DE92E44A8BB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6F0E11BC-8EB3-EA3F-C609-4E23642E8F90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D46E4777-224F-EAA4-37D9-494E082848C2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DD736624-F9DF-E2C4-9AE0-3C482F197E44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DFF17F3C-6E1C-27C5-5689-F2A14EA53D7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00E6EAE6-F17D-777C-DFF3-59E59F939367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9CF7170C-011C-CF44-46D7-3474DF30109E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E32132AB-AA48-65B3-BE7A-04F87A4FD7BD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F7389135-3F82-0706-4E40-CCEC09B2C783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81628E53-23A1-1210-4D3A-828D30A8714A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C729E2E9-F3F4-D09C-59F4-4904CEC64D47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95F0BC94-BCEC-6B0B-8DE2-000499E0FF50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ED40C0F0-8EA7-8314-EFFB-AEAB33FDA251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44CB8A9B-8082-5C30-A6EC-BBC98F5E128B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2E84EB11-28AB-1944-53CD-83E175CABB4A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1F15B95A-5F2C-6CBD-704C-CCBD6C21C30E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FDE886AD-D908-7085-048B-711A3EEC4E19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EEC70824-DD9F-A65D-6E7B-D3696A18B7ED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1811C086-AE8B-4571-73BA-3FB5BB140A1B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AAB95C26-BC46-BA0E-31A6-82A01629B22F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6DE0D47D-C971-1286-CF9A-285964EB6AF2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BACF7126-25BD-7539-0285-F73807F835F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2EA915DB-75D4-2D1A-27B0-F5B6B732641F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182FC4BF-FEA2-AED4-389E-3CECBDAB88A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49F78140-A6EB-9787-D6A8-EADEECD0A06B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74B359A9-C0AF-B9F8-7CA8-7C6AC405235D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2455A72F-B882-C145-FA69-CCEFBC8FA44E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80C2E56E-F999-9CF4-E823-3BEF1CC9BBBD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EE527C20-83F2-A2F3-94C3-8E71D9448CF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43D35858-CDEA-44C7-A799-0C34508981BC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93177945-0D2E-35A3-6A2F-3533C9464B37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E51170AE-9798-A746-C6AB-31845C98859E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89CDBF13-8B7A-8315-3899-C8FB68BC5466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6F6FCFC1-4584-AE3D-19C7-7CD27A7836DA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2EC7C33E-CAF0-9E89-44B2-9CB2410497FA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E576A1E3-F570-CEDA-0FD2-077AA77F24E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2C9CF0A4-889C-A02D-6D5B-0293845F7730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B188D5CB-238B-C83A-6A5A-719BA84EB00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628F465D-AF84-F791-F1EC-7AD46F90C38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B34DD992-06DF-11A3-9F50-C8DA27600AD9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82AD4E54-9CB6-ADE2-9083-26BF5AD2F93A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12BC9187-9A2C-0279-EBF9-F15F04C4FD0F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EAEB2C0E-6772-3E1E-28A1-13D0D64A64CB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0EF94AF1-C60E-0AC7-BDDA-CAC6E9CABCA1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4D8E5785-81EB-2A63-7FA3-5679B832F9ED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09D4D562-6086-F369-0C21-3BAD66ECC167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65EFAD1E-C9D1-7190-422A-7E4AFBBD214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69E7A988-67EF-D395-FFA7-D68DD09CDA7F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851A53D1-6CD0-6478-CB4C-6990DCC2BCD1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30CE7D0E-598E-B9ED-E16F-34EB172DBC2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AA0205AC-D7C2-B9D5-7F27-6F8E31F6DE27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B2B78384-4116-AF57-3F3D-36A7C2B5B50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E3CFB2A9-3D6E-0574-C191-D59EF770784C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C4E3C3A7-B582-8D5B-E4B6-8204275B1AD7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4F8E44D3-4DDB-5C2B-714C-97CAC8BF7192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A7EEA6B9-BAE6-3C01-24F9-F1BE0AA4B56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7F1F9B74-2AC1-8223-D5DE-98AF761A223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D22C8315-635A-D94A-9DBA-89DC1DFC58B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A9BF6210-88A6-5E3C-C17D-64A6647F55B1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D42241C7-E428-CD30-430B-23FEC14B10DA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8E0137F2-28CE-0201-0873-68BBFBFF089F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7DA39730-59F3-9A1B-5C73-4344E9EACB12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13E8C382-F908-6E26-CF9E-E5A50F5FF22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425DCC98-8E62-5062-F6C7-4D89FECB61DE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7D7D7028-09BA-B7C9-8407-13BC6F2599E7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EE179564-38F5-30AC-C334-DCBCD1CB1EB7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A289FCD1-7C58-04B6-CA65-405E7C41F58C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64FC7691-1845-1673-74DD-7BF61406EE22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4AC55142-7581-20C5-26DD-E0DE685A4010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684E1AD7-7872-C768-A29E-79302D4E7C0A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1657F5D3-46F5-DB84-F9F5-ABD1C62AFA8E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3CBE083E-CBA4-D987-BB87-37AD439D3264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2C66CE66-87CF-1257-B0E6-0B2D571D56C8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63DDB45E-DA0F-4A31-B289-EE055354565D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702C3ED3-AB9F-87C3-FA4A-B058A89A8924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E8F1BD57-F795-0697-6A3C-45F9A7FE45FB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994898BF-73B2-D6ED-AD70-999834B2A090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E1E2D86F-8F2E-D056-E59F-907AC6FBCBAD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9E68C941-432A-0DD5-59C2-8679F04E8D35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CE6457D0-4CCD-60DA-5630-46A67072BC64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E1C27D62-D941-A07C-F1DD-13E5746BCA33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87425978-39CB-D85A-9854-83D2ABC4F7D0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76B9ACE4-4695-AB10-5712-5CAC2DAD3D35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0D1C7EBD-F53A-BE24-EF67-A2386AF45849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525F17F2-7EAB-BFFF-81E1-A21C2E1E6AAF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BA581AFC-8713-7575-27D9-B7856894F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83F79CEB-69C7-8F0C-ED85-4F28325D48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81E02546-E055-9025-B2C7-8CFECD5D938C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98AF970D-5B5D-33FA-F08C-951F52352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C5CDD0F9-4C31-2075-FB00-4BE13F69DB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BFFD7AA7-BE7A-2805-0EB8-E8AAA25AD7A2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6451B019-44A3-C662-7BB2-01C80BF3EE61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37237690-C088-801C-5002-6D951D62E1EA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C5E4BB56-3EBF-09D2-C177-003AF86A1789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73AD623E-8FBE-4B1A-4EF2-016E09ACF7B3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3749B75C-0A66-9F2A-37F0-1CD1518473AF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21274A31-5049-A410-28F3-F9CC7EFB3149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D14E0F41-492A-DD9E-27A7-2FC0E9F474FB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9D68C976-1E37-33EB-0097-A54895868FB1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A2FC2A24-4C26-3DAE-5377-695BBEDE27E7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797A7490-388A-C057-0518-654884D46FFE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D8207206-4AC3-2DD0-C842-5C5B32B0525A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DE47A80B-4517-1454-2F60-A0E90039F155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66EA0F41-17FF-3026-BF8B-784275B778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F2C5741C-ACFB-CF99-9C04-B6B8D1E53E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6AA12B3E-2683-C95F-D792-C1A8E7C799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E470BBAE-14B5-C5D6-DA2F-FBE4D554C0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C833CDEB-0685-243D-F44C-C3A95BE500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4F368B27-34DC-F66F-7C6F-BC6E7B7789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457F86C0-34D8-45E6-CF05-9C13DF0994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1F6E30D4-CCA2-8F67-63F1-8E978CAFA3C4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6C98C86E-6CBD-A3D6-A9DD-B304469C26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BC5E4C9A-3FDD-A69E-A350-6871FB2A77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770C2789-4E26-2947-F268-57CE56C133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0B798298-7D50-5820-05ED-F03746F21E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F073DDB4-54DD-035D-013F-8B4AA5F13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887DA8DC-67AD-7034-5FEC-E46A14D12E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6999C8BB-038D-59B8-2C13-0124724097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ED185048-450B-28F2-E257-8C839FA36C10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5D8999E9-DD6E-0FBD-2B38-122646B59F14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16535A51-524B-D242-ED15-E974CE789296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250C83F5-EB33-6953-4BC1-948B3BAD95AF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DF409BFA-5088-448B-71BB-678531656F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E17FD780-CAD3-7E5E-3E64-98F6E9450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8E31D779-7B9F-9B30-78C8-2A6A210EC3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93F80C09-15F1-3E44-50EE-951E187CC3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9952303A-1029-9624-DDA5-DE8219A78D1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CC3233DE-4359-5475-E394-59EB761AB4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5387637B-6AD4-4BEF-29DC-3E009892C4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8BA70531-757B-BB3C-31C0-E6A17609F986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605207C6-3EF0-0179-CF97-130562806BA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9784A769-06B6-8C05-389A-B0D548B3B1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8990F326-5243-C9C6-09CD-7D95589439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D04821BF-204C-756B-AC3E-EA44C1360F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F0A87A6B-C1BC-F227-BEDE-5E81A9A32E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C61761CE-D679-16B1-872F-32304C7EA6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3DBEEEFE-D4FE-23A7-793B-9117B83208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9111ED21-8B0C-61A9-3147-4D368C9A9C84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65965F14-7A19-B97C-F928-27F515F23FA4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CC69C9E6-0B5E-7295-32C8-D4199CA48E21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D95B86F8-A1BA-D5CD-0A2C-8B84E5D4AB53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DC37A540-7792-9C31-DE52-F8EBAC230B66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D0D976F8-9797-BCA3-67E1-1E2204E737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393EB930-CCBB-7DB1-BBAE-233344C1E15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905BB206-81E6-806C-FDD3-A6A8C36117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023F31C3-63BE-FA4C-58CD-18720BBC08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BEAA179E-2C25-BE79-38A8-DF8316423B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A33868C3-FF45-A6E7-1A69-DEE2AA2ADB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E7450321-842D-3C05-4302-93AF9E62F55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A9F75888-A02D-D9AF-4C2B-7CA5133C41D8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09E69BFA-1F3F-478A-4ED3-4E3E8E45DB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DA82AF69-487D-78DB-0CB2-AF07108FF0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5C1A2408-9234-89B2-A1D4-6A838E914D7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0725F9F7-FF75-65A8-BE47-33ECE2033D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FEEC6F6B-4B87-0FD3-5FE6-EC16190234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875951E2-1279-0682-8907-79B25EE33D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50CA6E99-5BC6-C607-FF9A-061D64228E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7262A7F3-4817-9D77-A7A4-A5A0A927882B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9F17FF30-AFB3-D91C-E0B4-A8F3F54D60D0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CA8E2FF7-FB10-626F-E698-9C0D1FBBCBA8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4159BA4D-9FC7-8424-7DCF-B5328730C561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99FF28B5-6DFE-36B3-DED4-B6B1E3B91587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5D9BABA8-73F6-6B4E-428A-6ABF1B43B0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FB1B974A-B33E-E378-1B86-4511492FF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67DF7DDE-8455-7F03-799B-85B07DD13D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F74E10DD-7F73-93E9-1996-5CBF5A6B0B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69B30C3D-9E5C-54E8-B767-420342D03D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F9A766D1-42DC-7B45-EBFA-162F06065F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456D1746-B080-AC9F-9394-1863B88E43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8998CE15-D75B-8935-19F1-90E33642438F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F4530643-476E-5017-01E9-14E3E398864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EAF2D8B9-E170-A22A-8F11-91E6C66608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C84102AF-2EA9-1ACA-10A3-F90444C577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A26D37B4-E400-0A93-3FAF-87AEF3BE6E5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D3B654D6-4DC4-E428-99D5-C512D430107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A73AEEF5-9724-F5DD-DC8F-805ADD789C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43ACC680-2892-6705-A152-86CB3EB3B88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72E8136E-50EA-CF83-B966-18A7950A1C60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E6FE5245-FD47-C0A3-187F-1C8B9A6508F6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D187EDC1-4C4F-368F-06EA-9D1A73C8D7A4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3335177C-3245-53DC-B81F-274F9BC4FD04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D1EE13A9-585E-E829-1BDE-E615B00A75E8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4341C140-408A-215A-4C1E-F669E35A3B46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7BFDAA35-73F7-A58E-CC31-A74115617E05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C8B41154-C36E-15C8-155A-3D8A47EC4D74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54458DCB-02BB-1692-A94E-9C03EA425B4A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DA00F6CE-11DD-A101-C9A5-5F2DC1B1AC77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9A9B0013-B479-6120-50F9-C07869723A9E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9E29C1F6-C9B5-8CD3-E8C3-9AFEAC2EF67F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416A268E-86C8-181A-E14E-09014EB86D14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BC9D461F-DEB0-D9F0-999D-82F2F77F82CA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90457A6B-BA81-E45F-F7F0-AC903E5FFC69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67657621-734A-65DB-C6AB-2F5D118FFD3C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6FCBA749-B3B4-B124-B2C1-A26B7D1F8467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1791435A-09D3-093F-A2E8-C7F481A7444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9C985AE1-0858-6C26-5853-244922AB4E0D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75106519-474B-1FB6-9136-7A198A8DD1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3BDF660C-47CB-350B-6486-A8D166A7F0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C0E3BABB-46F4-6C45-1AE5-CDB82EC89D77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BECECB1E-0C28-F227-C128-CBE95CC90A48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38A0202C-78BE-0BC8-10F7-500E1D0EE099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7CF42334-C9B9-99C5-41FF-FEDFE3D726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38A3AD15-E9E6-89AA-7E04-DBB5EF13F4BC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E330728B-528B-D85F-C161-6C936F2D1D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BDB5649D-2A56-9F25-9905-37DB46A7F5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166E1936-9856-C861-8D03-7D6F8A567C2E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C39CEE83-EE51-897B-2837-590C48B8CD8B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E2B7681C-DC39-4927-DA90-8D9CB5D31E88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B78D6F02-6304-DBB1-C4DC-AF8515968537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BEC5CF18-DD90-EF8D-1EE8-1C77891C51AB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49B4DB68-2FE0-9BFD-C5BD-C209374BD1CA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DC580640-9369-AD6D-3A47-78E5D1B2B067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E62EAEA3-119E-56F5-7167-AEF0210F2474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45FF5D0F-0DC4-3742-A493-A9335D32D89E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76EEB93A-D525-7BAA-2805-A049FB435E00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60193DAE-0BC2-5022-3C87-58C5A048AB34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8DE7D3F7-0466-603C-54A7-049B07945EBB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C1CC5DB2-857C-1B1B-AAAD-0D089345F4CC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39B197B3-C085-728B-0CB5-A67277A0EF80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07BA8257-9A8A-8545-1C18-056F6FABC382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4869A801-2E01-A0C1-3098-B187E48BE9C3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107C97AB-911A-92A2-01C2-0019537DDE23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82B3D8DD-982F-C5C8-254A-A51C7FCFD86F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790E970C-A605-4CDF-0A24-0391454924E3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2D7446A7-1F15-5252-2C10-C118E0915DCB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F90D3A84-D93F-E511-02E1-0C54009D3E7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D29CEC81-2405-97E9-933C-A69D1D0836E1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583BB27F-18F6-B21B-846B-77BFE5A9A4FF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461EDB08-241B-2D28-3FEA-3452E6778732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EEAFBCE9-6C8E-72D4-0B87-48FFF8EC81BD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FFF33601-8C2B-91F9-802E-3EAC0BDA0AC4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574B216B-C85E-E9C0-0438-4EC49E5C3FC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31A476A7-4A51-3882-839C-2386A7BC6140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2C001C00-DCAE-436B-848A-AF89FE77983A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CEB34C33-DFF1-DF74-9AE4-2D13AE354943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AF6331AA-45A4-BB88-2D9D-97AE1DBCA95C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017C0111-D097-ED20-DC03-37C5C77ACD4E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473D934E-CF0A-E592-2C6D-2E4FD7531C70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2510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BA0E0E22-A435-230B-1D70-F7A93C97CB66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1CA8E5B5-4C92-C553-E61D-D751294B66DA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6F95459E-D42B-57D9-3300-0276D01E295A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59D6C1A8-79CB-7BC8-3936-5E74A6666E44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4EEDEA22-14D4-C6DB-350F-A94ADA869BDE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FCD14AB8-65F2-9B63-0B43-316CF5D339B3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C52CC624-957F-944F-1769-78798182EAD6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5A53CC78-E0CD-7476-7FBA-512EAC04F70B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D50F769A-123A-BF0B-9F81-191D2236C08F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11752FED-791D-E352-3DF4-B37B51B9FD2A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145D9041-ECD4-4692-D37E-8C7FF3C4ACB6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EE69F36D-11BC-FE2D-1876-D7F0071908A6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FF15C1AD-FA60-5BF5-65F1-517F255B9805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6424DC58-A5EB-1434-BC26-63541BD3301C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96D0D093-043A-DFD1-CCAA-D423EED5DF3D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0474D769-428A-DCD4-8118-84D3B5868FFF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111C0BDF-6CC9-9D1F-96CB-497A8BDE1446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605CA0E5-2730-AECA-5C0D-3C417ACAE6A3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C7387FD8-B269-F768-AAA3-BA3FA75FE69F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endParaRPr lang="ja-JP" altLang="en-US" sz="110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A7070CF6-D606-FA4A-AE28-F09B21A1358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FA857CE4-B397-78A2-263B-49A7C581E210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ja-JP" altLang="en-US" dirty="0"/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37FBCD5B-2CC8-D05F-2497-851A180CEDA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A89F5BD1-33FE-0CBB-6107-268B577F94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2EEBAC64-C36B-96A4-FA67-1F4E9841545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77AEBEEF-6B69-60A9-1FFB-4FA2AC00925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C2887F00-4154-B7BB-B4AC-0A124817D91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E596A121-926D-F8ED-6261-37A13D1796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FADBE21C-6F14-E651-3BED-AB3CEDC5A92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59154C96-5594-77B2-95DF-E74E4FE587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5C39C655-8366-5AC1-9BB6-D21364002BE1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rgbClr val="373535">
                    <a:alpha val="8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OUTPUT</a:t>
            </a:r>
            <a:endParaRPr lang="ja-JP" altLang="en-US" sz="1100" dirty="0">
              <a:solidFill>
                <a:srgbClr val="373535">
                  <a:alpha val="8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96FFF072-318A-2084-04EA-0241B34D9109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INPUT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6C7F6E59-1873-32E8-7FFA-CD6368295978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4BE6007C-8EF1-7E9E-EB44-BFD899708A3B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algn="ctr"/>
              <a:r>
                <a:rPr lang="en-US" altLang="ja-JP" sz="1100" dirty="0">
                  <a:solidFill>
                    <a:schemeClr val="bg1">
                      <a:alpha val="8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SYNC              MIDI</a:t>
              </a:r>
              <a:endParaRPr lang="ja-JP" altLang="en-US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F8E66808-3D74-E2E6-A8F4-00A76175458F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700" dirty="0">
                  <a:solidFill>
                    <a:schemeClr val="bg1">
                      <a:alpha val="50000"/>
                    </a:schemeClr>
                  </a:solidFill>
                </a:rPr>
                <a:t>1                   0</a:t>
              </a:r>
              <a:endParaRPr kumimoji="1" lang="ja-JP" altLang="en-US" sz="700" dirty="0">
                <a:solidFill>
                  <a:schemeClr val="bg1">
                    <a:alpha val="50000"/>
                  </a:schemeClr>
                </a:solidFill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4474BC9F-DFD2-4294-C7D2-2963BCF69299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700" dirty="0">
                  <a:solidFill>
                    <a:schemeClr val="bg1">
                      <a:alpha val="50000"/>
                    </a:schemeClr>
                  </a:solidFill>
                </a:rPr>
                <a:t>1                   0</a:t>
              </a:r>
              <a:endParaRPr kumimoji="1" lang="ja-JP" altLang="en-US" sz="700" dirty="0">
                <a:solidFill>
                  <a:schemeClr val="bg1">
                    <a:alpha val="50000"/>
                  </a:schemeClr>
                </a:solidFill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56A6569B-CD75-47D3-9279-7BED729D4091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CB61445A-3442-D58D-1426-B3BB7C563DA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8A970C9B-FA36-A808-DA45-201F84049CB8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B188DE87-6BBD-FED0-A774-D27EC888FD5F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USB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34368ABD-BFC7-7AA5-6370-77014FE83EA1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B595744B-EA4E-74A3-BB4F-93A0C3155A5B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AA278B71-C931-070B-FE4D-DABACED0BDE1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C6DBCFEE-ABA9-08FB-3B09-C45B455C901F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000" dirty="0">
                <a:solidFill>
                  <a:srgbClr val="1E1E1E">
                    <a:alpha val="88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POWER</a:t>
            </a:r>
            <a:endParaRPr lang="ja-JP" altLang="en-US" sz="1000" dirty="0">
              <a:solidFill>
                <a:srgbClr val="1E1E1E">
                  <a:alpha val="88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1C931418-DD11-156E-7530-16A6A2B6009E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ja-JP" altLang="en-US" dirty="0"/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7BB61672-6992-B38A-68CF-9499943F085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D172D353-F6D4-56A2-F214-FFD2AAD62E37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869BC586-99D3-C150-B1EB-53A8DCE2CCBB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2A3329B4-40F3-CEFC-3490-B51B96A4ADB6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1FC42404-0A02-C77C-7A93-20D226AA31C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D947E9A9-A3F7-A0E1-24CE-B9058FFB3999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rgbClr val="373535">
                    <a:alpha val="8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CHOP</a:t>
            </a:r>
            <a:endParaRPr lang="ja-JP" altLang="en-US" sz="1100" dirty="0">
              <a:solidFill>
                <a:srgbClr val="373535">
                  <a:alpha val="8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391195D2-9AAC-98C0-144D-0691738F04B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A7A3601E-E822-26A6-79B6-4DFCC7D6B5A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9EA97168-05CF-218F-E6CD-E96E9F4E05F2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6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DC689174-3146-FDA7-A45D-3C11E26D71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7C02447A-3078-0AB1-1A6F-58057297AF06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3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CABD0C7E-B858-48EC-CFC0-7B7A3B5393A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62645F6B-4BF2-57F4-CDA4-0EDDA50E91F6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ENTER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A89884A1-07A2-902D-5CFA-EBDCCC23DBC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EB911542-395E-714A-AF9D-90EE6D8F6F2E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5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F41B759F-3E71-EE20-FB56-1E2000A8967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9DF7C236-A71B-B960-6B32-88693DBE1047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2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B1679655-A21A-90A8-5D75-438F21679DF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F481432B-2316-7CC2-9D9F-9C2DDEA3B73D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0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E9DDB623-0877-0A90-2CAC-03F79534D1E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8CAF4040-1403-845E-A47E-923365F592E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10A1D4AE-C2AB-2EA8-A0F1-D29A3C63E5F6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8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1F44C4AD-2844-3D72-DA10-3615B456A5E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BD16FA9A-CF59-409D-34B9-A4D13C114492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4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923A0712-F922-FBE5-6074-09751B605CF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4D949AF3-8036-E6C8-4CCB-62B013E04453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1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81258810-25B9-10BA-BBC3-C1D65EE1C24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78E66D84-3249-96B9-C71B-C5F5D83A80FA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5F644D95-09EC-738C-A16E-877C3797C54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1B10E3DE-998C-1BE4-7153-1ED05AA7449E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7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3AF9B8C2-23F8-975A-8A66-54B16DD096D9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9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CFD16C88-0D62-5A27-9268-A20FB6A83D60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E05EBDCC-4C1E-E49C-41A2-8CC72C5105E1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rgbClr val="373535">
                    <a:alpha val="8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CORRECT</a:t>
            </a:r>
            <a:endParaRPr lang="ja-JP" altLang="en-US" sz="1100" dirty="0">
              <a:solidFill>
                <a:srgbClr val="373535">
                  <a:alpha val="8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7DD1D85B-9F88-8CE7-8450-8DDB7521BCF8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rgbClr val="373535">
                    <a:alpha val="8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OUTPUT</a:t>
            </a:r>
            <a:endParaRPr lang="ja-JP" altLang="en-US" sz="1100" dirty="0">
              <a:solidFill>
                <a:srgbClr val="373535">
                  <a:alpha val="8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782EC6A7-BF20-2D11-4C4A-5269E22EE9A9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rgbClr val="373535">
                    <a:alpha val="8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SYSTEM</a:t>
            </a:r>
            <a:endParaRPr lang="ja-JP" altLang="en-US" sz="1100" dirty="0">
              <a:solidFill>
                <a:srgbClr val="373535">
                  <a:alpha val="8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08E86751-373E-E7C2-7AB2-547C528F342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061D1F1D-D535-2ADA-9E31-56B248F0F344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TIMING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61A68F0A-D74B-5905-FD7B-0F201CA691E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3CF60788-EC71-B496-922C-6947163A746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7B9E8E09-08C5-BB76-41E8-09CBEE72CE4C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FX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DF398C5F-EF05-819A-CCA8-B4D71D07BD21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rgbClr val="373535">
                    <a:alpha val="8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ERASE</a:t>
            </a:r>
            <a:endParaRPr lang="ja-JP" altLang="en-US" sz="1100" dirty="0">
              <a:solidFill>
                <a:srgbClr val="373535">
                  <a:alpha val="8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46A96F82-2ABB-A8DC-CC70-DA40E63FDB1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853A643F-C8FD-1E12-4C87-B047E69FB1D9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ja-JP" altLang="en-US" sz="1400" dirty="0">
              <a:solidFill>
                <a:srgbClr val="1E1E1E"/>
              </a:solidFill>
              <a:latin typeface="+mn-ea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BBCBF71A-D0DE-7E4F-1D40-050F935BC6D2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C9C2E6F4-90B1-1D96-B5FB-190B2D7D355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37DD132A-09B4-B1D6-F1DA-5DBE24D71A72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ja-JP" altLang="en-US" sz="1400" dirty="0">
              <a:solidFill>
                <a:srgbClr val="1E1E1E"/>
              </a:solidFill>
              <a:latin typeface="+mn-ea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A111AA90-57A1-FFB8-9EFD-9A4EDA13EE23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F02A221E-EF11-C60D-2432-FA2115BB40D1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B1E0AAAB-1330-DA41-56FB-3161BCC83B2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CA740AEB-1072-7A13-6576-F62A88A639BA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RECORD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D2B4F155-2A92-D95D-57FD-19FFCE76675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4ACCB61A-6691-5BFD-2F23-9052BC1367A1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4352476D-235D-A018-53A1-BD31C056AD4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F1B6FC4E-B82B-1134-0F4D-9D5BB83EFCA0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B</a:t>
            </a:r>
          </a:p>
          <a:p>
            <a:endParaRPr lang="en-US" altLang="ja-JP" sz="1100" dirty="0">
              <a:solidFill>
                <a:schemeClr val="bg1"/>
              </a:solidFill>
              <a:latin typeface="Melete UltraLight" pitchFamily="50" charset="0"/>
            </a:endParaRPr>
          </a:p>
          <a:p>
            <a:endParaRPr lang="en-US" altLang="ja-JP" sz="1100" dirty="0">
              <a:solidFill>
                <a:schemeClr val="bg1"/>
              </a:solidFill>
              <a:latin typeface="Melete UltraLight" pitchFamily="50" charset="0"/>
            </a:endParaRPr>
          </a:p>
          <a:p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9D14BC9A-2102-74C4-13BD-EB215D4D9F2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655A6636-6801-F4F2-86DD-894570893DE0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C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4A2BBE03-AB92-18D3-6D11-1BC9A6598A2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19E4E8E7-EA92-C009-BB9E-EF5B4A723294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D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E32825F3-E1ED-8CB7-CB79-A3647232842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BD1F6855-1183-E0E5-2D77-4DE0EBC0C27F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A</a:t>
            </a:r>
          </a:p>
          <a:p>
            <a:endParaRPr lang="en-US" altLang="ja-JP" sz="1100" dirty="0">
              <a:solidFill>
                <a:schemeClr val="bg1"/>
              </a:solidFill>
              <a:latin typeface="Melete UltraLight" pitchFamily="50" charset="0"/>
            </a:endParaRPr>
          </a:p>
          <a:p>
            <a:endParaRPr lang="en-US" altLang="ja-JP" sz="1100" dirty="0">
              <a:solidFill>
                <a:schemeClr val="bg1"/>
              </a:solidFill>
              <a:latin typeface="Melete UltraLight" pitchFamily="50" charset="0"/>
            </a:endParaRPr>
          </a:p>
          <a:p>
            <a:r>
              <a:rPr lang="en-US" altLang="ja-JP" sz="1400" dirty="0">
                <a:solidFill>
                  <a:schemeClr val="bg1"/>
                </a:solidFill>
                <a:latin typeface="Melete UltraLight" pitchFamily="50" charset="0"/>
              </a:rPr>
              <a:t>*</a:t>
            </a:r>
            <a:endParaRPr lang="ja-JP" altLang="en-US" sz="1400" dirty="0">
              <a:solidFill>
                <a:schemeClr val="bg1"/>
              </a:solidFill>
              <a:latin typeface="Melete UltraLight" pitchFamily="50" charset="0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88B87794-45D9-89BB-AD28-4A8971A96C94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E4FB7E4F-EAD4-A3F5-C4AF-7B52E490584C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C6A3C1B2-2CAD-549E-0D6D-B7A4C9B89A77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0395DD28-6093-BAD6-9251-DEEE4FB17E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17DEB10D-4E43-F4EB-BD76-3C8C10B626E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91939680-9352-2566-4EDA-939024C5813D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E60CA366-743E-B20A-4F10-C29D376A0533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36FA896C-17C2-1A04-F051-191FDF393745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CAC0EFF1-077B-3E8D-2D09-B1CC17CF7C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4ED44A67-DC57-9205-CA62-38579600CAD9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0A8E2E9B-D9C0-B643-777C-8C23283EF5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A1794A56-4BDF-065C-8CA4-FBA00B8CC4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F561F3DD-EF9A-3027-8F56-8931CB738ABC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805F3B72-280B-926D-C379-F61986125973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FB6E62D4-A922-407C-045E-8ABF90C38270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14BD5467-36D5-7CA9-9291-8DC9640AC0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6803E1FB-0C27-712D-066D-8F84D1BB451E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674DA433-B9F5-3D8B-8D3A-62645E1C5E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0A25B867-AFA5-7F46-AA1D-00788CD1DA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0E021304-F237-1926-BF67-FC181975B0C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A18EA14F-3D2D-2B80-1217-F2EABA73D612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SHIFT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2A59B5AD-0F47-06A5-85B1-F1244366E51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03D3924E-8139-D139-B24F-ABCAF0A13EAF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KEYS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0CB0E00F-1495-67D7-40E2-7013326A403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B8267553-9C13-AFD8-75E3-24919CE815FF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FADER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AD56BEB8-F628-0C07-4BD1-A2CAA5BEDFFF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B4F12053-A2B9-F53D-F830-7A7A52C46E7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AF0ADE3A-5F5E-3EFD-28A2-2344DA64A5B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68F30F72-FD44-9B47-54D8-0CE56A72569F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endParaRPr lang="ja-JP" altLang="en-US" sz="140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03C95030-5DA4-20DB-DA60-BDCB4117E1E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EC69C95C-8E8E-4E6B-7820-D203C75E4EC5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endParaRPr lang="ja-JP" altLang="en-US" sz="140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BECC337F-CCBF-469A-3A11-A2350A12CE3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1904371E-46C1-837C-AE53-FC1965C50714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endParaRPr lang="ja-JP" altLang="en-US" sz="1400">
              <a:solidFill>
                <a:schemeClr val="bg1"/>
              </a:solidFill>
              <a:latin typeface="Melete UltraLight" pitchFamily="50" charset="0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0F621698-109A-95A9-2E4C-8716A7644815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ja-JP" sz="1100" dirty="0">
                <a:solidFill>
                  <a:srgbClr val="373535">
                    <a:alpha val="8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EDIT</a:t>
            </a:r>
            <a:endParaRPr lang="ja-JP" altLang="en-US" sz="1100" dirty="0">
              <a:solidFill>
                <a:srgbClr val="373535">
                  <a:alpha val="8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A53A1BAA-7FD7-5870-B820-3DDC9A74F21B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54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COMMIT</a:t>
            </a:r>
            <a:endParaRPr lang="ja-JP" altLang="en-US" sz="1100" dirty="0">
              <a:solidFill>
                <a:schemeClr val="bg1">
                  <a:alpha val="54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C7D6DBA0-ECC2-B049-BDAF-F211D13CD428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54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LOOP</a:t>
            </a:r>
            <a:endParaRPr lang="ja-JP" altLang="en-US" sz="1050" dirty="0">
              <a:solidFill>
                <a:schemeClr val="bg1">
                  <a:alpha val="54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944E3D03-0C0D-ADCE-8EE0-895FA8BDFD1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0E36F418-2E6F-E01F-90AB-7883E78B5E4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46EFF231-52A2-9BAF-3085-DDB5B47B5D9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A2CC058C-DC15-F0D7-CA9A-27F10F07BF70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SOUND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5349C989-1C05-C016-9E57-367FB8725944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MAIN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6DD81001-6281-DF39-EEEC-E888BCE44CCC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algn="ctr"/>
            <a:r>
              <a:rPr lang="en-US" altLang="ja-JP" sz="1100" dirty="0">
                <a:solidFill>
                  <a:schemeClr val="bg1">
                    <a:alpha val="8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TEMPO</a:t>
            </a:r>
            <a:endParaRPr lang="ja-JP" altLang="en-US" sz="1100" dirty="0">
              <a:solidFill>
                <a:schemeClr val="bg1">
                  <a:alpha val="8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76B1D5DF-64F8-4815-2088-C40134A5E24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45B5F779-2F76-9329-B498-1393E04D0527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endParaRPr lang="ja-JP" altLang="en-US" sz="140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4D2DDD24-55BD-71F2-89F9-1FE1135BBA2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63ACF7D3-D69E-08F3-40FF-A1BFC8420937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endParaRPr lang="ja-JP" altLang="en-US" sz="140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DEC39517-D83B-C3A2-EDD5-E02F63A1BD7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FE9A531C-391C-16FC-CC0F-377DEA0192F0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endParaRPr lang="ja-JP" altLang="en-US" sz="1400">
              <a:solidFill>
                <a:schemeClr val="bg1"/>
              </a:solidFill>
              <a:latin typeface="Melete UltraLight" pitchFamily="50" charset="0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C8B267E6-C79F-281F-40AE-A9F3127D865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F784FF3C-28B9-B382-5F81-BAC0F1F60BAB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endParaRPr lang="ja-JP" altLang="en-US" sz="1400">
              <a:solidFill>
                <a:schemeClr val="bg1"/>
              </a:solidFill>
              <a:latin typeface="Melete UltraLight" pitchFamily="50" charset="0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EC1DD151-A394-8BF9-F8AA-4B91AC4CBBC7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LEVEL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7D148B76-EAA3-9D7B-9B14-BAAFAB394EF7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PITCH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900CE5DB-30DB-01E0-E5BC-86774B8DFD5C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TIME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9FE5C793-57CF-9A89-2636-06406B72636E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LPF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859D43F7-7388-BAEC-53F5-9834713C494A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HPF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071E3FBB-A897-4D8F-6D1F-7D06FA6FABCA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FX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EC925E47-50F3-4B23-11D0-F050BA450525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ATK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D0902B0A-9C28-EC92-24B3-3DCA82ADCA96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PITCH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2CEB80D5-67CF-B5D3-D514-3BA31BD14A36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PAN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3705CC85-C902-224A-F6B3-1CC0A31D4089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TUNE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5BA0CFFD-A470-82BB-49B1-D8982BA1ED14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VEL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B53B5935-718F-A947-A727-97916BD19739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92BFC866-4949-D5F3-4C10-977DA57FB52E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AD77EAE4-4AEF-5BB6-755D-DF710A18471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440E4017-93F1-532F-4059-2D790C8FEEAE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F91F99D6-355B-E17B-295F-AD500F5D62AC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37BB63B1-76DE-1CE4-5844-8DE6CF5AC2FC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0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BPM</a:t>
            </a:r>
            <a:endParaRPr lang="ja-JP" altLang="en-US" sz="10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076D1A98-AED0-E15F-BDD2-7937E148317E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0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METRONOME</a:t>
            </a:r>
            <a:endParaRPr lang="ja-JP" altLang="en-US" sz="10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B99B5014-34A3-6C6B-19CB-CAA1F965E460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0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VOLUME</a:t>
            </a:r>
            <a:endParaRPr lang="ja-JP" altLang="en-US" sz="10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39C84568-F90A-A448-C863-5F22873B1C4E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F53C09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GAIN</a:t>
            </a:r>
            <a:endParaRPr lang="ja-JP" altLang="en-US" sz="900" dirty="0">
              <a:solidFill>
                <a:srgbClr val="F53C09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8603722B-DE90-F6BA-9ADD-D1B3A4E97448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900" dirty="0">
                <a:solidFill>
                  <a:srgbClr val="1E1E1E">
                    <a:alpha val="7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SWING</a:t>
            </a:r>
            <a:endParaRPr lang="ja-JP" altLang="en-US" sz="900" dirty="0">
              <a:solidFill>
                <a:srgbClr val="1E1E1E">
                  <a:alpha val="70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9D943AC7-5D26-8144-41FC-F051F039873C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9F5E9911-5CF2-CB87-EE75-A121AF32FDB4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D6B02C05-1A5E-CBDC-71BC-4A85B5E38A4D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CE42B9FA-0335-D3EB-F426-A2E59CC18AD5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D368851B-74B3-082B-7A6E-D581BB641FF8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9BB1B5C9-31E2-9C30-EA05-C7CB0C5D2C09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2F3CF760-C336-83B1-5B39-19C35EBD8853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7018251A-BFC3-37FA-F64D-4FDBB2CFBECF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1E2C6297-C2DC-9EBC-EC95-8EA9AC967ED1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EE24E363-29E6-D2E6-D38D-38167330306C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7270844D-1535-D2F0-D76F-18584702AF2C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31E2C107-917F-016E-D1B9-CAB751CAD05B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313193B2-639E-2ABC-6AEE-CDF971BA5697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30D4D8E1-7F7D-E75C-E6CA-7370664036DB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CC5336DD-23BF-D940-02FA-20D8C46DC89D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370DBCB8-117E-2E33-5575-0B26A6EA716D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74392D2C-B62D-91EB-3D3E-315E5CFC2923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5437B4AF-9994-D6D4-CA73-996E96421C4F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100" dirty="0">
                <a:solidFill>
                  <a:schemeClr val="bg1"/>
                </a:solidFill>
                <a:effectLst>
                  <a:glow rad="25400">
                    <a:schemeClr val="bg1">
                      <a:alpha val="20000"/>
                    </a:schemeClr>
                  </a:glow>
                </a:effectLst>
                <a:latin typeface="Arial" panose="020B0604020202020204" pitchFamily="34" charset="0"/>
                <a:cs typeface="Arial" panose="020B0604020202020204" pitchFamily="34" charset="0"/>
              </a:rPr>
              <a:t>BAR</a:t>
            </a:r>
            <a:endParaRPr lang="ja-JP" altLang="en-US" sz="1100" dirty="0">
              <a:solidFill>
                <a:schemeClr val="bg1"/>
              </a:solidFill>
              <a:effectLst>
                <a:glow rad="25400">
                  <a:schemeClr val="bg1">
                    <a:alpha val="20000"/>
                  </a:schemeClr>
                </a:glo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9E5FA594-D6E8-837F-6D8F-AFA9855013F4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AD15384B-DB51-742D-AA5C-99CF998C3CB8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5D4FAE09-F711-9E7C-DBF1-0C12B476E5A7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ja-JP" sz="1100" dirty="0">
                <a:solidFill>
                  <a:srgbClr val="41404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SOUND</a:t>
            </a:r>
            <a:endParaRPr lang="ja-JP" altLang="en-US" sz="1100" dirty="0">
              <a:solidFill>
                <a:srgbClr val="4140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23DBF435-DF35-A30E-1374-46A291691947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91857095-97C6-07C1-1A30-142899FFEFA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EE74FAF7-DF80-6527-536A-D36DBD842BD7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3A9F1E73-D095-611F-6765-5085944D0ECD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A47B523D-ECA8-D782-902D-AD8028A105AD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53612AC7-3BF4-6792-56B5-2F0D8D6AD4D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B700A5A5-4146-7486-1C8D-E405AD8C799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46ECD8C8-E9DF-6D15-B5FB-09F0917E7705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A4C67364-A2A1-F234-E4F0-882707C5C2C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FC2335A7-0BE8-49AB-1286-972EFA8D0030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C5E0BDC5-F5C4-BAEA-ADC8-9FB2B95911C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D0496E87-075D-10FE-24A7-DF73ED179CD1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C36FE453-27F1-FDAD-57FF-6D00E343B61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45712636-7F79-91DD-930F-CF189BB663CB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16C950A6-9466-9FCF-4E75-C896C121D811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5A1AE583-24B0-611E-BF4E-0B34FD230687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4AA4DD6C-1EE4-0C05-F212-8EBB4AA8915C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2A413FE5-2D35-1898-B070-9B57B053DF5E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01091C54-DA36-1AD7-CBD6-038815228E39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32BB22CB-A758-7BEB-7F14-E0DE71241C8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DF2BDCBB-E9FD-26B7-345A-3F0EBFF04D11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3D160859-1C9D-2902-8F5D-B8D3AA08147B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DA7C38BF-61AF-C48D-6021-F44363E7802B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045E4E1B-C020-2E58-6555-85451A4E454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962E851A-C39A-C6EA-F379-1056488F558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173E9B0C-15BA-51C4-643D-BA193BE80C04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9C978BF1-F2B2-1EB4-DA99-CFE815F9999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32430CD4-37A1-DE34-CC09-B14E859D8172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AD91A2A1-FB9A-286E-D44C-FD92845C5FF1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7D565CB3-5770-36E6-15D3-2EE760E7503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6F4CE8A2-6B1E-1270-EADD-8D6AEED709B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C63C4A44-7CA8-0C65-9891-968668C38AFB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2827D875-9FA1-81DA-FBCE-7207E59DBC3B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010F61D9-06F7-D861-730B-BBCEFD730D07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06BF404C-FBAD-2E36-40CE-22081FDCEECE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0521CDC9-07EF-BEDB-41D5-96E74CD9FD5E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E0DE2A6A-E981-E2C9-EC86-D0F6BD67D63D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0077E352-5D3F-3BB0-90AF-0E42AD307B19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E1AFC471-258F-A212-E2FA-DCCA41B7D29C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85A13EF2-C339-A791-5534-CFB6B4F9558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A311DEF4-E35A-9317-435A-A0BE73997C4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FC55F1E9-DB43-1D41-2B90-58D6729CC547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F3DFD7B5-1A7A-CCEC-296D-ADC88A79198E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0B8CDB9D-697A-3E81-404A-DCDE64BFBF3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1B7A09E2-35DF-F694-6FDF-45CC4C228379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C314DBB3-5B71-CC09-BECD-0CC55A640E1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BCAF4E82-4A38-AC56-A7DB-B65676A3E6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6A4470EF-A068-2749-75EB-EB036DF02098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1BA6D2F6-637D-5B0F-829E-3E29A129B214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F53C2D71-23C8-1E98-3074-EDB92081562C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4CFA7741-636C-4C35-FD8A-E79EB225BF94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CE33D7B5-3FE2-17F7-C1FA-52343E2F9AA0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A35D4CD6-87F8-BCF9-FFBE-CD667EF9DFEA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591D95CB-350B-2771-5638-F8C44569DB6F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E41E5185-178E-94F1-E157-C8AC8A1C6B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F97453EA-5D56-4FDA-2039-2514E62F83E8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2EF067D7-92E0-6C04-6FA4-5687904A13AF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37B40B4C-DBF6-F31C-B5CE-ED475BC2ED41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1FB5A1BE-0590-A030-1B15-667206441CB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617B1822-60AC-1136-FB9E-C305AFAB21BB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A368EF03-FB88-3EDB-F9AE-FA9BDAB48F9A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4846BE28-01D6-C27D-2063-DC15711E1C5C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43BD8F9E-28A1-0AD4-697F-57027968AC86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A64655C5-F702-2742-F05A-2939A8072A7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16F9038F-1B21-8ADA-35A9-C5F1AA13C09C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F9855B28-0FEB-9373-0039-2D93ADEE64AE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9707EF72-A40B-0AF9-15B4-6524E99E12C1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08DBBB71-5820-AECE-7BB9-26F393027CE7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2F6D12F8-F9A4-7A9D-F3B6-99DCA150522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FAA94248-436B-2072-A850-82A704BCF111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2BDE5027-A780-FFD3-BAF7-7685C52BBFC4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E4CD3528-C230-4D46-EF7A-DD0E601D9EDA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2C36F897-4EA5-9AB1-9F04-59667B61759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38C22A44-8F66-0D0B-E193-D37AB73BB719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EBA783F6-D647-53EB-0F88-A39A7781F9AA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8E3942C6-A125-CE4B-A813-06640C8FCD6F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54347956-B8B6-1855-3DC8-BFFEFA85087E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79452F61-3493-DD68-1333-0CA6BFD3FC55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402686D0-94E2-6581-8BB1-7C9353A246F9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3227CC7F-BCCE-2E93-66F9-1160634983A6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912999B1-A5BD-B0E0-8DD8-D14DE729CA93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8118B2D1-D87C-A126-E90E-A458B38541F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6CB5A43D-635D-FEB2-8FD9-19DB78635370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11EE2CEE-8B53-F40C-82A2-4E332FCF9FF0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B8C53F2E-9182-5170-767C-C41F8805D321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9D704D7C-D551-CD68-81CC-D5641DFB3D53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6BDF7FF5-4A63-6F5D-145B-5CD144836309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D034C01B-CD12-6E73-A969-1D88787A643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2B565E08-ABF3-D28F-AAAD-A89C0912C8CD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7C540585-AFA5-9F3A-441C-7DDD046DC33C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A4380E63-1AA2-294B-EF46-34A3DA612C71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6C039110-4440-E747-539B-2BA0BCF7B38F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C6708869-EA64-90D4-7C7B-1DFBF6C300B9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A8BE491E-D338-BE98-A65D-7DCE7F45B9DF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9B59FA6C-EC3C-6D92-9C86-9ACE56DCB33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7C5A4D8D-5F07-5595-F7C3-EEAB702590A5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68F4A859-8E71-A22F-6173-7EACD9999B3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EEAEC6A3-3CF5-6259-4910-B22EDD943BAE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252C346C-2121-0338-12A6-807AF139231B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1B5DF989-8205-D8F6-D0B0-F14F5306BA7C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616EC16F-3AAF-5960-89B8-B52A2DBFE65E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5AB84FD9-4686-E4A2-7684-C647A48CF1DE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6E20E4AB-0035-B6E0-31C0-8D7E507ECD03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DE6E5692-7773-89F1-5A87-5D8E8AFDFBB9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ECD8D1D0-F55E-36BB-8577-116C13476249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4FAE552C-3F1B-BC35-D025-D82B155A22AD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3D47B974-1154-3548-08E1-C650EA1521A3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DDC0C1AF-5F58-9376-39EB-A54D9709690C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3BE0C516-E52E-0F1C-2FCA-6FBD0ACD5DAC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220B9A4C-9611-79BC-1B32-0402294E9A0D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171963AA-5964-CDBD-F757-E50C8C99BC3A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62666FED-ED91-E479-84D5-37561DD6B5F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AE37E6DE-D310-F5E2-FAA2-610E2514B3F7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92E6D8EE-AB96-8975-1075-F218FB349598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8F75BB82-196B-9DFE-1185-46F83E73D990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527C0DBA-E877-6948-5640-F12606DD1653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AB2F7D64-5CAD-C80C-4A97-B59ECD1D33D4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B09D0677-0246-A28B-A218-7BC42C666B95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7749F6CD-8138-F93B-F06C-6A5CD3570A9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6533A7F7-82EA-0961-D78D-A6F6A328D972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3590CD5D-EE51-00C5-AA37-1AB3E8FE0FE0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09DA9520-5B0C-5AF6-2CDB-FFEA5B7A90E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5660E9EA-74EC-AE08-FD94-7A6F2176ACAE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99AED450-8D81-D9B0-C8DB-744AF9F4926B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0E8A321F-2CC2-BAA4-8C10-7E4EAF667FD5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A83ACDBF-D1D9-4D86-33C2-002A06E706C1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4E524993-5912-3C4A-E3A6-68F83BF41F75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CFFEE7B9-F10E-8F2C-0B21-C037D6F3A012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EB868CE2-5E43-4D28-2BE8-4EB0E06D7C6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CC3ACBEF-B0CA-7C97-D15A-CA88C17778F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7E5FCE8B-DE39-A4A7-2ACF-BAFDD1CCE8EC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DAB1D944-7F91-B362-4621-E1550C740F5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2F8778B8-7F44-144C-758D-56A146278C7D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0349C3E8-6323-DC67-86A5-F975482EB779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88A0D5AA-0BC0-62D9-C29C-0EF9E141670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A19DC9AE-CC8A-E726-701B-248859FBAD4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0FB2173B-F5CF-5BFE-404D-0DDC7BE5ED4E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6B4A6A80-5BE3-D363-1179-3F21B2E9C5A7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BBC1B91A-4678-3AB5-49F2-E356B4AD588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0DEC4C57-8F1D-4985-66A6-8FF598E671FE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97FFCA29-2F6D-11BE-1E0F-A18B5766035B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4C77D929-DDF3-A549-0E50-DC706BCDDCA2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2000" dirty="0">
                <a:solidFill>
                  <a:schemeClr val="bg1"/>
                </a:solidFill>
                <a:effectLst>
                  <a:glow rad="25400">
                    <a:schemeClr val="bg1">
                      <a:alpha val="40000"/>
                    </a:schemeClr>
                  </a:glow>
                </a:effectLst>
                <a:latin typeface="Arial" panose="020B0604020202020204" pitchFamily="34" charset="0"/>
                <a:cs typeface="Arial" panose="020B0604020202020204" pitchFamily="34" charset="0"/>
              </a:rPr>
              <a:t>FX</a:t>
            </a:r>
            <a:endParaRPr lang="ja-JP" altLang="en-US" sz="2000" dirty="0">
              <a:solidFill>
                <a:schemeClr val="bg1"/>
              </a:solidFill>
              <a:effectLst>
                <a:glow rad="25400">
                  <a:schemeClr val="bg1">
                    <a:alpha val="40000"/>
                  </a:schemeClr>
                </a:glo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6DE10DF4-4007-2020-740D-323BF6A860F1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D3D396B2-EF62-B371-7A68-FD69677BAFC7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82AD28D8-1785-836F-918E-F11300300B45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DBC64042-97DF-0AE8-B5F2-789515BE79F0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9AF1BF3A-5F94-66D3-91E2-ABE536E01F64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ja-JP" sz="600" dirty="0">
                  <a:solidFill>
                    <a:schemeClr val="bg1"/>
                  </a:solidFill>
                  <a:effectLst>
                    <a:glow rad="25400">
                      <a:schemeClr val="bg1">
                        <a:alpha val="20000"/>
                      </a:schemeClr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rPr>
                <a:t>STEREO</a:t>
              </a:r>
              <a:endParaRPr lang="ja-JP" altLang="en-US" sz="600" dirty="0">
                <a:solidFill>
                  <a:schemeClr val="bg1"/>
                </a:solidFill>
                <a:effectLst>
                  <a:glow rad="25400">
                    <a:schemeClr val="bg1">
                      <a:alpha val="20000"/>
                    </a:schemeClr>
                  </a:glo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427AEC5A-134D-373E-79C1-29F485F4229F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72496137-77F3-B071-CE2D-DCFF2B1C72D0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125A4BC9-84A2-E59A-E87F-CEB4A62AD028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3E4F6703-60A4-329B-CEAA-0012574C30D3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06228517-4301-E736-3040-549102EE638B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FBF2C5EC-7FEA-DFD3-7952-CB89DAE32D36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2EA55246-BE1D-B470-B1AE-E3BB93407170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EED7B2E5-822D-C6AA-54D2-085C93C1617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08CF0C9C-86F0-D89B-6210-E9A1ED7DE636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45458838-011D-FE6F-3E70-4B4CA9AA9BAB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BB01AA43-538A-184F-B70F-04DDECC3B240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891F36F3-851D-4CB8-7B27-9BF2E2834D39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E8D24AAD-2F0D-15B3-32ED-88AD602E5AA7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68B17A4D-C907-FF8D-A396-E552F92465AB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2AC4BE91-688F-BE04-24E7-F19FAB0A0803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9839EA33-5BD0-E2CB-71AC-0771C0C9695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ACA4022E-41F5-1DC2-B503-979BBE5543DE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45520436-0E84-23F9-D488-5D4CCCB4CB23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6DB7F5D3-6878-0168-8004-AD9896A4A95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4CF72D57-8BC3-6AB5-0643-DD3F110BA47C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AA7DD6D1-40DD-619C-30E6-AD932A1E2B5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40563686-9AC1-E64E-07D0-FCF5DE2168FA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9278728D-059F-B1AF-E822-819BBCF39096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AAB99BF0-B74E-4C93-D789-7EE353908E4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E400641B-652D-06B8-2426-59099A0ED812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BCB14AF2-D6C3-85EE-8055-E8B97EFEBAF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D01160F8-E6CC-65FE-FBC1-BD972FD45D86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FCCDE8D9-05B4-3C73-7DA0-B4ED7023E662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F6231A6B-16C8-5ECE-EB7D-0EF4BA840347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9E69C980-EBDA-F06D-8BDE-7F370BDB457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514E3ADA-975E-D772-6EE9-A92563D035D5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F1A73316-827F-A4D7-7E43-EF279F4E8CE9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41E1ED43-2B1A-D59F-513F-669197A34605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711176D9-CC50-9527-29E9-D62DEA266D0C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2ABF530A-A953-7942-27CB-4B3599FDB606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7EDBE291-66BA-1282-4170-175CEAD4A339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0468138D-ECDC-FF1A-5B49-5090A6766BF3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751F2B9E-C43A-363A-8F67-BE6AD3C755C6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9D33FE2D-DE45-9CBE-6D3D-B751B3375DCE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64D60430-DC62-AB67-E3B3-9DF7197F8B74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730C4D54-2B42-FA8A-7C45-21D6305E39C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CDDDE2D8-393E-94DF-15DC-692231F8FE1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869D3501-A3FC-8836-900B-EBB3F9075770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51CE406F-D168-A2EC-0AB1-671FEE8AE93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5851A7A4-4452-30E7-E0DE-4906E45EF6DD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0054DCAD-667D-9481-1BE6-FC5C1DB1C5E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54CAAB5C-222A-46FF-31D7-A8C39477D10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8533624B-13E4-911E-5B2A-1384FFBDABBA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D2F8B0F5-E1B7-85D9-FB2E-4B38CB1B1B15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3591B75D-943D-BC5D-1351-2B434A0856DF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36E46C72-4B23-56B1-21D3-E3928A7E02B4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A5AA715F-10B0-FA49-8ECF-0CF0FC1E2E9F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8A91BB51-891F-FF93-B27C-EA45263ACC19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4308409F-47D9-4A28-4E4E-6F954C7DBD8B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9C201205-FA12-D681-D86E-6F27AE3430FD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EE315855-C63A-7738-F685-D11B8BEF0653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155BCB9B-D5E7-8105-C0F0-E4720A7A1E46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B7DC6F4F-04D7-75A5-A797-9D0A99792089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1D11B55A-B8CC-ED2E-097A-9148C9F4A7BF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76361486-872F-35AD-1880-F9E143192437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C0E2C3E3-621B-2B3A-8343-56AECBB08597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850" dirty="0">
                <a:solidFill>
                  <a:schemeClr val="bg1">
                    <a:alpha val="2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FREE</a:t>
            </a:r>
            <a:endParaRPr lang="ja-JP" altLang="en-US" sz="850" dirty="0">
              <a:solidFill>
                <a:schemeClr val="bg1">
                  <a:alpha val="2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98281592-EC82-71AC-C3D6-DDBDB2B06D10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75242EC3-E45B-257F-5661-B36C826B41E4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23C8B5D5-AE37-0CC3-AA3C-052F1A93A6DC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E7430A8D-B7EB-6539-EF53-A2371B27CF46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A92BE957-C6DC-B424-FF99-4E42B781636F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4E01992C-8BBA-94E9-B9A9-E93071A643FC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25592126-566D-80A5-C95E-476BD95C8454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935B860F-265C-AF70-F7F5-9CBDA34FB0C6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A9AB7153-196C-6CF5-AD2F-C85E87F1AE54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C7FCBBDA-7DA6-CD5A-A3CB-8203E537D634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0241FAA9-5B62-7C74-491A-781E3F47F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>
                            <a:alpha val="10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4C5BB4C5-ACAE-88B8-B182-1DB571646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>
                            <a:alpha val="10000"/>
                          </a:schemeClr>
                        </a:solidFill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4E73BBB5-782A-5FD2-7BA7-54657F79CD8F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C9EE0133-B3F5-3788-A867-30A75D8806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>
                            <a:alpha val="10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CE37746F-0708-019C-57AF-F65E5F7576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>
                        <a:solidFill>
                          <a:schemeClr val="lt1">
                            <a:alpha val="10000"/>
                          </a:schemeClr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EEEFD342-49F0-8F98-FE34-1A6186EE1414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13C60EB9-93AA-09D9-226C-595F4A8562CA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kumimoji="1" lang="ja-JP" altLang="en-US">
                      <a:solidFill>
                        <a:schemeClr val="lt1">
                          <a:alpha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9BD6C97E-40A1-AF05-A781-D610E8E23444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>
                          <a:alpha val="10000"/>
                        </a:schemeClr>
                      </a:solidFill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9248502B-778D-B6EE-71C1-B029AEBED123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lt1">
                          <a:alpha val="10000"/>
                        </a:schemeClr>
                      </a:solidFill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A60E1C45-3676-31E3-7441-131AD5D1C184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lt1">
                      <a:alpha val="10000"/>
                    </a:schemeClr>
                  </a:solidFill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49911058-831F-5C7E-5582-79577438BB2A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lt1">
                    <a:alpha val="10000"/>
                  </a:schemeClr>
                </a:solidFill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AFF0CC28-D4E9-19F8-6AC2-7A4AA277B23B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D1E64F29-283E-CD30-B054-3E9ECACC5635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803C59F4-5121-0302-807B-9ABE32EB3BC4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/>
            <a:endParaRPr lang="ja-JP" altLang="en-US" sz="1100" dirty="0">
              <a:solidFill>
                <a:srgbClr val="4140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79E51EC3-028D-17E9-4D53-8835101F5737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600" dirty="0">
                <a:solidFill>
                  <a:srgbClr val="41404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MUTE</a:t>
            </a:r>
            <a:endParaRPr lang="ja-JP" altLang="en-US" sz="600" dirty="0">
              <a:solidFill>
                <a:srgbClr val="4140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AD6124E7-B403-8B8D-F2ED-52D492281F84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9218AC98-E11E-E17A-6657-18E4D69886F2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B65AABA4-62F6-8597-7ADA-659E943172D9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A40DB2FD-C49E-B215-6D73-B88AFEEB7B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FB053322-B20B-A604-9A4E-4354BA57BF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6E7AD798-A5D6-6182-910B-6328B674DD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E8C2C0C2-A3F4-77BC-02D6-F9FCFF4E4B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9BAC59DB-B1AA-56EE-0184-969D7D3DEE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82DE2C47-5AE5-6F2B-075E-A2C7F1AC23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865791CA-E261-3CD1-80F4-8E731934219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EED56489-F18F-B919-9558-0E531197727E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D825ABFF-6CD2-6D72-63FA-65683C1305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C53D9828-3E51-93E0-3AF5-725A71C829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F7E052A1-C735-AB21-6A82-026EA945C3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358BF133-F6C9-F88C-3419-F9511AED2D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0254FF91-8D19-6A50-FCBB-8C4D1EE72A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8AC529E6-28CF-9E6B-55E0-2C094701D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E42331F3-81A7-749D-D9CF-9CAF794059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115FDE32-DC04-6A84-2DEB-2BF3C2306F2B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B22FAD13-8DD3-9F8B-DEB1-ECA97F8828F0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55C9770E-19FB-ADF2-9610-3FDB7A5BDF2A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F40841D0-78E4-5B4C-FD8B-ECA36DD2B504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9F3D12B0-9F09-E57B-BBA6-C327936D0F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E24EE3EB-091F-2D2B-150C-45C244887D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21D70ECB-F7E4-F2A3-798C-B78C05A2AA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854062E5-F784-9BBB-47C5-EA854D63FE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3CB68717-3F5D-F9D7-DF56-05144C1E05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2D09D6C0-39A3-48DC-6019-48ED6DD62C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375A2F43-8FD9-CD7A-A174-3B305B91DC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71668E4F-CC79-2C3B-62DF-C91BA1D05576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D9C296A2-0DFC-F63B-1665-0840EB232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F5034A73-1062-34AB-28CC-13039D6B2A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23A86542-0AB4-10EE-5F19-EA0F55B65A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2957B686-5BB7-833C-45E8-73EC749C60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09B5EFF6-1696-17B0-5F50-7F8B1DB360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0452377D-C018-AE83-6C70-5A8996BA155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A02A4469-D023-558A-7DA0-8ABCDAF89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7C850F0B-442D-0B86-A1F0-2A44ED952413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A01ED267-7A14-A0D1-0497-0D9A7DE6EA5E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5B65DB1C-C3C1-AEAC-631C-E1F85E2D5951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37132F7A-F82E-29B6-6254-215BD929853E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5C9CECE1-5014-AED6-B625-59B9A306083D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4216CD35-5EB9-46A6-95C2-03C16F6F2EB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C5B9AD78-B92D-1143-E5F3-51FD8E2DD5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D40B61D3-BFBC-DD13-CCB3-5CFDCA8726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1E287880-D029-E5D2-BF76-238D67121F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31295307-7164-66A4-4B39-0D92BE3180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EDBED4B5-C468-B126-9702-FB2A0A60F7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402AE3D1-C6AE-3181-F42C-04FBFA0F92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BB59507E-DC82-F27E-FDD7-06AE4F313783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FC46B06F-4446-D35B-D7B7-4BED1FEEDA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2BAF4237-3608-EDCC-0209-D8B32657A0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B23A3632-1518-AAED-F57C-A01B8E4E1A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97CF9E65-5AFD-E88A-5EEA-73B38B2EAD1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2F385460-CCF1-3A23-00B9-6DB608132A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A4D94549-6D65-3098-C9F9-6133D7F69A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EB19B054-A756-9DCB-3CFE-63E87644EB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B0338D30-8718-5349-D55F-36FCCF323CE3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4985D031-FCB6-8BCB-E897-565C7B59C410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52B61A56-86C2-470E-F3D7-B3D11A55A157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DC6F576B-EBB6-9EBD-DDD0-69FB81568775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4FF81D3D-86CD-A346-02DA-417190C26B29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87439529-0618-EDD2-8043-4A9F6FDA8C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26FBB265-DE88-335C-705E-7F7E850A1C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F925765F-9005-42DD-FB70-47974BB752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DCAEAA31-C341-69AF-0C82-38611549AD8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B6A3644A-744F-95D8-6A4C-5A04E2C95B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94037419-ED25-495E-57CA-B8DB25A3539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CD5F7B32-CFDE-831F-C202-6C6770F508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C706134A-3C91-D24E-1FC6-783A361DD260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903D1419-1E9D-23FA-58A1-7E853CD9CE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61C0CE05-B57C-FC41-C152-6813B4F5AA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1875B522-AB1B-E2EB-0062-87F4D21618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69DE3415-B842-4DBC-3E15-89572D6E83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D62538BA-23DF-0EC6-C20A-F687EE9323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E79918BC-324D-5936-E54F-8A4C097D2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55F23CFD-746B-2132-7EB7-B2C8DD01F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917DE851-C3F0-AD34-9141-245634725ED1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6E9392CC-8F90-D4FD-76D2-B4A18EEF5846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AEC3861B-F1DE-2F0D-A7E9-DB15F66A59D2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r>
              <a:rPr lang="en-US" altLang="ja-JP" sz="1050" dirty="0">
                <a:solidFill>
                  <a:srgbClr val="41404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endParaRPr lang="ja-JP" altLang="en-US" sz="1050" dirty="0">
              <a:solidFill>
                <a:srgbClr val="4140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84D8DD77-A937-33B0-F8E5-060B21437FBE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endParaRPr lang="ja-JP" altLang="en-US" sz="1050" dirty="0">
              <a:solidFill>
                <a:srgbClr val="4140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735C9C2B-74A5-F213-ECB2-E4E933E4108B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r>
              <a:rPr lang="en-US" altLang="ja-JP" sz="1050" dirty="0">
                <a:solidFill>
                  <a:srgbClr val="41404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  <a:endParaRPr lang="ja-JP" altLang="en-US" sz="1050" dirty="0">
              <a:solidFill>
                <a:srgbClr val="4140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FFEC0E8A-1BAB-56C5-02A6-FC4722AA844E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endParaRPr lang="ja-JP" altLang="en-US" sz="1050" dirty="0">
              <a:solidFill>
                <a:srgbClr val="4140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7E270356-E883-D20A-290D-B743C37133EE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r>
              <a:rPr lang="en-US" altLang="ja-JP" sz="1050" dirty="0">
                <a:solidFill>
                  <a:srgbClr val="41404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endParaRPr lang="ja-JP" altLang="en-US" sz="1050" dirty="0">
              <a:solidFill>
                <a:srgbClr val="4140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BCA0D585-5177-0641-29DF-B6C5A55C8258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endParaRPr lang="ja-JP" altLang="en-US" sz="1050" dirty="0">
              <a:solidFill>
                <a:srgbClr val="4140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FC8FC348-FE4F-8B65-4D08-E3187A9F85BA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r>
              <a:rPr lang="en-US" altLang="ja-JP" sz="1050" dirty="0">
                <a:solidFill>
                  <a:srgbClr val="41404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endParaRPr lang="ja-JP" altLang="en-US" sz="1050" dirty="0">
              <a:solidFill>
                <a:srgbClr val="4140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E305C766-CC9F-B42B-DAD8-D5F429ED2CC2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endParaRPr lang="ja-JP" altLang="en-US" sz="1050" dirty="0">
              <a:solidFill>
                <a:srgbClr val="41404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2210E55F-D839-1C1B-42E9-1B4EA06B6E69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64D602E8-A180-BB46-33B3-DEB5CF64AA1E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ja-JP" sz="1100" dirty="0">
                <a:solidFill>
                  <a:schemeClr val="bg1">
                    <a:alpha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TIC</a:t>
            </a:r>
            <a:endParaRPr lang="ja-JP" altLang="en-US" sz="1100" dirty="0">
              <a:solidFill>
                <a:schemeClr val="bg1">
                  <a:alpha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E58BDDB6-76E4-92A9-C5EC-A28C7A9807C0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E41B0735-F0CF-69E9-B467-C55BCB03128F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2A81CA49-A9BE-DFBB-00F0-B947D408D90D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75BAFC9F-FDBA-23C5-A23D-689D2D4599FB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altLang="ja-JP" sz="600" dirty="0">
                  <a:solidFill>
                    <a:srgbClr val="41404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PASTE</a:t>
              </a:r>
              <a:endParaRPr lang="ja-JP" altLang="en-US" sz="600" dirty="0">
                <a:solidFill>
                  <a:srgbClr val="41404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FBA8F05A-597B-6505-3978-CA390044E43E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C76F7DB1-01F3-55A8-CE0C-8CA57B1FF8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53A16842-01AF-D081-41C2-DD6C7EB299AF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84FBE95A-29ED-969B-8639-77D7E85A68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07C961D6-DC6C-17B9-184F-C98F6EE126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129CC4D7-CF04-E98A-C2B5-3DCD174C9277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E094FBCA-80F9-AA84-5129-BD2092096345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altLang="ja-JP" sz="600" dirty="0">
                  <a:solidFill>
                    <a:schemeClr val="bg2">
                      <a:lumMod val="1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COPY</a:t>
              </a:r>
              <a:endParaRPr lang="ja-JP" altLang="en-US" sz="600" dirty="0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4A1F63B2-447B-21F2-76FF-E22A527338CE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CA31EA04-99B1-E94A-E895-55FB2D3B4A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A9F6B1A8-B139-E75F-6878-5193E407C08D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85644EDC-F9C1-C9E6-B276-6CD0995F1A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A2EBECE3-8708-C0A9-0C1F-BF3EFB7586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7FB98BDB-C3B9-5B26-F016-AD75371166EB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75E8CF0D-2BD6-E14B-8AEC-4037E9819534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18792BB8-F20E-EC36-B8B5-D581EF825028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0FE7DEF9-DA5D-E0BF-C813-9EA3EDB1C470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478E07CD-1DE1-E64A-640F-9A2B30A8D5A9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D3200049-9B16-50B1-8F9E-33B24F4741DB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240F9AC0-55D1-EDB2-36AE-B95C73B9C574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A1D4B269-BC34-E9C0-3925-2BA79829D6E5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ADA1001D-A112-CDE2-9554-5E257748F6C8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945D1344-70EA-602B-0C3A-8C22FA24864D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ja-JP" sz="1100" dirty="0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MAIN</a:t>
            </a:r>
            <a:endParaRPr lang="ja-JP" altLang="en-US" sz="1100" dirty="0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8A00947C-CFF8-B2AD-E269-6F9AC5BC3749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altLang="ja-JP" sz="1100" dirty="0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ERASE</a:t>
            </a:r>
            <a:endParaRPr lang="ja-JP" altLang="en-US" sz="1100" dirty="0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DC6DEC4D-3ED2-15D3-A65E-5CDADEB4662A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ja-JP" sz="1100" dirty="0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TEMPO</a:t>
            </a:r>
            <a:endParaRPr lang="ja-JP" altLang="en-US" sz="1100" dirty="0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BF87F169-9FF9-62DB-EC28-F78905287D28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altLang="ja-JP" sz="1100" dirty="0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SYSTEM</a:t>
            </a:r>
            <a:endParaRPr lang="ja-JP" altLang="en-US" sz="1100" dirty="0">
              <a:solidFill>
                <a:schemeClr val="bg2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3A975B32-4A32-43E5-2A7B-310665902B06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2D764BE3-0617-3DA7-1A19-836A407E4A0B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10F33E6A-E01D-D202-BA32-5E815B6564DE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044643FF-A630-2E2E-F913-A099E651BE1E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0D59A9E2-D795-65D9-D06E-AE47673B89DB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0166CEBB-ECDC-B964-2FAD-68B319AE16BA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94C7DF64-85AC-373D-61A4-A8C1A9AE7D53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7936DE19-3EB8-96E3-B10F-8803FEC49EE8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BDD4A0D5-E477-EAE2-0E86-FEFB580030EC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4100" dirty="0" err="1">
                <a:solidFill>
                  <a:srgbClr val="232222"/>
                </a:solidFill>
                <a:latin typeface="Bahnschrift Light" panose="020B0502040204020203" pitchFamily="34" charset="0"/>
              </a:rPr>
              <a:t>K</a:t>
            </a:r>
            <a:r>
              <a:rPr kumimoji="1" lang="en-US" altLang="ja-JP" sz="4000" dirty="0" err="1">
                <a:solidFill>
                  <a:srgbClr val="232222"/>
                </a:solidFill>
                <a:latin typeface="Bahnschrift Light" panose="020B0502040204020203" pitchFamily="34" charset="0"/>
              </a:rPr>
              <a:t>.</a:t>
            </a:r>
            <a:r>
              <a:rPr kumimoji="1" lang="en-US" altLang="ja-JP" sz="4100" dirty="0" err="1">
                <a:solidFill>
                  <a:srgbClr val="232222"/>
                </a:solidFill>
                <a:latin typeface="Bahnschrift Light" panose="020B0502040204020203" pitchFamily="34" charset="0"/>
              </a:rPr>
              <a:t>O</a:t>
            </a:r>
            <a:r>
              <a:rPr kumimoji="1" lang="en-US" altLang="ja-JP" sz="4000" dirty="0" err="1">
                <a:solidFill>
                  <a:srgbClr val="232222"/>
                </a:solidFill>
                <a:latin typeface="Bahnschrift Light" panose="020B0502040204020203" pitchFamily="34" charset="0"/>
              </a:rPr>
              <a:t>.</a:t>
            </a:r>
            <a:r>
              <a:rPr kumimoji="1" lang="en-US" altLang="ja-JP" sz="4000" dirty="0" err="1">
                <a:solidFill>
                  <a:srgbClr val="232222"/>
                </a:solidFill>
                <a:latin typeface="みんなの文字ゴStd L" panose="020B0400000000000000" pitchFamily="34" charset="-128"/>
                <a:ea typeface="みんなの文字ゴStd L" panose="020B0400000000000000" pitchFamily="34" charset="-128"/>
              </a:rPr>
              <a:t>Ⅱ</a:t>
            </a:r>
            <a:endParaRPr kumimoji="1" lang="ja-JP" altLang="en-US" sz="4000" dirty="0">
              <a:solidFill>
                <a:srgbClr val="232222"/>
              </a:solidFill>
              <a:latin typeface="みんなの文字ゴStd L" panose="020B0400000000000000" pitchFamily="34" charset="-128"/>
              <a:ea typeface="みんなの文字ゴStd L" panose="020B0400000000000000" pitchFamily="34" charset="-128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E62B6E2A-A78C-3FA4-EA6C-9D4F2BF7D6DA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ja-JP" altLang="en-US" sz="2200" spc="-20" dirty="0">
                <a:solidFill>
                  <a:srgbClr val="F53C09">
                    <a:alpha val="70000"/>
                  </a:srgbClr>
                </a:solidFill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39B3BF38-A977-D5CB-EFBA-478A913A99C8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100" spc="100" dirty="0">
                <a:solidFill>
                  <a:schemeClr val="tx1">
                    <a:alpha val="88000"/>
                  </a:schemeClr>
                </a:solidFill>
                <a:latin typeface="Bahnschrift Light" panose="020B0502040204020203" pitchFamily="34" charset="0"/>
              </a:rPr>
              <a:t>64 MB SAMPLER COMPOSER</a:t>
            </a:r>
            <a:endParaRPr kumimoji="1" lang="ja-JP" altLang="en-US" sz="2100" spc="100" dirty="0">
              <a:solidFill>
                <a:schemeClr val="tx1">
                  <a:alpha val="88000"/>
                </a:schemeClr>
              </a:solidFill>
              <a:latin typeface="みんなの文字ゴStd L" panose="020B0400000000000000" pitchFamily="34" charset="-128"/>
              <a:ea typeface="みんなの文字ゴStd L" panose="020B0400000000000000" pitchFamily="34" charset="-128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057C822C-93C3-87C1-5016-5B0DFE633162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E8C971BB-E456-9D91-3F2D-971FE11C1985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E6C6F707-CEA5-FECB-FB0C-7E95DA8A5F9C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E013A91B-E547-FF06-3DD0-3B2C65DEC4BB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21E19A22-4EC5-4C6D-611E-933FBB718AA3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66119C11-3424-4CBB-5EA4-47A806AD7BD9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FBC05278-6BE7-118E-354C-85CD3B56E318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460B6AC3-0774-7235-3423-8667F915DCD4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80AA3B69-B641-0D14-D543-15D62FABE2E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14918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 advTm="0">
        <p:fade/>
      </p:transition>
    </mc:Choice>
    <mc:Fallback>
      <p:transition spd="slow" advTm="0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E9C4E9D-1A2C-191F-B350-625E1B1382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DDE8B7A2-9E2C-77B7-C84E-4E69776AE1EE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B5539633-EACB-0032-1A00-A7B8EA729BF5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F30F7E83-474B-5C34-086F-EA2D7040ACCF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4DDD7953-41AB-17AB-FE74-111F00C4E625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B09091EF-493A-A802-B4FA-F1E13FCB04FD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2D0010D5-FAC5-24B9-13C6-29B2AE8265EC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9F7E9251-2AE5-EE64-8ABF-EA0A8DB44053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0FFF6353-6297-2226-E7E8-6FDC15F9E9F6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4D7D0D08-E272-C197-056C-CF439708E6C3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813F5866-7700-3BDA-C381-9929351AEB50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129AD00E-3782-AFF7-18AC-5528A65DB944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D2C23674-0B4E-F103-2465-7A4C351202AD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C9321CA8-6DCD-9E17-DC6C-CBF4390EB9B1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83ADF8EC-C5F8-67A4-C4FD-9F895034F069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FCCC7781-DE55-A362-0029-6B8C2B073C4C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017AF0E-1CFD-F186-BF82-52B724E2C51D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749D44D9-96D3-B4B7-8453-506FB8F36A75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83B1675C-B782-38D9-B977-33F7F5C32AE5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D0388306-9220-06E0-7B39-C8891AA358DA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2AFD64A6-E4B0-22BB-63ED-90FB3CCF94F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2EA31083-D0F7-046F-0BBD-4D9A95E46EAA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45656382-ED40-3D60-BA60-C2EABAD6578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0C25920E-5010-F7BA-D6D5-5EDF5C40391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78823A4F-8779-01FF-59DE-849D85C442A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B84689D6-CA73-BACE-5FEB-7A2948C4077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77F19818-DD53-8048-ABFB-0CACE3BA20F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309712CE-8C09-BDEF-FE6F-657600F9320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FBE533FF-4986-2E99-F052-90841D34427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6B55E36B-9D9A-9EF1-C00D-EE3CA3B9C9D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18948C1C-BA7D-2A1C-C94C-6ECB15FF23BA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21DCFDE1-2F15-D0BA-1C40-AF3CFD1727EB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15FA53D2-D19E-D50F-60FA-28CFBE7C705A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389D069A-B28A-62F7-3A54-36F1EE06B010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F0AAE90C-10C4-1E8A-0793-F4330DFC1C32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FB9C3163-44E2-1440-3662-1CED6FD74581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09218375-6B73-F5F2-9836-16FEF97DA177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0C41E848-2981-30FC-F427-5587F2EFD5A8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93FBC62E-F29B-00A2-D1C7-8E0AEBD0ADC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462D182B-90E4-3BE9-5547-D58A5C0577EE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D48FE623-B56C-B30C-B2E8-4B2619A713E0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BCAF149D-31F1-8763-9D25-94B5105CB3B5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D2EA9E17-059D-C96A-ED89-250D9FC20FA2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77D0C4D9-A77E-0E01-3FB9-405971F1F197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ED0DFB08-0548-2338-75C0-5E02BD2D7ACD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DBEBA7A8-1488-4B65-3968-8A9E6D9231D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C6E72832-8D89-B84E-94E9-766E4E6FBCD2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B6D07C66-27A1-C9FF-5EA2-1B68A3A58CE3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6AA10514-E6BE-D3E1-8085-0C477DF57E17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08CDD302-BD1E-C68A-20DF-D6F6578F567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6001A387-FF65-1E3C-DA19-D949494ADD04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7242CDEC-CB05-AAB7-8BB8-8B7BD3B283A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B3689982-3AC1-E61A-800F-C9BE6BDCF61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7E180DF0-40E2-EE4C-B269-C5C7BC1D148B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86648596-6FA7-ECCF-E849-FA019F77936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9BAE410F-B2EC-AB05-7E6C-5C116A41BBC5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E8619214-4760-F9A8-337B-50D3FF815D0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E8C52921-B997-8204-32A6-FAC1EC17F253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2534E0AA-14DE-63BE-037E-D6232E9AE9D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D19805E2-C71C-5928-A0FC-569F48E6D1B6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534FF3A1-A40B-73BA-572D-C4A2F661E75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B86F477B-A7A3-7DFF-FB0C-B9063E1D8F79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9F629BE0-C12A-CC11-B992-244D46A0F25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3D194DAB-7B4A-6D1E-7DBF-918AD6DB7359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C838D0BD-3AA8-E8D3-92F2-A05DEA2F926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CBF3F165-401C-AB85-2A44-B78CA765E43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09336863-2A76-40D5-1278-D0E3B1AC3C01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3270F916-94C4-99C9-EAAF-BF84C9A4AFE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02566" y="8991324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05036B53-5392-70E9-F4D7-0E2084406581}"/>
              </a:ext>
            </a:extLst>
          </p:cNvPr>
          <p:cNvSpPr/>
          <p:nvPr/>
        </p:nvSpPr>
        <p:spPr>
          <a:xfrm>
            <a:off x="5797669" y="9481098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C3D9C499-DA47-EF45-44BF-F70AAEF0B17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3AFB7ACC-7666-1C05-8B23-69C5A427622D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6E7BB1F2-E86C-A715-1B77-DF66878628D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8967F859-CE08-FE51-8A0B-67FC2AAC0D38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AD3CEF6F-075A-CF1A-E313-8E5FD475659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24AF1494-4BE8-35CC-52A6-48910E02CD0F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219FCCE1-4ECE-068F-904B-C8A7E04B879B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7382D5E8-41AD-5DAD-A369-6D8E0A60E252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3FBF2F0F-9B49-D408-E969-0CF51C391A16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E2FC232E-9F02-AD5E-7D2D-728624D5DD4C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B838F5D1-C81C-BE8E-8047-D11D55D0091B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ABF04F36-2685-11D9-3868-5ECB16C36DE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D8233D1B-C8B7-B216-0B80-9876AF90DD5D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BC3A9B33-CD37-AE0F-717B-4B1AE91C0D0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BF52C830-54BD-0ACD-3EC9-E562CFE1594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A6606CBA-9C96-9C53-A6F4-9CDB356129A6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D87E35E7-EE43-40E7-DDD3-F1844F1F61F8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8839988D-A5CA-7168-B495-DA3A27C9DF7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41B5CDD6-7159-3AB2-6A3A-3595EC7BD47A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7CBCA533-427A-E35F-5345-B07FE65FB7AC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FF718511-8215-9FEA-B604-25A5EBFD72D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D4F803D4-79C3-AC07-5BB9-56F8C6D340A4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C7E2FD03-318B-FD45-2193-48083ED1837F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C499430E-0777-56FA-05C3-FB1E6BACE6D8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8E45469C-4619-4B12-8599-23BD944830D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E348FFDE-62C6-BD94-0789-F978B9CF22E3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2F0B8177-306C-0526-2F5B-EDF5981B23A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FD1791C1-4E2F-CA27-ACD6-337BBAC79D36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1E549F41-99A1-0091-38D3-2A76EF994AC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BE2A8AF7-2238-3470-535D-12CF2FCE74E5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C3D72D1D-6448-AF22-A063-252F406BB54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11C29890-0B02-C5C3-6948-4D846F4AD25B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FC4A059B-F973-D8A3-2A02-8BF3DA4DF90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329051A9-A90F-EE8B-512C-41FA91DB4278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F7B7E7C0-5D0C-03B9-8ABF-C3656698444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F7026100-81EE-7230-45BF-52F55A5C0F3F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0BFDA69F-86D8-8F30-0FA3-0A8A6F2993BB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059E0028-90EF-DC8C-AE41-63E2C1C383B9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7328F61A-A2AC-FEDF-24B0-FB8EB197D491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F8734636-0E20-9F11-E78D-934B3D85F4B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8C57674F-FFC5-5F5A-C01A-E362D0AC4B6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5B45BA67-E58E-51C4-C24D-1AD06C82253E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EB9576F0-12BD-80CB-3D7C-4AB7C78CF8C6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96D5EBCF-BC38-B3E2-FFD3-DE4827B01A9F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5B805D56-601A-57CC-D5E0-544B527579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8F814372-916A-9985-373D-6F9D43BC9A41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F69311AC-D361-D927-B417-352D3F783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17EFFB5B-C3FC-8D0F-8F6D-0B39CA8F727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CFE07F6B-85A8-4855-7229-1553950E5F96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C90EB647-AC7B-F4F7-A48B-2940EB10CF61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59877C85-D051-A1C2-DC4A-D3ADE882BD51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15982CA8-FA61-6D65-2345-10A7B52F0DC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D1BF7166-4EAF-2A61-D6A6-A5F93E92A0AC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BD06D606-5DFF-0F82-4B59-D1E5D51D44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5CD93BDB-E409-B9B9-D974-F7E0457C97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203AB097-3B2D-BC32-E10F-C6EE28ACEB2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CAB4266C-205C-01B9-819F-A443C3D8F395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4EF52A41-FE55-3235-1C02-80D8906FB0C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CAE0F0C0-C8A0-63A5-97DE-2AA1D7D81DF4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D943D85B-4792-FF24-BB56-FA8CAED4C58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29DB9374-02FA-BE62-E704-B929826603DB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177A51EA-37BE-70C1-5449-CEC959DE625A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337E2227-B0FA-246E-A302-2A720DE080C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A7C2B67F-6D96-F31D-96DB-70AAF688900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A1845F6E-F639-ED23-9D88-3CAEA18F93FB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858089CF-27B1-293E-0999-34001230D68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A8E6DFB1-9B5A-CB39-17F2-821F403177A0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1D89DC7F-60F0-0F0F-1E17-8860169930A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1FD3C196-4B6A-F8BF-7B00-71C34C649772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F94BFD63-FF0B-7913-C6DC-2BDDD7A36AB2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85CB17E9-1F98-07A0-2DE4-5AA40EBF9E9A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003DB4B9-23E8-223D-20C8-D6860DF47855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F6D683B7-3CB4-939C-6A4A-CB6DE879F2B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8CC67DA5-4241-2E4D-6458-8E1A2EE2404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42E88D7F-3312-0C8C-9051-B42274EB24B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6411B9D6-97DF-45F6-72CD-E6B056A25662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25B5A785-D431-A137-261B-C7CD53B5EFCC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BE7D9E80-8A02-FFCC-5FDA-1D15B078BF51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FBEB952B-5B7F-98E6-402E-D6C53109138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7A45019D-E696-7083-A342-01007EEC5252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58B095F9-FCE7-4D9F-E819-6BB449A23C7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017DCEC0-09C7-BCEE-9A29-C269067619E6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E4CB4F26-96E4-ACFA-2041-5B8FDCEAA96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DC88F9DF-F8B9-3627-C9EE-F8AB937DA6E1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8A4DB418-08A4-4BBF-E23D-1E0741F8395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275B751D-28D1-8D0C-0BCF-98A355ADE130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993B213D-CE08-C4F8-753E-D2CD5DA9AA71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FA065DB0-0EC6-AAE6-1033-D98CD9F6FF64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1157581B-EC5C-CDE3-ECEB-977799DDB4F7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BCB3C116-32FA-947F-44F2-1E5598116DF5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9006F43D-3967-C90D-4C27-C0ADC0308A24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0F618BC9-4D09-B00B-8261-2ADA0320727E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EF7E0A6A-2EEC-312E-74F5-BC3963558B93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7E762FEE-3DA8-2DBD-3F99-44FB8C8A815C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C60959EF-9D0D-0719-C33B-9BA8DAA15EF6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CDE51BB3-BCBF-6D37-0F41-4E4C2ECB09AE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3B1A9709-9D43-FB84-DB78-56E1A2B27D0E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6FC70957-B0B6-5B71-4F9B-287F91374473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A6B271E1-C849-FA62-8B4B-A3E9E323FAF3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B17AD723-9FDF-34D1-CF71-FC013DF4441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182A39B8-983A-AFB9-609B-204AB6649E50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0186E141-9CAF-AEC5-CCF7-D38F048051AA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B3B16BBA-F0A1-A9F6-18B6-35584529A3AA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ACF8ACA6-815A-C265-EE3E-F8CA397D6E1B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B696B072-00F8-314C-64BD-A7241EF228A4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743A13E0-D7B4-FB0D-690C-ED793D431CCA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94AAF8D3-754B-ADDF-5C6D-8EE741D01C55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A5E7BBE7-FEA5-7B22-A857-00B61E284C2B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CA991DDF-9AB3-FB15-693F-F7832B62BEC1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087DBFA5-9841-8B89-5D15-6CDDE5BBFBAB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6627BCB3-EE11-E2ED-EC01-52BFBD2649AE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EAC8A633-D9C3-EBC7-01F5-69AA8B63D260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638F856A-D402-8E4A-54F1-5624361F2D18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89F77FCD-BEF6-078E-727F-72682753729E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CC6DAAE3-0B9E-1192-2429-6FD67A29FA7E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A0B6C80E-399C-86AD-21A6-8F308DCB4F31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C3802EC6-BADF-347A-A865-3288D56EBDE0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676C1A5D-2775-8BCD-D774-5CE7D809CB97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9D2B886A-4C82-718D-F1CF-F243672E9D0C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9AEAB8B7-9D79-C2A8-9778-09BADF4CC782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BB02D6CB-EB7A-2103-4065-BBCD1895DC33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D197455A-4757-C26E-9B9C-B4DDD4B79CDC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C2864F43-2DE0-9127-52BC-FC38119E3378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974B0328-C060-02F8-2C15-189D77E4D65C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941C60B1-DE4E-5765-86BA-A8854ECF539F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8B2514DF-4B21-01F0-01B9-5134D010DAF7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44051447-BDD7-0101-B109-F58EC4999C2A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0F605490-0F4E-56E3-1A47-1E628761DA10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AD6A8BD5-24F2-53D4-9016-DC81C08C468C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E5D20082-E38C-3595-2B28-8A5B165E28DB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12E6E93E-62FF-6625-D2E5-55A21934CF3D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D0FE2EFE-CCA2-1F50-B133-FECD137097A7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2D12B60E-862A-6AA0-15A4-F1E88006DAB3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978ABA89-11B2-0D90-F2AD-E3BF0E7B54EE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A5924C26-287D-689A-929B-9DC5E8D6EFF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24137764-00FB-917F-F168-B0E388E7BBDA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EFD12CDF-A543-DBEE-1DCA-3953936C4D63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3F975F2C-83DB-6051-2CC9-FCBA0D6F039D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01E3F338-3CC4-9E19-2D0A-E2826AA52BED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6CB8EC80-D267-EAA4-4073-EAE03FA787D2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C6FA4D49-AB7E-C648-8184-DD72555D6E0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D23B7373-838F-05E2-9D5C-CDD8C9154227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977FF906-50E6-6735-ACEA-E2C29CC0E4E4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97CFECF2-A401-B2B5-4628-D446D38FDC48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FA1C43A4-40D7-5E6A-83C9-858C99765DE9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DD4C2F1A-74A8-E174-0F38-512EE88FD914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287AB7AF-DA80-A217-4A2A-99A5CDE661D2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BEFC51E3-F174-A344-2220-C0F424AFC66F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835B0FEE-9EC8-18B8-D81F-8143FBB82299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B171B506-5C69-46B3-0BEA-DCFC493EA11F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6BA7431F-97C2-E7BD-89F0-EB6CAC73F6C0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02EC0DD1-3E14-81AD-940E-F5E5626AFF8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1C71082B-C482-F2B1-0280-86F64F86B0E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FF4040BA-EE6A-28AB-94F7-99B7DFCD7731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CD5B1249-E5CE-E015-AA9B-F2E863E80AA5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E4DE1AF0-7CA3-A039-D394-A0C6ACB96048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535516E6-7A3B-8112-CDE4-387B0FCA8AC9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2F9C422A-8AB5-B3EE-848E-2E951876A632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52D5A236-F4C3-9685-45B8-C072624DFEC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A51A149B-1145-E44D-9F0F-E10BDBB1589D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471C8336-414C-D585-1A1D-EDC620988A03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D55CB602-19D7-9314-A30B-44DB050C4D5E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C71C7DE0-2402-F1D0-30DA-6CB49FD2A622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A5450B3F-76F0-C9F9-9FC0-5A968257813B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A5320E43-84AF-5BE8-0E75-9E9E06B041E6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935C2021-D616-E023-F3D0-8058309FBAEF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6A8418EC-19F8-7D1A-B32B-20D798793E36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915A648D-EF32-A88F-57FE-A3F8767F0EE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A6A1A525-1AC9-DA81-C2F7-FEBC83922B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2F588D37-93D6-1B1C-681A-A3BC6BF8D8FE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B9A54DFB-4BF7-E206-F961-FC27774DAA5A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136867E4-0BA6-95FD-4CC2-685D5A34162F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173C6171-F43C-9D9F-87D0-5FB7D89E2E07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15718A3A-48A6-0D51-4EF3-AB2ECED0679A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16D4F2A2-6679-235C-D0C5-65C5A9F2E47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B25DB36E-F5C3-A65F-80BB-AD90C980FD52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0EF075A2-1647-F6E0-C836-0AF5389B299B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B25E4C69-5472-439A-7216-61A71E3E5915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2BEFD909-AFB4-8EDE-1260-8EBA362C10FC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D565B319-F316-489F-6A50-D596471F5D23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4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1B98CB0C-2858-BC5D-8FAE-5AFB6F19EBA4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FC0B06FF-E123-4679-B031-2CFFF9043F5B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>
                  <a:alpha val="40000"/>
                </a:srgb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892A361B-4587-1AA1-EA08-B3B994AA64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B91D185E-8DA2-5B5E-357E-0E5F356DEAC4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6C8BA0E5-993E-8B7C-21E4-BAFBED6B248A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6A33AC1E-035E-B45A-00F2-124E4F38DC6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2D209AA5-F4D1-82E4-A77B-69B330BBCE33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AB79D081-5A29-AB52-00BB-3A827D4DB9F0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363838AC-5628-0DF5-6B80-8B1D843B0ADB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3F64D298-CF29-C99C-DF5D-1C81492E111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F442060A-BCF3-6176-A4B3-E362D719F2BC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2F8DDC83-871B-0706-A53C-D15E3951E683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07082E98-84D0-CCDB-597B-EAD48B3174F5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C7563749-96BE-AC52-AD19-B28EAF34DC4A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9E8608A2-CA8F-49F2-1DB4-A803488A250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13DBCBC0-C618-B940-4624-4FF96E7E4D1F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98B59521-B8CC-47A3-EB24-75B59BF5780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394B57B1-1320-27DE-22FC-7FA16D299768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ECB5EF85-3A5A-4175-8BBD-AA14D037C296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CA0490B9-7507-3A16-F9DE-8B74BFC2744F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7675F8ED-E187-B31D-153F-9C76C283404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823879B4-A527-D6BF-6CDA-18C61B795514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BD92CCDF-1E85-4269-E2A6-16BD84237A33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3DB30225-D62A-09EE-89F5-C9320E2C545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49D21280-D4DE-324A-DA5B-BFC804ACF3A9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D9AC837E-6372-682C-61AE-ACA5429CCB8E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11B48F0F-70F5-0CE6-8B3D-D096EE9AB0C8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8FCEDE2C-EEFB-5940-EF72-951DB532ED22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CDE05985-47E6-7900-0769-F28476724950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B354CF78-2574-2763-9730-3A5617EBC87A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D41C5422-53B8-D982-C93D-767F96EA99A5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3ED40FB0-9DEA-73A5-88DA-37E4A81F71DD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571D809A-17B6-B7B3-3564-E73F1C8719AC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14B3672E-2243-C6BA-65BA-8BA1F233F10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8A020251-3F43-DE7E-209E-3128B1260304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6DB355A7-F9D2-670D-E528-369E85F56B8A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86FD15EA-67EA-D518-BBBD-EE2A5E634A40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9B6EA592-381E-06F3-B906-CA137CCF5A3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184E8E7E-DB70-8AA5-E7DC-EC728A1908B7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23976411-CA81-EC4A-6E15-EB27B160AFD6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1AF3128D-BADD-D781-24EF-3CE0E544944C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DCBE62FE-FB6E-772F-B4AD-FCB759ED5337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14C630AE-6E9F-AAC8-A11D-FD25CD4BF46A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466C975E-165A-8DCA-8F57-97E2A0CA0BCB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1341E1BB-256A-32E8-F730-ADB5A4399935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B99CAEEE-0916-EA09-2B02-8045735D29E0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3C21229C-C69C-0EF9-D58E-E038D85E95FA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C58E6420-1063-001E-3160-F329745E9A67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703F55BC-3815-1F6C-436E-A438BF62860C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33A17D12-4786-A250-B275-9BF100241EA8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493B2DDC-B0FB-CE0E-21FC-835AC70A3552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35BF7E34-3B65-6B57-55C0-F515DD41E32D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68ED7847-C834-C776-FE5E-156AD9BC1AF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09148116-08BE-F65B-4B64-3B0B1A80405F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4ACFB74A-B66F-5218-7529-A85C68020958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17EBD3A6-AD2D-F454-8FB4-22FE975F20D8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7D151B83-D7F6-9C55-1900-39FFB1DABD93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7720C854-94C4-D6C3-EF24-7A5C1A11A68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51766EE0-6256-1281-2FE8-83D105A0FABA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243856AB-301A-7AA0-DE1B-03D3E3280F8B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FCFC25AA-4E0E-9AE1-B9A0-475CB1E495DB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3CE2C540-F0EF-97AD-F020-58157253B6AB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F8C88A5D-58A5-CF11-0183-7C2470219387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FD14801C-4E60-97D5-8581-055F6A7455B6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C8728F6F-87B4-93F5-58C3-C8D6DCF9D168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CEF417C6-A3FB-72BB-73DF-3A846BD2F088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8B2BCC30-9478-6117-BDF2-C61E9C6868BA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C8305F70-9C2E-3A3C-20C1-808C81F8595B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F3371FAD-2FA4-8E3F-B6C8-4BBA534810CA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0FA870AF-C5A8-1D9C-C278-3228282482E4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BE8371DB-A692-0ACE-05E1-C9FF74C90FB6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E2F4F89F-9CA9-2560-63A1-FBE737828303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829882A2-3895-5D84-201D-05F641BD9B1E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B93CEDEA-E6F7-7953-64A8-7274352D2E5E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2B10FA0D-462C-8DD3-F00C-5EA2C7E23D9E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3635EC1D-1881-937B-71E8-7DD3FD71E50A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652638BD-6A69-4034-AD06-5ACF3102DE74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2176FFFF-13A8-2F94-893C-9499BE4640C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13D37196-71FF-8D75-FD7E-A23390B67E02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23946BEC-4DF9-2098-2291-0BB1A5153363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D2792492-1D1A-7DB1-BD91-B5E9B49DCEFB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04FF31EF-7860-FFFE-1942-41CC76726E8F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E71CB058-D24E-4964-FA0E-0B5D97B3FF4F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CA11CD2D-474C-F588-7D65-A86ED9B24DDC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C549B76F-9301-1BA3-94A4-339720720249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9D1B2377-9844-1CC7-8EEB-8CC7AC2E945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A09BC059-526C-5D7C-9931-FCF7D08B4DA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C50C7F6F-F806-0F4D-0C7A-DD1B385738AB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B6E405F9-CFBE-6BEF-50BD-05C5DD5B80F3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FBB4C45B-30A1-0D0A-37F7-B7D7E4B01C92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3A11A634-F658-5F6F-120B-E9C9D8861955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E77D26C8-5DF1-BD5D-EC1C-86DA77E28A9E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3202C799-9C0D-AB8D-F385-8F6A122322BD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2E741075-A147-F6DB-F0C5-930E704B11B4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99958DAA-5366-7E6A-8656-8BA7773ED5EE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EA3DD5A7-9307-AE08-6C08-458E572CC7D8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3E05885B-4726-BDC6-A736-0D8A061EA0EA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1D7D5947-B33D-5DDF-3BC3-DB542BA852EF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E1C6C8B9-EA83-EEBB-50DE-6C123E62DAA0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49D935A9-125C-7075-2160-93D99C0BAD49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8D44BAD9-E2A7-423C-273C-DEFFF7AD4D05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AAB8EB5F-7592-9C7B-2F0E-EFFBC6FDBB7D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080AE04C-20C4-DD05-0E75-79545338F89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56EBAFE7-C961-A3F4-E8E6-C6162D50B9AA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65BFB3DB-263F-FDBA-6B68-19FE87771A7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10B83C8C-5080-3B85-C8D6-4E3D0C260588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BE833C58-A289-22C3-E67A-240BEEB77F47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BF5CEA57-B5D6-5222-DB90-A6E79BBB1BE4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171CC7C9-B72D-B2B7-82ED-31B2224309C1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CB5BA215-78C7-1A4E-A3C8-86A406CAFFF0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89FF90C3-9842-287B-FAD9-27377936500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417747E6-7743-6817-3B9C-9D297241A1C0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00C98B5A-7EE3-8613-2745-DF630E66B9E1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5CFF1A5B-16E8-73E1-9715-A8CA5FAFEF04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E69C7C2E-8F71-BB83-C8B9-D7C9ABBBFD9F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2D5CF27B-4610-9CB3-A6CD-FC4AC5F2EF90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8A118CBE-B36E-9BE7-E132-84FADBDE17EC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15D30DE4-A2D9-CAC0-B369-8D6B59D65F3B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A46E8723-CEBC-797F-C9A0-A87C91247372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3F0B364B-12D2-9D55-99EF-9EF27D76B791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771071D5-9E9A-FD69-6428-5D30D452B65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36F0EF30-B381-9E65-1D13-D9A773D95C50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214A8B9E-B4A8-89D9-0B6C-D9207E0C2BC4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8393E0A8-6CBD-71FE-C2A9-335D244F80CE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6EE71666-1A20-7938-A058-F64D08146884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D7B7F915-1F78-3985-96EA-FBE5650E18B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71DFC7CA-7C7A-5AAD-0A4F-842AC416F0FB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AFF41994-4355-F60B-B028-7535D998BDE6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689ACD2C-F24F-27A7-CAE2-1C4DD4A8D7B6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F649D169-9734-8A6B-D74A-6C9935141A87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96D7865D-C6F0-0B3A-752C-C82D57B5A449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453B3252-E636-6C13-CCCC-ABBB251BED3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67BD7EE5-6643-92B0-3BD3-655DFE7979DA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1E09B613-36C0-C344-7B79-44F2CC6BF4FA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B45A4EC1-2C65-9F5A-8F0B-65DA9A884F15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9FB9B5BD-37AD-09F0-45F1-0C6156DFC808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3255A774-D870-620F-BB68-2D899198D68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022F3F88-D259-3C0F-A07A-F33F0D5BC7EB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569C2E8E-0338-2C39-AB68-73EF5E759D80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D5270645-2164-ADDD-1B7B-1BD3924F0A27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9C36CCC3-E9DF-732D-F7FB-FA980E6D3E67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51CC6A79-BDCB-8A07-BD34-A4D3892929A1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DB72F4DA-5C37-8717-2A5A-E537F281F4E2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3FEFAF3E-8AD8-C428-73B4-FFF44EAC8426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30E3FA05-4E79-F49C-1DFE-0037AD69D289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29044D91-54E6-F3E9-B81D-53A2773E979C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5F082378-239B-9E86-A7DA-EB83069A0F03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B25BA02C-4AD7-E1D3-6B42-04D4041FB045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069A4EDF-8861-69A5-6CA8-6E47E661F9BB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A788A1B1-5943-C5FA-B756-B048FE24EE43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239C6B37-7D38-858A-49CE-F7F8A7AA5232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14A24B36-CEF9-B792-D002-C4530BC83DA0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957A27FF-CF56-816A-B858-F5895F726981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524EF119-E291-102E-40ED-D0ECC24FD7DA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5969D2DF-3E4D-906A-C536-FC7DA05BEAC6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65AA55C6-E55F-1CB8-0A2E-C17113109955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B299403A-8C14-6CC0-8BFD-92FE418A0EC8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01582789-2F70-0991-E7A3-552018BEA773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701170E3-8F13-8E05-B4B1-DDF7BDF4E1B0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726386F0-3CFE-A667-F370-B02F57121116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83A93B66-B6AB-BC44-9FF1-3B60217CFCC2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B56FCA4C-9445-3FDF-B16A-1E4DFA6C0F35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14402FBF-8CF9-F6C9-3044-4BE4DF91AE69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675C4405-000A-0237-5313-AB21D1192CBF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59A58329-F410-A9E9-834A-110C072B31C7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698A29A8-07D0-0EFA-4A6B-1AAF33B7F917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B6E75C4D-6CE3-2F1D-8589-B58906FE73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810066C6-3367-5EAE-8627-688577F51B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7F5E24FD-62C4-6583-324E-7B5B12D2594B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8F9DCD1F-3850-93F5-FCAF-1F36AF5BFD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950BA383-36D0-5E9C-A3D9-C9866564D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F360CB77-9F46-459A-6FEC-A6B9F4DBC424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F7D68458-92F9-5089-E78B-67A9D6975A5E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D324584D-B64B-56F3-958E-75AF745EE392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CE743ACB-BEA1-601F-2094-BFB232F55225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42DEF54E-3EE2-D6A9-03F9-D486D03F6F20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6A426828-597E-BEAC-5482-B0CB0CC883EC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1871F101-8D61-9332-EF60-C739FF2A4C33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77531C30-5F13-091E-8402-768230C02464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091B73F0-CE71-2485-EE1B-839B6FA65FE8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5F81A792-0A72-C433-0161-4EA4003668ED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9B0C769F-36AE-C4AC-8E1A-D0BAFFD8F52C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D444C9EF-0DC0-7780-AF04-9C1992C22CEC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D70C6DF7-44E2-3A34-2151-4C68723AB06A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1D212372-E648-51FA-481C-D55FA16520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1AD8D73C-7F5F-F902-2728-CF7F3CBC7A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035064E1-339A-4BD0-F82B-5E789C5A6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380676A2-4895-DCE2-DDB8-E64412EC48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6887288B-258B-F909-79F3-8314BCC810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99BF649F-C0D1-222A-7094-87018B7FB03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9CABFD08-4C63-DAD5-8A6E-E5A1D1EB85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6DD06B98-1824-1B18-5BA0-028337F2F6D0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30D90D88-4265-96BF-B08E-3263338DE0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373A21FB-3772-9E35-4291-B0F654DB2A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DB96C172-D5E0-A53A-3E61-EBF31644C2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3253B6E6-F7A9-1FBA-E31D-B9C8AD155FB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0AFC4807-56C7-E7FF-B49E-1DEF241ABF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C82181C9-A3AB-6500-2287-325DA1AE10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252A3715-86C3-81DA-2A5E-B6D450085F0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EFC8010B-353C-A5E3-FE51-D638FAE49493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9CD5A9B7-53D2-6535-5969-7862E9E696DA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E8E6EED9-0B38-F7EC-FE92-D4440B46FF26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4E18865C-3311-1040-3BE8-85BF4A1B6F56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7CFBF388-94FE-0147-8B85-40E97D5363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1CEB1647-35F8-6008-D11C-BBEE7D9C03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F80FBC8A-F068-FEA9-5E32-85AB409F9F0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507D31C1-FDF7-AD59-48CD-0407ED31C7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7DB021E7-64C3-D92F-1F89-4CB39A587D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E6883495-A038-8D4D-A3D1-D7C3FFC699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A30EF5FF-21FF-C7B5-8B44-DAD998847D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4D608056-AD10-629D-30C8-26C6C433E4CD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F2C74E91-CEA7-E0C6-8BC2-6B9306E7C1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01D40A83-6FDA-9649-6115-7FE07BE46B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26C0149A-C732-BB2D-DCBC-772335FED8B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673911EB-F638-5F6C-D06D-7A1577208C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4FAE9CA9-0057-F4EB-66D9-D4A7CA5DAA7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31226D5C-F547-EE38-A9FB-029F391D47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2660732D-433E-6B43-7651-34142C75C3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6702713C-A8EC-7FAE-7BCE-442E163C069A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389BE46A-8833-7B4C-0583-F96A1C6959F9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AC986920-62B3-9B56-DC19-EB82A5E14252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3147A508-5A3A-86ED-0341-229B987A0EDA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298198CF-BB02-9537-12F9-3BF04A8BF1EB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08CD047D-56E5-163B-19F7-11DEE8C12B0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A3B32BD2-D58B-F0C8-144D-4DC46178EA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77301081-9040-5E76-9228-0E7061EA30C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3C9CDC06-993A-0786-74D4-F6D21BB04A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84DCF69C-AF01-4906-93C5-E820705C24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CEADF4C0-B9C4-8AE8-8FA8-DFF597AB8F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52A8F878-0401-D277-1C7A-5749F1E20F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644D63AA-44FA-8504-BCF7-5602BC50ED21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2C172A6F-1586-25A7-94C4-B3E8E730EB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36D99AEE-B800-50EC-D114-6A0BA86B60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65908F93-DF0C-C923-3419-ED14B2AE7E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2AEB963D-0CCC-04FF-F3CF-2F85A41B9C6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9475FB40-B0FF-BBD6-2233-7019AE5164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1C0B62C7-BCA3-9097-B7BF-9D53F4DF83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676B3899-351B-40DA-9D63-CD3E769F43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B60631C4-480C-D6A3-0FAF-539D251825A4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090AE58C-16DC-81C3-C36F-45581BC0D391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6D925768-6989-BAFC-D22F-29F7094FE083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AD501BC3-49F3-EC3E-BBA0-D3F220D4904B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A3F3BCC2-6480-E0AE-B29C-504C94154CB3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A7E91732-BD79-3B0A-11D0-1280D5899F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04D52E19-BF3C-845F-DEBA-91748610FC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DC6975A4-42DC-2D06-250D-4150D578F6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E7FBB10A-9C92-3247-6E8B-EF62A495C3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0C5FC46F-0AD1-FB08-AE94-B9172DA402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0B9D5D6C-F3C5-55DC-42FC-321E676AFF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8B96118B-FF40-D8CE-B264-588754A6EC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C2120634-D926-6290-0011-8273FA1E6F79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9D3D88A3-3FFD-84B3-E301-8D95D7E548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9EED7EB3-2311-02FA-68CF-BC5D9A1DB8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CAE28C56-6146-A4FE-4511-8E959CA31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5E836BB2-BC71-1790-EDF8-72B0F31A1F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3BFCC884-3259-AFC6-7D60-521DA03749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5D81F368-A317-8D9E-AE14-B990D68237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8674AE1E-986D-8E71-3F9B-64880B5DC5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1EA5A058-2D5A-3C4C-02F9-463EAFFE36B1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B8A84FE6-25EC-1050-2A74-620D6FCC45D0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8168E4D7-EF0D-6FCF-0749-EB3250486414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57773B43-796E-AD70-4A85-334C62045417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6433BB37-408C-56E7-5CC9-720D6C6E894F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27BF08BC-608F-6982-A3ED-70355C939995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CAABBBCB-BF4B-F478-61D4-5E56EDBB96C6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CE239185-16BC-F13F-D100-6CF0A3806E93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34E7456F-E413-1580-6EC5-F59D0F50B1D0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5319F8B9-7BA7-EA34-EF97-C33A606409B5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A6C1F270-E7DD-DB12-735B-69F4B2030364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44A8CB3A-D15B-B663-97A4-C788038C3138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6F23F1E7-7807-16E9-82A1-9B90FF3B1589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9F790CB3-44BB-678A-BE4B-FACD434885C4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5515F4CE-3DBC-0E43-9A08-55A626524925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E3F63E21-CA03-EEFC-1DB3-D4F04EE5D8E9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F95BAD26-9EC8-766F-F7D1-742FA372EF72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C69C2FE3-A205-6AA5-BF2E-0398357A75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355830DC-92E8-DC31-94D9-36040BA18B28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76B58CA9-6E3B-FDA0-D586-921AC92EDB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BB6866A9-84B2-3614-D5BA-570DEE645AB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E4804725-92D0-D07A-5E17-81C28069408E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5DE4E085-CB6D-125E-BF67-150F001AE54E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B7D4AAF1-3A1F-1D6C-EFDC-82273CEEAB8A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1ABF8936-4503-800B-172F-666FFA6C53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2B96432E-DACF-2B32-2B79-E562ABC40124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68893020-A11B-CBF4-1904-27349E19E7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5AA03007-F5BA-FC5D-E7E8-B045A3BB90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2941E628-ACFC-B888-A068-FF655259846E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C2463A4C-FF5E-F531-1753-2589D60539F9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1903DA59-D10C-1041-0156-17A97C4E4EA5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A41B6444-2A2F-8D1D-43BB-083005E3F4E4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F6D4BD7F-CFF3-8003-D5B4-98950DFA4F40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C3962125-3BE7-AD51-3B0D-55C551E4C51E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1C2F6B80-6450-A84C-CB7F-30A4CEE4C090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7BE558D3-03EE-72E3-C317-6775E5222452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36558934-CF02-DA6A-8B79-195E58502ABE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68490AB6-B271-AE0E-FC18-6D427F4E0223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5E35E81A-CED9-FA2C-EE84-E2334C616643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23211B0B-EE56-897B-1A28-FC54667D7B08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7674E328-CA10-EBC3-77B9-AD6BB5FD4D4A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79FC9FE2-9EDB-A883-4CF2-60AC5FD7EDF8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26184FB2-841C-F121-C7D7-E6E37A7B8581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9286BE17-8691-86ED-0076-F298F35FAC26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9DAB01C7-BDAF-1317-6CAA-9430E522F853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9D84343D-1830-2893-B1B3-340F19926F6E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12A79BB9-E999-AEDC-81B0-4F41439F5CDA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186923C0-0435-CD09-9111-6E3CA53DF6DF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F2BB35D8-E2CF-AF91-4056-6EA9BAA7BE54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281036B1-6B74-82AA-881D-594FFB82A745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6E4BFA25-CBE7-86CA-68EE-AF0519748015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D3BAAFC0-4161-1208-C0FF-5D15646A72A3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5D5C9BB6-4F4F-E909-376D-2E6525677EEB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91735007-03B6-18C6-F177-E7CFF18AEA2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A24538CE-9541-9E9A-F8D6-0264CA3140E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AE593745-920D-B344-D69C-15939DB52E5E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77BE50B5-E900-8220-1379-CE7B1274F7E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DB992752-15EB-CA61-7DB1-F42438ED6713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3B25D5FA-206E-61C4-990F-E77F96135770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C40310AF-8489-DD03-44E1-CBE3100400A6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6BB74DD9-C95C-48F9-494D-013E37EDE182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0" name="正方形/長方形 19">
            <a:extLst>
              <a:ext uri="{FF2B5EF4-FFF2-40B4-BE49-F238E27FC236}">
                <a16:creationId xmlns:a16="http://schemas.microsoft.com/office/drawing/2014/main" id="{8455DD44-3DCC-06EC-21AC-299CA2E63905}"/>
              </a:ext>
            </a:extLst>
          </p:cNvPr>
          <p:cNvSpPr/>
          <p:nvPr/>
        </p:nvSpPr>
        <p:spPr>
          <a:xfrm>
            <a:off x="-1" y="-1"/>
            <a:ext cx="14400213" cy="14400213"/>
          </a:xfrm>
          <a:prstGeom prst="rect">
            <a:avLst/>
          </a:prstGeom>
          <a:solidFill>
            <a:schemeClr val="tx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000" tIns="324000" rtlCol="0" anchor="ctr"/>
          <a:lstStyle/>
          <a:p>
            <a:pPr algn="ctr">
              <a:lnSpc>
                <a:spcPct val="130000"/>
              </a:lnSpc>
            </a:pPr>
            <a:endParaRPr kumimoji="1" lang="en-US" altLang="ja-JP" sz="2400" dirty="0">
              <a:solidFill>
                <a:schemeClr val="bg1"/>
              </a:solidFill>
              <a:latin typeface="Bahnschrift Light" panose="020B0502040204020203" pitchFamily="34" charset="0"/>
              <a:ea typeface="游ゴシック" panose="020B0400000000000000" pitchFamily="50" charset="-128"/>
            </a:endParaRPr>
          </a:p>
          <a:p>
            <a:pPr algn="ctr">
              <a:lnSpc>
                <a:spcPct val="130000"/>
              </a:lnSpc>
            </a:pPr>
            <a:endParaRPr kumimoji="1" lang="en-US" altLang="ja-JP" sz="2400" dirty="0">
              <a:solidFill>
                <a:schemeClr val="bg1"/>
              </a:solidFill>
              <a:latin typeface="Bahnschrift Light" panose="020B0502040204020203" pitchFamily="34" charset="0"/>
              <a:ea typeface="游ゴシック" panose="020B0400000000000000" pitchFamily="50" charset="-128"/>
            </a:endParaRPr>
          </a:p>
          <a:p>
            <a:pPr algn="ctr">
              <a:lnSpc>
                <a:spcPct val="130000"/>
              </a:lnSpc>
            </a:pPr>
            <a:endParaRPr kumimoji="1" lang="en-US" altLang="ja-JP" sz="2400" dirty="0">
              <a:solidFill>
                <a:schemeClr val="bg1"/>
              </a:solidFill>
              <a:latin typeface="Bahnschrift Light" panose="020B0502040204020203" pitchFamily="34" charset="0"/>
              <a:ea typeface="游ゴシック" panose="020B0400000000000000" pitchFamily="50" charset="-128"/>
            </a:endParaRPr>
          </a:p>
          <a:p>
            <a:pPr algn="ctr">
              <a:lnSpc>
                <a:spcPct val="130000"/>
              </a:lnSpc>
            </a:pPr>
            <a:endParaRPr kumimoji="1" lang="en-US" altLang="ja-JP" sz="2400" dirty="0">
              <a:solidFill>
                <a:schemeClr val="bg1"/>
              </a:solidFill>
              <a:latin typeface="Bahnschrift Light" panose="020B0502040204020203" pitchFamily="34" charset="0"/>
              <a:ea typeface="游ゴシック" panose="020B0400000000000000" pitchFamily="50" charset="-128"/>
            </a:endParaRPr>
          </a:p>
          <a:p>
            <a:pPr algn="ctr">
              <a:lnSpc>
                <a:spcPct val="130000"/>
              </a:lnSpc>
            </a:pPr>
            <a:endParaRPr kumimoji="1" lang="en-US" altLang="ja-JP" sz="2400" dirty="0">
              <a:solidFill>
                <a:schemeClr val="bg1"/>
              </a:solidFill>
              <a:latin typeface="Bahnschrift Light" panose="020B0502040204020203" pitchFamily="34" charset="0"/>
              <a:ea typeface="游ゴシック" panose="020B0400000000000000" pitchFamily="50" charset="-128"/>
            </a:endParaRPr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153EF736-A9A8-7BEE-02D4-A80C726B3BC2}"/>
              </a:ext>
            </a:extLst>
          </p:cNvPr>
          <p:cNvSpPr txBox="1"/>
          <p:nvPr/>
        </p:nvSpPr>
        <p:spPr>
          <a:xfrm>
            <a:off x="4859763" y="5658628"/>
            <a:ext cx="5787161" cy="10760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kumimoji="1" lang="en-US" altLang="ja-JP" sz="2800" dirty="0">
                <a:solidFill>
                  <a:schemeClr val="bg1">
                    <a:alpha val="88000"/>
                  </a:schemeClr>
                </a:solidFill>
                <a:latin typeface="Bahnschrift Light" panose="020B0502040204020203" pitchFamily="34" charset="0"/>
                <a:ea typeface="游ゴシック" panose="020B0400000000000000" pitchFamily="50" charset="-128"/>
              </a:rPr>
              <a:t>Teenage Engineering</a:t>
            </a:r>
            <a:r>
              <a:rPr kumimoji="1" lang="ja-JP" altLang="en-US" sz="2800" dirty="0">
                <a:solidFill>
                  <a:schemeClr val="bg1">
                    <a:alpha val="88000"/>
                  </a:schemeClr>
                </a:solidFill>
                <a:latin typeface="Bahnschrift Light" panose="020B0502040204020203" pitchFamily="34" charset="0"/>
                <a:ea typeface="游ゴシック" panose="020B0400000000000000" pitchFamily="50" charset="-128"/>
              </a:rPr>
              <a:t> </a:t>
            </a:r>
            <a:r>
              <a:rPr kumimoji="1" lang="en-US" altLang="ja-JP" sz="2800" dirty="0">
                <a:solidFill>
                  <a:schemeClr val="bg1">
                    <a:alpha val="88000"/>
                  </a:schemeClr>
                </a:solidFill>
                <a:latin typeface="Bahnschrift Light" panose="020B0502040204020203" pitchFamily="34" charset="0"/>
                <a:ea typeface="游ゴシック" panose="020B0400000000000000" pitchFamily="50" charset="-128"/>
              </a:rPr>
              <a:t>EP–133 K.O. II</a:t>
            </a:r>
            <a:endParaRPr kumimoji="1" lang="ja-JP" altLang="en-US" sz="2800" dirty="0">
              <a:solidFill>
                <a:schemeClr val="bg1">
                  <a:alpha val="88000"/>
                </a:schemeClr>
              </a:solidFill>
              <a:latin typeface="Bahnschrift Light" panose="020B0502040204020203" pitchFamily="34" charset="0"/>
              <a:ea typeface="游ゴシック" panose="020B0400000000000000" pitchFamily="50" charset="-128"/>
            </a:endParaRPr>
          </a:p>
          <a:p>
            <a:pPr algn="ctr">
              <a:lnSpc>
                <a:spcPct val="130000"/>
              </a:lnSpc>
            </a:pPr>
            <a:r>
              <a:rPr kumimoji="1" lang="en-US" altLang="ja-JP" sz="2400" dirty="0">
                <a:solidFill>
                  <a:schemeClr val="bg1">
                    <a:alpha val="88000"/>
                  </a:schemeClr>
                </a:solidFill>
                <a:latin typeface="Bahnschrift Light" panose="020B0502040204020203" pitchFamily="34" charset="0"/>
                <a:ea typeface="游ゴシック" panose="020B0400000000000000" pitchFamily="50" charset="-128"/>
              </a:rPr>
              <a:t>made with PowerPoint</a:t>
            </a:r>
          </a:p>
        </p:txBody>
      </p:sp>
    </p:spTree>
    <p:extLst>
      <p:ext uri="{BB962C8B-B14F-4D97-AF65-F5344CB8AC3E}">
        <p14:creationId xmlns:p14="http://schemas.microsoft.com/office/powerpoint/2010/main" val="397787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1900"/>
                                  </p:stCondLst>
                                  <p:iterate type="lt">
                                    <p:tmAbs val="5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2500"/>
                                  </p:stCondLst>
                                  <p:iterate type="lt">
                                    <p:tmAbs val="5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8629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Tm="0">
        <p:fade/>
      </p:transition>
    </mc:Choice>
    <mc:Fallback xmlns="">
      <p:transition spd="slow" advTm="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89D52AD2-4B10-819C-4518-3C1C8843C6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8461003E-AB6D-31E1-FDAF-275D8BB19FD5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1D638FA4-D290-8792-60D6-E12366627EA8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C33573FD-0AD8-A62E-EAD2-E182398F6378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3F5DF407-EE8D-7CD0-52C8-23EE277FD8C0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919846DF-993D-D6DC-A765-77983C4FA730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60DF52E1-50B1-D0F7-A991-88568A250ED3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42C27D9C-50DD-93DA-F265-A28F108367EB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9E633707-14BD-5E55-FD86-BF73A382DCE4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F1D2BD4D-CBF8-F50B-104C-5A359CC6068A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ADBA6B0B-6D99-9812-E2BF-83414EFA19EE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4D28ED30-8C44-A061-D96E-8E11E84E40D2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8652DA3B-8327-CBDF-4B1D-7C2D73F9BB91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70DA8CD1-DC39-31F9-B9BC-46B06F290D43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4B7799DF-6A88-A846-CA2C-A63811A8B79D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3F541714-EDA1-74AA-6335-A13158360A0F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A47D3A3-C452-0E77-FD0E-AC1DD12AD5A1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B471D9A6-2567-DB17-B727-C991DCD0C2B2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2D2C7BB4-D50C-F99D-1DAA-3D97ED230823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E52C8E13-D328-6A0B-AACE-5D113BCB3A1A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79D9A379-215D-CC4C-ABBF-A32C2D5EB60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41985EE9-5143-E068-E085-EFB423120BE7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4AFFAEFC-F436-939E-8723-335C03CC8DA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EA58C688-1276-D7CE-A8EA-4ADE75E40B9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19A825F6-D227-0046-2A5B-8C729F33E26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32C1D7E7-AE67-2553-FDBA-44D5AEB3714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4CA0F025-34A4-2454-ED8B-96E4975A1A4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325F3994-0AC9-3A4A-5DDE-0030494032D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50B296B2-4D41-C9AE-26B1-AA9AC20B35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F34B23BA-67B6-9E90-C353-F1DD4956701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97023714-0202-3267-1B8B-476DD3063AB1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A3CCC923-5070-ADDA-9C55-F04CB1C8C5DD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91377A08-BBFF-C065-2529-4DC07790B4B2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AC04BBA7-91F6-ADCE-CDBF-FE4AC063D634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A61718C4-2A79-F67E-383C-41580B1BA696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6886FA59-AD2C-C5AF-F9A7-FEF89D5A5712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1743BBB7-D5BA-E74E-B7BA-F7E5E5F8A838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DD1B9F63-411B-0789-00F1-415E80DAE9C5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6DF40A76-F3BE-7296-5CFA-EE8D0E601E2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ADC9F124-F51D-AB02-7C54-E08F1571EEC6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3E099B5A-0968-5517-C070-2BD83946EE60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3D4687BA-6192-43FC-2D91-DB5F6B615A6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6C7A4C87-4B5F-F7AB-D9EB-68B94D31D070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E8EA808C-CD60-3FE5-EE66-1EB52BAE9399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5DAB021B-9D9B-FF78-0C8F-56F4A30B9AB8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4182F179-EA68-CDDF-F136-ACC2E1D749D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D0876D01-6CF8-E6E1-54C8-62B03CB3AB3C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A77FEF62-EC3D-2E10-AEB0-690D61AA0AAA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D176E908-7694-F285-53EF-93282757F796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93FEE590-6AA7-8EA2-AD7B-82FE9921C31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7FE15EF0-ED19-531F-6E14-925BA9CB9F84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7725F0A4-B1F3-7585-0E2F-2CE93D154E6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9CC336EC-B19D-7E3F-7C89-0565DA87492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E3F06536-FCCC-815D-CA5F-DE9D84E6FDD5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E8E4291F-7199-4F7C-C6A9-4E2292E701A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1ABB2212-55B5-4C4D-FADE-60D1D7228E92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DFE29A78-2DF4-3893-6577-B03A4FC2D5B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CE818F65-0607-94B3-2F26-82E8A3AC9CD9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9693F298-B166-344F-FEDB-D6FDA1B87D2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5287769B-72BC-B30A-B0B6-BF02A524CB3D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825439B3-4E85-57F0-886F-BAF083C795E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B3FC4A7E-0C1E-463B-046E-B0B2396AD994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BEEA2DF6-48DB-F12C-934E-B6F27BF137E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F0143223-D9E4-3355-D660-1307001B396A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3369F416-E64B-AC2D-4321-779507E702D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2ECF5EC5-4F32-74CB-4405-7558B1037C4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81E982BE-3BA4-9DB3-1969-CF876D01A04E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6D5A2C19-2E02-B0DF-B5AF-9C7D98104C5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02566" y="8991324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8A657C87-ABC3-8AC0-E0B3-946FACD695CE}"/>
              </a:ext>
            </a:extLst>
          </p:cNvPr>
          <p:cNvSpPr/>
          <p:nvPr/>
        </p:nvSpPr>
        <p:spPr>
          <a:xfrm>
            <a:off x="5797669" y="9481098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ACEE497E-BECF-6418-5F79-349415B6C16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9DC82ED6-AFD6-5B43-3291-57CD7D98321E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A01B92A8-7FD7-C85B-9BC1-7A1EC8833D2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1E90155C-1227-5C38-1351-7E9AD9F47D5E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33DA95D5-2137-E303-1E24-B922343172A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9D98B11B-A043-38A8-EE42-C02760E68BBB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37E83B31-BFE0-93CB-30A5-B3D6C441E1E2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073EA798-8A1F-EE43-5A48-9C0F9F004C7C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69CE9993-8BDB-0533-4666-AC066701F692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F80BEDDB-6748-2ED7-8CBF-BAE07C46B7C4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6A9A2864-7ECD-AB27-F565-0662F75B7225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2BFC6726-4AA5-052C-F8D1-A94FC48FF48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40EB4795-3877-A325-3B9E-2B90DBF7D040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3AAD1131-65BF-9F90-F8B1-C15E879EEAC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3B0DDD66-9BB0-66E5-E2F5-09C09FED8DA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A68D10FB-83F3-2B54-A693-F7B3C7B5EEEF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260BFA0E-2280-5811-B804-F080C1A3285F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FAC83366-10ED-B07E-9279-D3D62FC88D4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4CE75CF0-C607-A866-920A-BBB4EE2B7F79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005AF161-77BF-59EA-F22A-A478763F5055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66B6842C-6DB7-6901-BCE5-617545BE404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5672E103-89DB-4DEB-8943-FC23B1308705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AEEBC661-E5F9-1EF5-8484-EE23F35764FA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B84506D6-45CE-8B64-913F-BA78AC200B18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FC1ED21E-2CF8-CD89-D5A2-150EE6EA190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05617" y="11679594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1D42BF89-C817-1C41-8F8A-D49D45A3004A}"/>
              </a:ext>
            </a:extLst>
          </p:cNvPr>
          <p:cNvSpPr/>
          <p:nvPr/>
        </p:nvSpPr>
        <p:spPr>
          <a:xfrm>
            <a:off x="9817049" y="12169368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4E5B5882-78A1-1E08-0555-558C4D92FE0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1E0AB423-D5A5-633B-DD2A-5F55B874BA42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A0A59CAA-AAE8-B263-EB15-070874B5859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A81F1148-2910-346D-131A-C0931130A933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878A386E-9AA4-8ECC-6A43-458622793DA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72D49AB9-228C-71CF-C003-B3287DE79446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82BCAB6B-E0CB-50A0-DF78-CB468822BB7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83F782F0-D61F-5759-E3CC-916FBFB825C7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80CFB7EA-59DE-005F-EB0E-C249799F49F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AB2956FF-D53B-2F47-10D2-C6CACFD4CEF7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781740AD-D186-D652-5C85-2DEA393E29C4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B6BFC3F5-D47E-B3A9-A414-3F2852485430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2BC131EB-15EC-AB8B-3BB7-BC74BB730110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F0AD5699-5183-D5F8-2B29-E3A4F4E647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C983A4D9-436A-D0D2-3813-873F1A74A9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86D0D03A-E23C-602E-AC6C-C550F533434C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65531383-689F-2112-F3E9-A1B963EB1CF1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F20D680D-C073-58DB-F5E4-680EDE8EC050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498BC719-A617-294E-93F5-D5A6EDFDFF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2768D0C4-42E3-6D94-0446-4210D3352AFB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064CB2DC-2B7C-1E48-DE92-6C2D2716520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2CAE4491-CFD4-7595-DE30-CD39E076B1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24D8D553-181A-0F2C-D03D-7B89D6C83F53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EDCD1418-F438-EDD8-375C-C0C85A5ADC29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A40C7FC2-03B1-2339-DCD5-3A74D563E712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FCDA714B-8D4D-2257-2491-DB33348390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EA3B10F8-9E8A-1963-2926-A9BA5DC19682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45B3A48A-7D0D-49C3-3BD3-C381EF267C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C2A3E2A6-22BC-2582-686B-51BCBF931A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2A62FF94-BA69-6F40-DFD2-4594AE2AE80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A1F405A3-57DB-D906-B63A-9FB88133305D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57ADFB9B-F267-5F64-4840-6F142F3F91F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2856921B-5882-E646-51D9-D997B56CF9E4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A6713EA0-198A-42F0-100F-BD058E524C5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2215D9EF-7DC3-710B-24A9-80AB24E0B0CD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5F5A1BB7-8EE0-59D3-437C-7899BCB76176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38851AED-4042-1D18-94DB-978DE5E627A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29BBF1AE-BE28-DF34-0BD8-9C64D2C3B4D1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7FCE1D5D-3AC2-6E28-A273-2B8682C0A921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CB439DCC-C359-8521-6E01-022018D508B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714D9738-6359-5DF3-A1E5-A931E4B931A6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E328ED01-0B3F-FF9B-303C-E932C83DCBF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0B7F0B79-74B6-F1BA-335C-82CBDEFD8B21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9BBA7AAC-44FD-5F08-78EC-2EA2D1D1D355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EF615063-A93C-0616-CCD3-A1C445D3B056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007DFE52-78D1-702C-604E-D7B27EDFB825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F262D398-FA06-4BFA-15EB-50E6E5B9281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D35F01C6-1022-9BA8-885D-267684F67DF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871440C1-F592-9D86-0707-C9AA3F1B796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865A24F4-3E31-77FE-7514-789F5A49ACE2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74767136-C291-118E-5342-AE9E160779C0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4167ABFE-61CA-F79D-C9BB-3E4EDB46758B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164DD336-8812-1698-9B6A-A363EC01638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85D155EC-9DFA-8701-B0EB-D6ED0DB72795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7C2330BA-33C8-B22D-DC53-C379E169CDC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FD012F5B-745D-1F38-5E25-15F31B87B870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A6C1C6CD-D7D1-C250-270E-FBE1C4BD2A3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9DE66929-5AE7-A744-5121-52E4F1441F89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C73E49B7-135A-E404-3E94-2C2539BAE1D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E8067764-8BAF-286A-1F77-0E4A619113AD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861F22D4-3E60-FB11-B24A-532E4EC45159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F2351FEA-8850-87F2-DDA5-1DAA3AF0D3C1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AD93AFBE-DD32-CCC4-36B3-76E6802C6BEA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2C71954F-6BAA-8AAD-29AB-E3CF890C14ED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2765BF06-9CA1-8138-89E0-186A2B6407DC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EE101AEA-1D9B-AAF4-7AB7-7E106F72B816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77D73A08-2244-C801-1FFD-0C5D3CE6DEB6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F3E274A1-DA66-ED7F-9462-3EC83692D9EC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AF0FB953-AAB5-932F-1F61-64583183D70D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531AFF6C-8318-6A96-125E-F0B7139D9779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373365B3-9371-F710-CD39-9FE1BE55EBD6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26343ABC-7A83-3A0E-428A-7FDC439B8B4E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775C87DC-F11D-48F9-3824-2BEDA538A885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73267FAF-634E-697B-748F-1677AA10068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C83FD262-769F-1C89-7693-E65981BC921B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2730F214-543C-95CD-761C-C1DD6A4E0BB5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EDA7144A-D4F3-5C77-A4FC-1464435A64AE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722A8300-99B7-4331-1669-CF2D24EDC18A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83164D13-468A-77DF-43CD-B2336781564E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EC9BCCE4-E75F-1F66-33B6-13D8E3D511B4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F53BC76E-1CFA-4C66-304E-C0C4A12017E4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514A9454-29F3-6312-ED68-67FD57A0354E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E170E54F-D9B5-77B6-7D39-41DA736A4B4A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19F5F214-D136-EF5C-40B0-4AE658362E1F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1B0524CE-1E31-5D91-21E9-B22E5682E39D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418073E8-8936-D4D9-B4BB-7484A01E7B8D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AA6AC6DE-638A-8ED3-EFD6-1C6D8941FA36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AA592328-85B0-F3AE-8786-94F2C797AB20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9D97AE4C-08D2-9907-EAFA-500A787CAD17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D18E8C7D-BE3A-1ED8-40B9-3A0D7A7AF18A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C4AE9417-4242-5E52-9A7D-911A6E836904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D8E96B9D-41FC-E20E-D5B4-8EEC54DFE26E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E318988A-9622-B49B-B70D-41CABA21B6CA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CCE2B015-51AA-00EA-8D89-BA7372F2B382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5BE8169E-BC9C-AC30-DA00-0DF6A72C2338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5299ED08-6CBA-041E-F52A-DD9BC55BCF2C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CEDC73B7-F7AD-DCA8-9E8E-2416DD70598B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13F884D1-2481-4492-3B31-4AEC13017B19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4C858FE9-5402-E9CA-1D7A-05F3A8CB6FC1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609714DD-FB69-7455-CCC3-18A4AE3D2C66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DC0C4DCE-BB57-DE4E-38F5-251AE3C57F52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590758B9-CADD-C22F-CDBE-3F371C3A080D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DBA6E6DD-F80A-596A-BFC5-C2CC7681611D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82FC42AD-62A1-FE58-3D59-DACB0256FA54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772EC281-5435-0CC4-B941-F9F3C49F456A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CB84440C-B877-0D55-6A5F-4AD589D8FD82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D33E9145-7B13-81A7-9D98-27379AF7A221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0D38136B-2B89-D8C9-3FBC-6D0FF1501EDE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4679927D-442E-E36F-4EE9-DFBE46A370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076544D6-23D2-CE97-405F-B56B502D7D3F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3242FC81-B1BC-005E-6353-20F140366AFA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D26223BA-70A6-0963-0A5A-664E1005CDFA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82373289-6275-5FD9-BF01-D72B1B532E7C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DE39FCC5-5ECB-25AB-4543-82F359BFBBEE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E887E76D-CCF5-9D7A-D6AB-194E55CEEA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3982DDAB-D485-4633-9D69-EF62BC91D119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2594BB22-F04B-6CD3-B09B-35E93CF4826A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B2487E1E-48A0-499F-433C-DF9171724247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8FD970B2-4954-AAB5-074D-C4F94DFFEC5F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8F802813-5A57-3FCA-0AC7-F6A772E181E7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18D81F12-8A30-FCC6-9AEA-750B1AC3655A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A69748E7-4935-F9F2-9207-73187801D63D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227D72D4-02B3-AC38-2B85-2A144ECC13D4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BFADE19E-C6C3-960B-4E37-D44E65792E22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6C11BE8D-4F98-989B-34D4-3986976C3533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5403EC47-D0F5-0583-F3BA-8EF1E8E2237C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D3141500-5B6C-A96B-70A0-A49CD5F70E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0CF71424-EEC1-3B4B-AD4E-BBD6A9A199C0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9828F7B5-4122-C48A-043F-A6C2F9963B41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D050DEF9-0298-B2A2-A45A-B50076504AA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22E63261-B7B6-B917-6950-A4B2E4D52651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AFC37AB7-40D3-82E3-59AD-C9D32037FEA4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5339BD47-FE56-00C2-7138-3F17CDFD45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43B1709D-5208-0AD4-F4F1-618495538C88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BD7F9E25-7C10-9B52-BB66-1B6A0B986558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E6BC9DCB-8ABC-A14C-5F8F-D9CC6F3C185C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062E26D6-5C77-C573-4B4A-5A626CCD922B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8B6E628A-61B0-9D9A-7798-E222DFB32D5C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FA6C4591-5203-51DE-3173-A1973ACEA9C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Aptos" panose="0211000402020202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7E16C6AB-87F4-14EC-64D6-D58C557B8B90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707C9F96-34AE-82A9-9D2B-934957D3012E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2F6F34E9-EB47-183F-B8D8-7776DAF31E2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Aptos" panose="0211000402020202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621FA668-29FC-0AAA-2A60-AF595612AFD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Aptos" panose="0211000402020202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26454DFF-368A-8D93-7771-0E51F27C2EB4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E43DE9DE-B724-1AAC-B8BD-D14B333AD5B1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Aptos" panose="0211000402020202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7401EF8F-260D-BCEA-C229-91CB2E3736A0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DC3095CF-5D1E-9EBB-5A78-E704674A805F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8087EC55-E586-73D1-CDA6-18EE4B6BF237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C906DA1B-48DC-5334-35E3-E7985D0E0A8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D0E0C33C-6FD6-A852-D384-0EA830D92088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A4E14DDB-93ED-405B-4E6F-1890792626F9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DC2A06BB-C7D4-DE68-2D06-FA9823547FC2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DB1C05CC-7699-FD78-AF6C-27E7FAAEA0F5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C87F2187-795D-BD1B-F6F1-24DC710A7804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4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412F4936-68C0-4151-DFB3-05C4AFFD4682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01BD6E3D-BBCB-AD62-E1E8-F63CBD51BB5C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>
                  <a:alpha val="40000"/>
                </a:srgb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BFE1AEFF-2490-A4AF-C4F4-CC01B7B60F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8ED411B2-9470-49A4-899C-D85CA6A1F772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EEA344CD-1E69-8B3F-AAE8-CCF9CE553268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15372261-08AA-8894-5B3C-A5A5D773BC1F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EB7AC708-6A45-69B7-A18B-6816602A2B1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087E81FF-8A7D-4172-8896-1487714C5B4D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8B03E414-2FC9-947D-8F5C-84C9B8112343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221F02F7-2C6C-FEC3-C39F-41EF4B061AE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210B820F-AAC1-09BD-5A76-11525169762E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FEB66A34-5FD9-357F-9788-F1D3D36D4A4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352F1920-1D5C-123C-2C76-5B7E689A041D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D59C260B-81F9-7A2B-F89D-E124917AD961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56CA191C-4D0C-4B6C-B0DB-53E7FB484E3B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96786CE9-A267-5842-E2CA-D20D5A937540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D43B98E7-EB33-A5E6-E077-AEEAD682AE9F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9721E64B-7626-E84B-FA8C-221FB1837FC2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B1D69EAB-9100-37B0-A473-995D92B7FF12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1EBAA0CC-B664-285E-3FB1-157070BD9F8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F6D3A1B9-D0F9-BD99-2FBB-09C49A1D7ED6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804B8FB5-C264-477D-E838-E91C483077F6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2EA3ECA3-90BF-1B7E-AFAC-5D326CB32389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BBE80143-960D-3B7F-9219-26D35186CFD5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CA91130F-45EA-FA2E-F202-B7529B9EC35F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41013213-3197-D9BB-8F62-1E796B5E6531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9338A17C-3EC6-5F4F-0A36-5E5F0B92358E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3EA73030-8408-AAF8-97F4-4939B7E53423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05836291-B00F-DF56-7B60-B8E0B9EA115B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C7737049-C8DA-93F9-A9B6-C1AA0C629DBD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0520B67E-ACAD-24AE-F072-55F677C23DBF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33A16F77-E8EA-C542-7267-E1E51310980D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DA4259BB-4ADF-A616-F0B3-C20A63632304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42FBD993-54FF-876D-0530-9E382FBA9C6C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01D7774D-0D17-E3C8-08CF-3ADA16C6E6EB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A134FE1E-FBEE-F5C1-7A1A-17E86B202AFD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BC2F067B-612D-56F4-96DE-20A3EEDD261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266A7156-5EFA-082E-BC9E-7900E8FE2595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FB4AA028-9C3A-D678-D204-9229E7475D91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2F33445B-0E56-E8F8-9DAB-324ABA7478B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48E46EA8-4CF1-A2CF-3200-E2C65E8583E5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0CB3331D-8019-BBF8-810E-8FE692E6F4DF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3255BFFA-F36E-308F-4C13-3FA35DD1AAE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561EE47D-2F34-5D91-8ABD-F258FCAA8A90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ADA19DBD-FE3C-5174-5BF1-7E8F223D9BDE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C6A7FD4A-A52E-7850-463A-F8A10BD175E5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9DCBB14F-6DEB-0A49-4416-A4DAD631B335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BE70BBFC-3CA4-219E-F675-0348E78DBC15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765069FB-58D4-408B-B889-030671B3EA37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83B3A2E2-BD40-1A76-71C5-A22DEF19CA7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32060FBB-F991-D922-76D4-3514AF4D898A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616572ED-A83E-4D08-FDE6-6E946D68D29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699170C1-0C36-3C82-8B69-F13ED58C410F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6452283D-8222-D5ED-ECB1-9B60D5CA43F5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276540DF-787C-3CAE-320F-DF3D04BE3282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F937F352-EFA7-A34E-20F9-0C94013A1B6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DCD89118-C34B-61FA-0043-7CBB7D532CDF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FCB0A6D9-3EF9-30DB-274C-81A484CAF57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1AEFF248-1073-B854-D472-9E6D0EE0E2DF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22499143-BD3E-CF49-2AA9-20F26E1B263A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C6978682-ED4C-C06B-8737-E23404214FD0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630CD79C-087B-78CD-7D55-2E77413D5524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13930D1A-707E-03B5-B7DE-2437493DDDBF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927EA907-D358-E5AA-2734-A5029A5B1A17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0ED1B82E-2DDE-3B92-AF1E-D087FDD17742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99226227-7B94-7F42-110B-A636729722D6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FA24A99E-5BAE-E20C-5572-ED2CF58B25F9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B9EB7161-989E-C247-9083-E1D4EBA0C53F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36AD4694-4109-AB18-50DA-5C7AD012E641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F57B0F4B-F9CE-87BE-7A06-3C28A6CCADB7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5A1F3501-79BA-9F18-2204-A59ACBD632C7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87E3027B-6E12-D9ED-AA2F-DE8A9E4F9422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4F21C822-444C-78A9-DEFD-D389BE8E030D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9E6CB13F-8440-6B7C-2B02-6B62A2D38B44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BCA8FB3F-B3C7-B889-F422-E62BC92C0A7A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74F8A388-C7C4-4F1F-86E8-84EBF6505A31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8B1C961C-ABC4-EA31-5EDF-AA2C66CCB098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958BD266-3E67-FDAB-ED6B-04FA43C58055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4E04ACEB-2670-0DC3-E73C-A93BD0C0D2C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8063DF25-467B-E2C5-2BB0-982FA2352F86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378AF0AD-2FFC-DBFD-42D9-C3DC847BC485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93F1090C-E415-D1ED-0DB0-4224D51CCFFB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81477565-608C-4024-490E-A694EE8CD17F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829A1B44-1395-445E-8380-05273208855F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AA83BB11-86F5-FAC0-DEC0-94D433E4CF11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9950E369-D086-365E-6356-405A4ED615D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6116903E-C02F-3257-B30E-76FA01993111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777079E8-393B-3174-29B6-7E025453C3A5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7EF93624-2E9E-72E8-83F2-3180294CE5E6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ECF37337-DA84-86A1-A39E-0F7644FC2225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ED945AA1-3978-114F-D313-9AE3354F8FE3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A4536BD4-4851-60DE-3BB5-67A5E28139E8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9BBA9961-AF09-B7C1-D392-E13F84607381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74D60274-FADD-B374-C142-376D606D05C0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00069515-6EA8-7FCB-42DB-7D683315F7B0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56505D01-FE1A-B7A9-F7ED-142720C96BFC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F8A84BA2-809E-6847-2EFF-7CC1CABD4856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CE3A9F5D-4FC9-EA9C-29ED-B2C5CB31A3FA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A36EA2FB-0A9B-5949-71F2-244BC3EE13F5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C061923A-8628-E154-A2A5-33895E10C030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6F425AA7-85C5-1C38-DBF5-D913E745D247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E32958A7-7E01-027A-7135-04CE91661320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CBAF63B4-07EB-7D41-DC7E-9BA62E3F9CA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B3BB8F99-5671-D2FC-5C30-025701624DF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A0C18011-61D1-4BC2-C7B3-8F42A0A182F8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643EB8B7-D40E-BA0D-14BD-2379FEC1EB9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9E2B54F9-961F-AACD-EA61-A5DA76EBA481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95BBB3FA-748A-58EE-D598-31843BE6C1BB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31E3B9FA-5CAA-62FB-06C6-A6AA7F55DDA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88CD944F-E8C0-66FC-F5BC-2E868EA2E52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07391893-A472-2BC3-75A7-5074D1D7D2C5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1048737B-BF2C-2AFD-32DA-AD6EDCE43345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95150504-1309-4EF9-8F8D-17545F6EBD99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CCB0E70C-5271-E898-67E9-5F38115D3F1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A8869F92-C326-E356-2A84-CEDD682AE78A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37A2FBDD-4CBD-1C65-DC8F-64DE2C7190A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FD1768F2-53D2-3E5D-7C72-E7F75452B382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91DD39C7-981D-811C-83E1-A6B25F96E928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90862B43-1E10-46ED-5D0F-556FDA0F5E6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7504E0CE-564F-2D92-0300-A03299BB64CD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48F0D9EB-13E4-C3DD-6CC1-186BA075B8EA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25907A69-1C92-EC07-3A02-F1BFD5304CF6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CCB1D473-4171-240D-2B16-5C2BA83A6820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ED585A00-CBA5-8DAA-762D-9F59721BDA4B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52A37D09-3DB5-DA13-AE9A-64B8D9859F08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B59892A3-3249-B2A0-DDCA-AFC7A1FF757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0F517386-66AC-36E6-3DD3-75788E276225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9E9A94C2-269C-908C-9EEE-71BF3296A9E4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C0A037C7-A6B7-311C-0A8E-A5F06BE64D3E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B079FAC3-D4F8-6FE2-9CF9-6A8E33CEF6A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6A0CD176-F8D1-F755-0094-9E1E8027FBEC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4EC40A93-5439-5D18-0116-441CB27E2B8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5EC45E96-F837-105C-7FFA-B5E44C89EBCE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D7282F00-DEBC-452B-6BC3-4ACDAC316F1E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E4002914-6C04-5E0D-B5D9-EDA9617BC6F3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74E515F6-79BF-EBAC-D673-ED9045083EDD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8D74A2B1-5F30-2AEE-AE61-CC15682FA6C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C27B83B2-DDDE-8886-214B-2DB71E7F62EF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41D2338B-08AA-902F-AC8C-03BC417BF05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E16FF840-0913-75B1-1121-69DF11603784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183CB819-6174-A3D3-97C5-47952EAA5836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E7586667-66E3-130C-7E8E-461BE93CDA19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F2FC3F0A-DC11-7AB3-BEAD-3807AE507C9B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465F6A6C-96E6-2C0E-E160-BA73CF01A7A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F5463EE8-C045-5F77-2777-ACCE8DC3533B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8BFF293B-2AB4-E5AC-2402-F0557A2685E3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F3C49383-5450-D578-3F5E-6D8F3CCA7220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B5B484AB-9014-ED7D-4DF7-357FB48AF3F5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501141A6-E4BD-8486-8A0B-6F9031EBCF68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C20C8E00-3D68-6E34-38FD-06633F615574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F3B30401-A43B-C488-0BFA-A1B148899133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1325E8BB-BB38-CB10-7BA3-E7B9289FA75D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51866FF0-6E2C-7592-386A-DD9FE79DB64C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395D7FBE-EE63-A9D7-DFC9-88D0B8C52598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99BBE181-0021-DF98-154B-7E9DBF1C814D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68893675-C833-8A76-533B-66EF2960D2DF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02472434-B599-4527-135B-A2DA7190E734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F27D81F3-504B-0273-B8F3-9986BAB34875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BE9213A5-8B5C-9C37-3C31-EB7394D82C53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BD61AA5C-3DF8-91F8-5B6E-9738885923D0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3488C048-4B9C-32CC-2C4E-E649DADD4612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5E7E29EF-823E-E3D1-4E30-6D459CA50F32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53AE3929-CE2F-5369-29B1-EEFCB4126BD2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A191B72F-CF70-0E2B-8FF0-49B14745349A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9C161428-7C4C-A4F5-8C47-B973E9E4330E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36B7324D-911C-FA29-D61B-2DBAB70CB7DD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E6479E86-C567-1281-BC62-3974C5800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DB885ADC-060A-9081-166E-D847A2D3D9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CB1FFF0B-E73C-8469-B3AD-34692C075448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C008F41F-87C3-AC88-E447-484F3761FC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535B5AAC-7E70-CE6B-5843-2B0851A2C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584CF411-3BC8-7C45-CA5C-B73D6F689B42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E3560DBB-287B-10EC-657D-C52CC0D05D08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D5281289-0916-0571-3964-CF4409F20BD8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7C454AB9-236F-666B-96A8-152C92A9C601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DDA6A814-5E5E-9DCC-C01A-4D9489435F9C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393FAD3B-83D4-660B-142A-70AF04A56BB9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3454E5E1-0104-9128-97CB-BCB24690AF46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45640C5D-8E85-CE3E-C971-7EEDB1B4D358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B735AC4B-CB8E-6264-8B8C-96F7999C0017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683028A0-9BC0-8DC4-C2FA-0B453DA37776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995D819D-DDCF-224E-D133-315B5C5E58CC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AC7A7D5A-BE1C-2753-B44A-1311ED578DF0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E1285257-2312-D991-E42A-6276DCCD45EA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05583E84-85F1-E8BB-0BC6-48A57459F5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F7B04288-E819-F3E2-3050-17A58CE08B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DF643C71-EC2A-A760-1323-A9E7978F7A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A46B7358-B36E-9EDE-472E-28E901693E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24C270C4-7EAB-BA08-8F40-83EB5041B7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E973CBBF-5F27-9450-A353-2A9ED039A8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6D98276F-B079-B78E-2E42-9482837BF7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E9463557-907B-3B35-2BE8-3FABD202C49C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47097326-B89E-F871-87F8-612CCA1EE89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F978C15A-ECB1-77C3-DA6C-2A9935377C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043A769F-E5C9-6CA5-B69D-B6A1433451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B713B215-8EDC-C1E2-82E0-297BCB97419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DF5793BC-5D6B-2E1C-C984-9B4D27D165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AC5E33C2-92CD-1D02-681E-BD98EBB149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FCCDB424-CADB-B8A3-0087-79747622D8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49D349CE-15CB-C3B4-255D-312C9F771795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C0B29B2B-8EA3-CC19-0A42-6788FC49D386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418E8DE2-2EF9-624B-7A4F-FFF62ACF82A9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D20AB6A4-7D8F-90D9-5DE3-8A619F7789CD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AB13BEFC-E29B-D59F-0C70-2EE791A9D6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D268F1C4-4936-7A38-D0E1-161B6263D6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28C687C2-ABCA-CF58-561D-83D47C6398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E901E7A2-E773-C6BE-F01F-71930EAB74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11FC9CB4-EEBB-922A-D4F2-D60C8F7C4A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62AA8C12-05B4-98D3-30F7-680C553A2F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D07E5A1C-E728-D620-C2F0-05A536B54B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1F92B91A-32E4-16C4-1045-28B5317149A0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ED591582-0DAA-2188-3D0B-20CDA481F2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CB5106C2-01C0-11B3-EEF1-EFC0C68765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88176462-6986-6484-5280-2AF4D9E0470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CC0F9076-F9D1-947E-8AEE-4C4F8A844B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C24503B3-7770-68B5-1EB0-81DD4C6458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86E261E8-88BB-C43C-9D40-477D3DCB3A0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9B8A7218-068E-CA94-8CF3-3A2CAB67A0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10C8575C-78AA-EB4B-1DB5-FD81B9274002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4F49386F-F102-661E-597A-2ED84D1E8864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9B4E4E0E-53A5-9491-E9A2-D792017290E6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2B68DB26-E5AE-9631-AE28-004073D8B865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E1C847DF-089F-D5DE-C0D8-A47F44065F49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1F472253-4248-14BC-C377-97FF635E04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DB394D16-CE68-20BD-319F-3A9A47C7C8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0B8AA929-24FD-4486-5910-AC2C1EBCBC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1A0F33D3-DEC0-5E3B-38D1-A24C1B0627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4CF8CEEA-1024-73AD-966D-E13F6BD7CB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F6884069-45F3-3E79-E1DA-02FC3E5B90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D2D0CAEA-8B05-324A-CACB-41CAF2FEA9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AB7E8164-2EEC-DC95-906E-1DE795D0AD56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90B34410-A0B9-2249-CBAC-3C1ECE28D8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BDC4F01F-0C2B-B142-BE0A-4060FA23794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3AB8582A-5922-A9EC-F8FF-0A1F4151574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B3AB0566-371B-27BA-EFA7-6E7AC5C481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89E1E05F-163A-6BF2-9F6F-D521A6B0F7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6EA4391A-CD46-4335-6332-1AEDE092F1B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124F2B7C-2E58-3C87-1B4B-FDCF3EBED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2923B87D-758C-CAEB-DC26-446D80995275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AECB769A-432E-103B-880C-84E56320448E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E9B3F957-6ACC-184E-4F20-6112A068D136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A205DAB6-0881-6296-CB63-96831CFAEE9C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C26E99CD-D35E-62EC-C716-71A09471D980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0F26BA08-D115-8137-EDD6-62530AECBB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6C29BDE0-C237-54CF-6768-693648C76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3B1F3EF3-6DC1-EB9C-6914-493051BE0C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256972D8-3968-4F66-B0F2-D5E0706624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3B74998A-DDA6-C5B4-507D-4105C26266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71368D60-CA84-9BE1-E338-851FF5BC50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0A4A24D3-E64A-1217-BD91-21C1E11764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20379A5D-950D-7A95-344A-F23925734614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0E89648C-AF7D-A7CA-7828-FF967ECEB1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68DF5B3C-AD2D-1A59-FDC2-35BEC4BB69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3639D38E-2DEC-C9E6-B6B8-8D560C6DB3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3E46FB56-1354-0653-F230-6858C30CE6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9DA1228C-DC3F-2EEA-100D-844DCE7AFF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47EE9C67-573B-CA34-0A3B-CF2A645F13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E84DF240-CA94-BD3C-63BD-184E40D4E77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7433D8BF-2DD4-3CF5-B263-83A4D8B6C476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655204DF-BE30-2FDC-D005-1F2FB9469B62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67B3AAC6-EECF-25BD-0DD0-F344AFD8367B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94E237D4-9D06-B83A-5006-0393CE8D674C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C2AADA2F-131D-9C40-3E78-92C720CCBED3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9A4BF228-05E4-108D-A031-F4F1243B3E75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B0E5D6E8-7C6D-6ADE-925F-11F529ED2D75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1B2D20E1-1440-AC77-05DC-8003F4A78F64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B4F4344F-6EFA-481D-A1BD-1733A0838484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924834F1-CC15-DB6E-F5FA-3BE070531C78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4F3FF52C-16C8-9184-73E4-957D523FFA0B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CBBF7A72-7859-6BA6-2A3E-E47E9F2C74EB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A65CB926-3E8C-FFCF-7B7A-5A0A949ED6DF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0A91FA03-F5B4-D85F-D155-8DB0A83C87B9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BB44D15A-E6FD-3AA9-D280-27F5A265E8C5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6A010BC5-8F20-1F41-11D2-6FBE2A041843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3C616646-7D37-F376-AAD5-8225FFAC7C8A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6477A303-9AC0-FF97-3C79-4A3DEC17B90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38B7726B-2515-25BE-3338-3CC3993E011B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F851B93F-CA48-C907-3549-3FD5AB6B7B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AC908B2A-A66D-41A0-F605-71B0E21D54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4B1DAEF6-42B9-D29B-8DD9-F1B34E9373B0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519690AE-AD14-D2A6-9A04-D6B7A3EDA008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6B9C1FAF-EC4F-B8EA-8F03-C7BB243E0F8B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475495E0-A9E9-DA34-AB39-16B2304108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7E22D74D-C7E2-269E-6AE9-233BE0D17248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20D781F7-2935-E87C-8341-5C6360A429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CE165029-9BAE-8155-0B46-D07EA0E57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C05BC04E-E0D8-F31C-1A56-CC69C8EF53A7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A008AE93-8F51-9A9D-E32C-6AE461A7313B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AA7EA670-C184-68DB-CE11-DC30DC357790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9DBA27C3-21CA-195E-5CCE-D0264E6211F3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2A6AA1E8-CC1C-C11B-E3CC-731F252A9894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02BE3BA7-1A74-B8A6-E0E3-6A44E10308A9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96707E31-B9D6-AEAF-DDCE-FBF2B993EDE2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5ECD04A6-50F9-4E35-C438-07925B6A9AA7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D422AE6A-19F0-499B-9AA9-1C19FB80873A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4E2461E0-600A-177C-A728-417E9B56801E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9716EBB5-B3B4-D3D1-DAA8-41E6D56373D6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6E377901-2F9E-D268-09BD-FA065CC0BBF0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B6F85057-15E5-F4BE-65A2-2A67752B0848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D8782010-8D09-69B5-0B10-9733907BB936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1EF9958F-86ED-136B-4DF2-91D279BB92D3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0BA2A45F-3977-78C4-54DE-EFB8E7074700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85E0EA99-B8DC-9594-D0C8-DF29ACAF9F8E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15D4E208-0067-C2CE-2D91-2BAE2B3F15B7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2F1DCD29-A6BD-119F-9E70-121A53321802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743D94AC-1148-D4C5-2ACA-A849296D375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E7F4E41E-8996-7061-C7B7-19290AE0E87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13A15FAA-6DCC-5178-5A2D-8F6B2E2BDCA7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7AF500B6-524D-5990-54B0-D89E0928D5AE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8F5417BA-1C45-00B5-6EB8-21B9F05AE35C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973C6220-3DE2-8865-05F8-D4D7CA6E29A7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4E342274-A766-AEC2-97E0-ACF060B24500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465BB8ED-2698-C6EE-FDD1-0B1121C17F94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E3433C1D-809C-0601-6839-A5AEE31B90FF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A8A79356-0853-4255-2679-924E0FD135F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B4947492-98E3-92A1-5C52-4537842ECA23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5C12EB59-6CA5-7F13-A76D-CF78A82A2461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EAAF3785-6918-9136-9453-EE5CF6680F66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11257D95-37BC-75F0-834D-47EFC882005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297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CEFFAC9-0822-76FD-45C6-81BCDBD67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05C7657C-B9B2-10A9-DE6D-DB7E31BB99D5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99FCBFD1-8C18-35E1-8317-1C4CA61EC2FF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AB94C9D5-B119-ADAE-E2EA-D6ECDDDBCD75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39BD1BC2-2152-BBD1-1651-6DCD71B3A471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592E5CD3-8A25-EB5C-9726-992CD330E2AE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3D84E135-3662-E6EB-C16E-E4AF4567747F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13AF0E90-8CBD-33EB-F337-6D2C3F12E934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A85ADBB1-1E64-4ABC-0541-1BCC88B6061E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55BC3BE1-4758-743E-FF3D-2108A9985E3E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EFC914E0-230C-7767-86A9-B4DD2CAEBF03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ACD9ED4F-5683-61EE-97C7-ED8EDE44046A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C95C98ED-72D6-A7FC-4EBC-9AB8928A590B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072A1D50-EEC3-E761-8CEB-6CBEAB53E241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6BC48B8F-CD6C-9848-64AF-85A74C3AA144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F90EBFCB-328C-D218-A0B4-88A86D4176A6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74D09597-AEB3-DD6F-C6AD-D6AF04614C8A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CC7702C5-FDDD-165A-5B2F-4F8EEA2EE30B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E4E659BF-EB4D-2CB1-B64F-373FF87D3193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102904AC-C4D0-375D-AA56-162E1C36AB4C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AD6CC957-115B-8423-D5C2-AFB2DF61601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0E2C1CC4-5F73-ABB1-6EFE-B12212A35EDF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4114D5D4-FE0F-12D2-B1B9-FB19D99F1FF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4A58A3E2-0931-7295-FBAA-4838B349D1A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80C07685-7CAE-7FDE-33DC-75A0DE93296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E4D005CC-4D21-4E84-2FAB-49AFABAB1E6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1A744B9B-7759-CE1B-DCE4-903B9C67BF5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E13301BB-254F-14B9-1C9B-CC6A980598F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0DC183C9-F4E9-6BCF-666D-D8FF89A4525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91A70CB9-6CDC-C846-D808-931B168A7A2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8367F948-FAD0-4BD2-CE7B-951FEBE67A5D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8A2E92B6-B393-FDD2-E5BB-CDDC7D058869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10228BA9-0121-A91A-01FB-897A50BECCCC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A5777B74-7372-4BEC-96F6-550332173376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D6F5C14D-0697-7FE5-00C8-93580AE5BCF4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35A7311F-57F3-29D3-C09B-DE4463FCECFD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1D9D0890-2979-F891-460D-7443B87DF799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12C1258C-73BB-DFFA-12B2-26D5DE4B6EF3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086ECAB1-1F03-3824-76DE-E27CE8DC6682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FEEFC714-5E1B-6AF2-D05E-45952E72D5D5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2367DFD9-DA85-7B3E-40BD-388FD97B377B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85A3E1B1-CB16-C139-5544-486AD4856930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A54C6AEC-10F3-DE5B-7FEE-E3B28F75643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0B34F857-B022-A995-4FAA-6761D8F60E10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A8E2D6CC-D02B-BCFC-5538-489BD74CEEEB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E1334B88-6F1C-EEFC-F4F4-B1BEBFE7003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E4DE942A-9D62-C6FC-948A-FF5AE96C9ACF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1FA32A63-C39D-FC26-BE84-C822E7BC0841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127A28C1-7A45-AA7B-CDFA-6E0710BA15C8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EFA21CB4-F67B-93FD-463B-86A5E69C835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FD237324-356F-3A3C-86D6-0DAF080EBF38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A318FD15-0B00-5228-A90C-864F0264E77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F691A98D-8B8E-887D-7E5A-6776F5E787F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FEE967F8-7871-0ED5-6F4B-F8DFF180D051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49DA7655-33EB-1E1D-45B0-663F7F27F68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BDACCFA3-A5FA-9463-96E1-DD4379CAA742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8F176C69-D33C-A479-67ED-740791A7B0C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29515163-704B-E99A-2DF4-76E43E71732F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60A54C9B-E918-FE63-890D-3FCD15E7684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42268" y="8991324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101951D7-45C5-141F-75F3-9F772EA2556F}"/>
              </a:ext>
            </a:extLst>
          </p:cNvPr>
          <p:cNvSpPr/>
          <p:nvPr/>
        </p:nvSpPr>
        <p:spPr>
          <a:xfrm>
            <a:off x="7137371" y="9481098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89A8AEBB-4D9B-FB5E-6CA2-0B9423CE5D2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B7DF1544-5015-3646-C652-F0EBF2515C35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E8AA0F8A-E513-F57B-0915-8F0121F3318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CDDD6484-1502-0D09-49CD-7C0253C55BB6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0B3C4132-D386-2B5A-6F52-A5ABC236444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90B7C046-0AFE-5A18-64D1-A3A6B8DB5B4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6C339017-C5E2-114E-6CBC-C7F0A159626B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14DC1DA0-5716-6CE6-7472-BC9A573E20E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00AE78B9-3B4E-DB3A-0F5F-74EFB451FB92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344CD894-702D-AABA-C88E-F1308C0F275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DC19CD26-BBF6-D2A1-E85D-DF291F405458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D5E16576-EBFD-5007-9B97-96184F654E0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71CAA5A0-7CB6-1DCD-4E59-BC7F9367ABE9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FE7A9875-DF14-9318-C165-A45990EE177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1E5D834C-1684-B797-E468-6C10FBE0817D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85763F0B-AB92-0913-1C5F-52FFCAEE796B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225052B9-082E-92BD-04B3-72A2C856436E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220FE734-E632-1F16-CA66-2D39AC8A497E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23943433-FA98-5C2C-939D-662ABE36C6BC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8DEFD6BA-4DF7-AF53-54E2-4CEC40C9F846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A37BE380-F55E-4679-9A3C-1A779B8CB9B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9BC453CC-DD37-1E59-BCD6-93775625E81F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F33C0BBA-1033-D61B-BEEC-C80570E664C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43AFEE65-045F-F1CE-524A-3A1F27C3F0F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4BE3BCF7-92EE-3D26-39D3-6C04537BBC8D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C6F283F8-BB4D-0734-DEA5-905962D4AB27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400FF816-46EF-023C-5384-EA1BEBEBEB0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09E6D862-FB26-1FBD-0E3A-E6D9F67325D7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841895D9-DF2B-4D34-AA82-474224B5ED28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0616BE1D-64B5-F5BB-C0E0-D3B5AA7B8B9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38E6E1C6-3FDC-7FC3-DF34-1D2CB0C996FA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99B15708-B23A-0708-12C3-5660942673C3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014A9921-54C5-84E1-475A-1E0392C4D633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EDA1E701-0726-2A31-3072-61E37D6E43A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CBF47EE3-2245-2CF3-FD06-A28BD4D508CE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0E1C0B34-322B-B007-102D-62DEDDDF97B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8BFF9015-D534-0EE1-B547-F1284087DC98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1D9B6169-5393-52C8-1907-40D08378BE3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7517292C-AE66-0412-4625-DFB4FF59BCD6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1E4FAC44-8FD5-48D3-5587-F6B36C9F37C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1D1DC483-73E4-C4D8-8A66-5576B38C2A7B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BDAA8FEB-C5D5-6298-4E54-684F1C531ED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3E4D7529-D67E-2CB0-0F3E-646423949361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06DCFFEF-B1FF-43BD-E3A9-8C2837B3DBE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A4B54C22-BA83-A0E5-C43D-866A059C1A5D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094EA2E2-B78F-FEA3-DD52-01C4AF8CDB1A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576AF91E-9D9E-4662-E7D2-622849D98D36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ED818EBD-C6D8-65E6-7904-16290BB21ED4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A9FAF635-5CE7-FC18-A384-6FB7C8A10B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4D64F15C-331E-4445-923C-1C809C28F5F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C3387EA3-AFD7-A670-9FF1-52180D67C739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26931AF9-C3CD-5B46-E61C-7DC754B66FBD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FB811B43-787B-FC6B-9FCC-E935B333EF94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B4173446-3BDC-7F37-D250-425B3270B4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477270CD-262C-3BEF-48F3-354C4E742480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20E5A1D0-C376-8152-ECFB-D8FD13F533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F825FEFD-D60B-2E9A-7181-2420B02E8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945E7EDF-D35A-A23C-310F-887E2D3A1C54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1BFE3A6B-9CE9-1B16-8CA3-F37ED87660BC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07CCC75B-962D-DA1B-8993-EB002F50050A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908064A6-2C3C-87DB-F6D2-4F73497A5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BEF2BDF6-28A3-ACCF-A61A-C60A08AE07A4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3A355E41-8E72-E51C-3749-FB10C941C32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9B3E185C-785E-C505-9C33-45B22BD5BA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8530865C-6B52-F1F5-BD4B-32478A7C2B4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FD763F4E-E886-4280-EB4C-03BC0F71B2DC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BCF88061-B943-F5B4-3507-366E5BB9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06CBA1E6-7455-F746-AF2B-533E5CD254D5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E5AD04CA-F769-09C3-DC64-A22C8D792CA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09F6E461-E802-10D4-5BD0-2732663FD515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0010E409-3550-B510-62FB-CA4E54E0DFB3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2D649F5F-A5E4-6771-7C27-9BC9AFE0E0C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5FD214F9-F8CD-8F5C-7DB7-36A0CFA82A6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8F719087-12B5-9581-06D7-47AF795528A0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0F94E059-0936-9A69-4867-C4A6146E73C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78CD6FC6-E065-EFD2-44D7-A436E9E3A178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B7D5C8EC-8F13-AAFE-B455-E4F45D323B7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BECA07A1-D5D0-5829-57A1-4D867F8B901B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60F717CE-9571-A354-F7E4-73775A970981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4B983670-7013-59AD-9426-885E63CA882E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ACAE704F-BD4D-4C17-9FBA-F813EAB1307B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64EA9AEE-58E6-5893-3E9B-A8B2CF99B10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43BACA39-0E86-24E6-B29F-AC42DB2AEB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5D93D428-887D-38C1-FD08-E3A353A09EB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2E65E5CB-9A08-DACB-42FF-E20FDDA78E01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72263FDB-8D6E-0EE7-59BB-3A18E5F554AD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BC62EBAA-228A-BC59-EE0B-F59F55D02E69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C132B6F5-8561-829F-7C88-EB3498F9793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405E31E4-6BD3-E0F9-98D8-58AFDCD2A667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85749E55-850C-AFD3-7769-B2758D1DF29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E0F84558-C202-A852-F03E-6FED55EA235A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3C74CDE6-D061-CBD3-D6B2-1EE82C8C372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8D625C77-ED2B-C3C8-7B50-6A7371E53AB4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7E69DA48-5E75-32AA-E13D-A4FA22D723F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10AE0545-FB93-7FC2-7B00-6A8D9E425B13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ED321924-0B85-9D64-37B3-E222838B6A2B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3765021A-062F-97A9-8463-1A6695965E6B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B4DE0A52-7547-DE08-F775-511A9B86415D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F06020CC-2E29-A529-C0EA-3C640876ED2F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D8820442-4B4E-8108-E513-BD6685C4DA6A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DEC88A2E-23AB-E61B-3303-358EED7E7DC6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99F2236E-E25D-93AC-8DF9-BCBC426E5179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8238FAC1-A674-C6A7-802D-5AC1278072E4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98F1C725-3D64-80F4-4B5B-E96EE6F8EB04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28A8BFA8-9DA8-913C-3F19-5C48F55C96CA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48508054-1192-147C-B3A5-A38FEB8A12BE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83104598-0705-21C1-8623-BAF289441E6D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6759C8AF-BF41-D8AA-B330-651F733BE77A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067C2C21-81C3-6F7C-182F-4F9AE8BB423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BBF11873-ED38-310C-5717-A184111FA974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F73D0EAE-A5B6-486A-BEF5-8AEB64F21141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74208983-1465-C8BD-5118-D649214E969F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6D6801AE-31D9-F509-4543-EEDA4B20E294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16D92419-C3EE-39F2-4417-C97131B46290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31C7476D-602B-C6AB-3A2E-E50E169BEA7A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EEE3D1E7-3BD3-3CE2-DF63-40EBF4DFE80E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6EF53AC9-96C2-0F01-080A-1E22ED16713B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D9883550-6A5F-5D88-6224-663427E0F7E5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8E6E6F5A-7982-CCB3-AA5F-E6635B403649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391B560F-6C5D-4BBF-8B37-85B7242DEA2E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EF736308-5EE9-C94C-C8BE-E6FF31822CBD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AF2AB4BD-6446-596D-070C-C4CBE5570F6D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FF666272-8C75-9E21-AD9C-30BB65A18337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695B2B4F-DB1E-DA1D-CBA4-71998EC895A3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78403E1D-3614-AD73-15E4-0766EE8D1FFC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4FC5111F-4F59-F715-8B75-DC9AA19B891C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F544F1B0-48DD-5813-6D09-8D5FDDC9B4AB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FC54DD0B-0107-281A-E3F3-6921A51B0F13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05A00423-1E65-A259-398E-FC1B9AA1FBE0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EE6CBA9B-2432-6536-8776-5BE3122BE76D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97ACC9F9-C5B2-00A0-FA98-463E7500FD99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0AA55D86-2044-AB1C-11B4-749F93D7387A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34D8E0EC-4496-46E8-BCD9-906D687F5265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63CAEA89-7CB0-A017-A3E9-F2C64039147F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58FED941-010E-73D9-38EF-945DE8BBDA9A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ADE6C7F7-54C7-1D45-938D-669B00C62A39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CCA98622-22B3-B325-B382-C1B8B272A59F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D3B67A44-F69A-C385-A146-938F5A658A4D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E028D16F-3825-715A-89AA-A6CFF0FB5B0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23BC3D95-1AC6-2EC6-0217-0B3A24B4F325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7D663B52-71B4-11E0-E6C8-A56E4A19E017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460CE1CF-F1E6-D3FD-4715-7E94F93C43B1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805B8B0A-C83B-FD2D-57EF-B8B00E1FA0FE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223D4FA4-8E0B-630A-94A5-CC60749CD59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87C9CB55-95E1-1A5A-E8E1-DEFEF7FE312E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A4482BF2-123C-518D-B5B0-51EDF7F0151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CC3A3FFF-EBC1-9220-AF3A-9A627BCCB0A7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EAA11F3A-F349-1B42-4DBC-816EF297AA7B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62E4F398-BF4C-8B5E-C04E-40380F07A06E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BDA90002-2586-8C3D-73E4-A34D0A22711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9D58FDA8-C1EC-C139-9D04-062ED8B8A87D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0F4AEBD4-15A3-2D13-BA5F-7D22407392F3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BE07CC13-54AD-7461-9313-8BAC1A23D391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FA675050-721C-3237-E136-29420D12B443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322BA112-79DF-E429-1D82-504141F7ACE6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D354195D-605A-5C5F-8920-3192923AA966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4D649542-D6FD-07A2-A681-082C6EB52139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F0F9F954-0686-492A-7F3A-76887A5B50CE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2C43BF54-70FC-B8F4-44FE-DCDCFD01D0F9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E85A68CE-7936-0973-10FE-4A9869117018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5BB06509-CB8F-B5DE-C2FB-ADF24939A7D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EF6B7E4F-9C57-2FA0-CB6C-D0674899F0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31616D00-0DC6-D7FB-9311-AD2B8BE40118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3969AC9C-EB3B-173D-1B0F-67252CE7CE27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3ABC4175-ED09-3161-D5F9-BA85164D6838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B961DF16-3710-1165-0B04-B4181C8C939D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3C6A34C7-8181-52C5-E724-9700643F7517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992EFA92-6B9F-44B4-997D-D547EDF992B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E2411269-F75C-ECDE-B243-86E792817224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E08E5208-9D4C-E388-7ED7-7E301EF5F87F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6FAFC74B-D009-2F17-CD2A-F1614E3564ED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8D291317-47F1-8222-61E2-5CA35F16729F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C44FBAAB-4066-3B79-4C76-C77F3554BD9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B3211908-34C6-6110-B773-ED7B9B52CCC3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Aptos" panose="0211000402020202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FBD4FB6A-A16C-3C65-F85D-45CAABB5FC93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DB0AFB5D-1D19-9BE2-CB70-F8FDA37B97C3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3F28A8E2-7773-54C1-2712-3F54BF8448D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Aptos" panose="0211000402020202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52FD0772-5123-9D8E-1AC4-B2EF7012BF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AC9E64AF-51CC-2556-A866-148B66DF9D35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7232AA91-414D-E4F4-F686-3639E3469A41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Aptos" panose="0211000402020202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AE329EFC-F5BF-D383-E6B2-F97986D8FEFC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777AE7FC-C32B-17E2-0A4A-2FE38C3508C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A0BC0282-5FAB-ACD5-8FD4-4D07A9768C4E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B2832D2F-604A-B933-7521-23B56E4CA6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1068D580-1D00-CA90-3593-BE459D3B61E0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6EE5A98E-94AA-106C-5028-7676760E76F1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68E67374-6D50-887F-4D6A-F7F8471697FD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86CA227D-C5F1-4AFB-3889-448308FD3C02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CB1D422E-E261-EF91-FCEC-9BAC82904675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4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DAC59F25-4FB7-8FEA-FB12-971FB56F3426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D603B89C-6279-2EF6-4128-A70D483F23B4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>
                  <a:alpha val="40000"/>
                </a:srgb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B9FEF681-3AE1-0EF9-6AF0-38C250DBD7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E8F8A9E6-9AA6-3908-5741-894894DF948D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9C5DB67F-0A7A-2033-248D-7A80ED79A875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ADFDD00B-8B28-AA30-DD8B-E4EBAFF5A007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801169B6-BD16-1B00-7378-C1A9AD4C4AA7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895DE57E-3F17-68AE-5DB9-ED63F8B130D4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7A04A756-E864-B6A8-9FE4-424828E47BC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27CD4FD7-02AE-33FF-16E1-AE6A9D25E2FC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ABD45CDA-D43F-9A49-82C3-9B1651FAE11E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396324E7-C46C-F4C7-700B-2AD7A63513E1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3477A6DD-753F-A0FF-9E81-EFFC3A12E387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08BDADC6-9DEE-40A8-CC6F-DEEFF88FC67F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3BF8A95C-285F-7633-BD68-D4B2A15E80E1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62B89FCC-FDC2-A12D-5BB0-5BC0852E6070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A67F7273-C4B7-DFE4-3DCA-792578452583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A049920B-5D73-3537-C32C-423F9BF09CE9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149FF4AE-E9D9-40F0-EE7E-C9AD3DA94A8C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A8EA84A5-AE53-4E93-98F2-6FE51D86F7A7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1F915BA0-1DA2-E703-9955-F60BA3C2D52D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4CDD7C84-7BC5-DA03-811B-BD13E71AA40A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8FC1F37F-814D-939E-7070-24210BAD668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A1A4C729-E760-E895-B27C-1E3046375BAC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F8795737-9D01-CD1C-5B15-A391E967DE1C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569B1DB6-9C83-A4B2-C302-83298DA83EF3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ACA61C6F-1BA7-D30A-563F-231BBCA62986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56C6D8E8-6591-DEE8-A0F0-FE5918CDD2FD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B7269913-227E-CF66-DC60-64044BABEFFD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57D657B5-2E9D-814F-8F8E-ACD7143BD51E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54AA1769-66E0-7AB5-843A-6F911947A27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F26504B3-A229-B2A3-9575-39DAE8EBEEDC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A36E8197-0618-FE53-579F-FFAFE8E20759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85890D1C-5CC5-755D-1DF2-757AEC09C530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D50EA81A-FFF4-5B94-7B71-76D2AEBFF637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B8C31E18-2A23-41FD-3C34-8BF0C79474C5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CD2738D8-A432-6175-4563-7DE82806F096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AC5CF5AA-42EF-80A6-082F-9B4CD1E982F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265E8CA4-C5A4-5997-23BD-B42B8B17751C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E5528698-1B23-CC82-766D-177A74CDC4A8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723D0730-00CC-BF15-6B3A-E2B5C253B235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142C838A-BEEE-9D7B-4490-1A435C7DB295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C8C67006-48C9-1323-497A-F1B239529FFC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4D1AB538-440B-E74E-2C7A-3E08572E3E1D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21205450-849E-F095-0158-E50ABB8AA65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61C20831-5FA1-D795-2660-5B4767924DD1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FA73ED41-19D3-A8AC-6EDD-01B755B5737B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5E5E4266-8584-9AF1-3E99-FF0C5B0715F0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07FA8863-5247-B7BA-8EA9-FF19ED49E15D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01E0A6E1-09FF-A1D3-1162-CDA1889B74F3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1EE4D497-68C2-5E77-48B4-17487141EB0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7AED72A0-1FBD-3825-1AAD-F92ED3B85369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66754D45-2793-3C08-98ED-A84E37A2ACC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EB4E2DD0-4981-FB15-0CDB-23B16481DF76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376D9D01-81FF-D5AC-8836-FB66FBA8289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E3C6D794-1F1B-DD8A-8B9F-3A6F55CC9770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C097C139-3629-0BE8-8AD3-9FCFE4487AD2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8B39F608-AD4E-C1C9-47F0-9F37298AAA23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2691CF92-1270-C699-961A-8E332C348761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BE4AF769-1EBE-DB83-FDA5-07F6C5314330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C50A7D1A-61EE-BBD2-12E7-CF2E1695E06F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325189B7-61DD-9F8D-566D-F1EE54BAFAAA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56F8DDD8-5B55-5B63-03FA-8F99F8468849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D7C2CE50-E3DB-E2C0-E1F7-052485E69044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48FB1CCF-623C-2372-0E01-7184D9960861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67D2E551-D8FA-2F17-B614-EA3CF296AC73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3CFE987C-7031-5EF6-DEC9-2573E4A45143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1BCB684A-8F25-4CAF-41EA-29FA09F9B982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596FF97F-E692-1A38-7D0F-62940A899427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9CC79147-3067-5ED0-EC77-BAE3B7229E55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B68E3E9C-126D-458A-72CC-A919C203631E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812A6098-95AA-4A1B-4908-DA3264234401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9996A64F-711A-3D66-B3D3-F846ADEDF3C7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57402406-1FFA-105D-4960-5388A5C5DFC3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4728FB3C-B447-65AB-19B8-38B4B6E5924E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FBB1892B-BB58-2444-6F64-3E30815E8E4F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F0D3A75A-8EC5-AF33-F200-8A60CC0FA1CE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1F649990-0F25-7F2A-0648-9FDBCA14223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7FC66FF7-0680-EB51-F683-305579CD3316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FD264668-4813-D94B-2CDE-81152F4DDED1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02114361-76E2-18F0-5AB3-98B7F94304B3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ECB01212-59FC-1E79-6B0E-FD7908426DE7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DB2B551F-79BC-87A5-0735-4B53ED385911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0AE77DDB-5C4C-951D-A2E0-6ECA49E4582D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D696BF7C-7C16-3346-22E7-F3E6BB5A5983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618121FE-F2F0-A60D-565D-6EC5E7B94B25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D70AECB0-E35A-402F-EE57-3231886E8915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C3A802F1-1FF5-CA7A-AFDA-EDCD8CB04DBB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9F3778BE-0958-4E6C-9348-2909665955FF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08A2DB3F-1F5A-7A97-EF8E-4CA9C50CAB33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C6E47754-BB41-2E17-B07B-FA08FB3727C6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2D7B1633-E26A-EAA7-E0CC-36F132758B06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513EA9F7-8C50-2DBF-1EDD-3D070B8D370C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7FD6A877-0CCE-C53B-F4EE-D118E33A70F9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00A52E8B-6C7C-FF0E-7643-A555628D53CA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D2F001C1-F3DA-9318-A63A-BC059BA5E466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F3B49451-244C-A274-8CCF-5C29AB0438EE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137F6ACF-146C-342D-1F2B-01EDD9DFB3F6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4572C34D-D404-57E7-3B6E-10E4419789D1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362CF79E-634D-8C90-4E2C-30396046F841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2EA218FE-38A8-64A7-704D-92B711127CEF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F5406067-F995-C744-07EA-6C4E2C9B97C2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2CA80A4E-ADE8-0C31-A264-0F51202DAA9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5D8C2071-ADB9-C57F-F00D-0BBAAA0DC10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A7B22433-4C47-BEF5-CB09-94504F91CD8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919AAB0D-55A2-5F52-5719-78229C9C46D5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75F3941B-6951-D20A-119D-0B00D8662D49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BB3B5A89-3BEC-8A82-790D-1B0AAB84FD0D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D63E8AB7-D8E1-E8BA-4FFC-4CB19D0061B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EB19A7DD-2E20-B598-BC70-3597DAEFFA8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07551F15-174E-B6F3-3A01-03B977EC57C8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F9D01737-2A16-2181-7D0C-08B19936B7C2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77B58300-C404-2225-34C5-AFE66C046412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677DC1BE-8FA6-95DB-D1FA-5D2F68BE4AE2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EC02E5C3-478F-5181-CAE4-BD6963BA6651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A9728080-D85D-5465-C535-7133ECFED6A7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782B4C79-88BE-D439-2ACA-55F781D32B5F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77312E71-454E-B94D-6572-34C1AE003A9E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B5C2BBD9-8947-87FE-8421-E9F6E77ECED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684D1529-B340-9A75-6141-490EB8111B4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F62EEFAB-12A3-6F0E-BAA1-00FA17EE6506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5C3292F6-8D1F-70C6-654C-C2AF9A5DE320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9EE1FAEC-C2BF-623E-8B47-FAC32F7311D6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E74C47DB-2877-52F0-4F53-5AF41F31503E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022BC7F6-8FD3-2BAA-33E8-1E63355131F2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3706E0FA-4E38-6C3B-7B5C-7B4BFD2AE3E6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D08CA8CF-A444-AE06-7210-68BF4168A93A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0949364A-64F2-35F9-D613-15938D1A013E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BDFCEFC1-05B3-35FE-6A75-D71AC8AE8DCA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3BD55620-018A-420E-939F-E90C9540CA16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0734A406-0FCA-2841-CDC4-54BFD67499A9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A5A86EEE-234E-A922-998A-61FE4A86413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81DF9B52-BD18-0C53-49A5-A3315B2CDB3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F784B160-7175-85DB-A1FB-7108F57EDDED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BF986C41-F1D7-1963-85FB-F3C7EB1DE46E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6A6ED88A-20F4-6CFD-9DC9-650A4E7E3D21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8FEB9927-E937-2417-762D-EAF11F5C473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F984FCEE-0BDF-045D-74DE-B9E3110B5092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0576BC10-D2F4-491C-2C09-FD17CA9C433C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2FEB2F88-772C-0F81-92AD-3FC05D09BD88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E30E1C62-9748-D63B-0B4D-39E0A51E3C62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A81D7CA9-1063-2E70-748D-79ED23AD46F4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50A78B7B-3F47-BB89-0A4F-18D5A8473CC7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2407C79D-214D-35A6-8861-75072C02F602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DEAE027C-BA36-1FB5-5FCC-06CA9E089B2E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1A1859FB-1CEC-AFD2-3BC7-34BB75B0BF75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F2312041-9A5E-4EC1-72AC-7217EF6F0E00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C25C4C06-B5ED-A606-A307-F70B0C8B0C0F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3669DC3D-C5A3-A3E0-C805-DDF52939CFF5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7CDF1940-27A7-43F1-CFBB-0DFF66BE5F3B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ED26DD00-82EE-B7DA-776E-B5D4EA56E737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C7C86D5F-E6D6-073C-1FDE-A55806D3572A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4800E7EA-E98F-6B07-AAAA-CC0EA2702727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4F4634EA-C8E9-64FC-24F9-D2B14D60A69D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928A965E-4B56-7BA7-4129-658E7BB65270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90229BAA-4A6F-6317-B001-2659E172C790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13C023EB-EC06-2E31-360D-3898EEE9D7B9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040E5FE2-2366-4A62-3C6F-95B619B2113A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788951EC-A5DB-3F84-64B8-0CDB48E597AE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6929CC79-83ED-2C2C-1882-1369FB126A6B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1EF00823-8480-440D-0474-A66A334FDCED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B513CAEE-6487-8A5D-2E85-90AAAD0E924B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0705213E-D81F-EA79-8F05-DEEB54E284D3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C86EE0D2-21F5-87BD-7812-EF806B8B0669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5B0C3A0F-A3AF-2CFE-E467-5C5E0D7479B8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51B2C115-9C78-750B-0903-B708C4BFE1C0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F45D4FE5-9B4B-DB00-51B5-D1335EA44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C1C7C6A4-72BA-DA3C-92A4-AE671D7144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3961F7A2-9473-D92D-5107-3956DA0C9C15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CEB4076A-768D-149E-CDBC-C6C1CF9C99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71BA8FD1-C0BC-EABF-F370-0D048186F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42F07099-EFB1-97D8-70E7-E996772D436F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F4A72FAC-6253-B6F6-CB3D-98EFF02BF30E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5F9381D9-4BB2-0498-B73A-E4DFFA035ECB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2BA6607A-426E-A7CD-BCB6-1A5868515F0A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26093CC7-BFD8-7109-5BE7-32DB298A595F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55888CD9-89C3-BF10-329E-D9668784400D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05E53F3D-FCCF-8ECA-EE01-337D461ADB4C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D16C8B2E-5488-DC2E-89C0-E53111C694E0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DAF5E5DD-E1D8-700C-DE3E-6427EFFEFDEB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52000871-F9AE-E235-4C08-C3A184800941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BD904240-E055-941E-E1DA-A86F9183CDBE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91ACA2D1-75C5-1565-415D-F59C4439A7B5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3405E699-52DE-D5A3-BD92-FF028C351B95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D462BE37-4E70-97C1-E83B-10D27322F9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9B676FC8-EC26-7C6D-A3AA-ACF1AD39A7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A092EE03-AAFE-2F14-0756-0C41878C0F0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7BD3C889-45C4-BA5B-2E83-2B92C11C18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6378A052-5AAE-9824-633A-8C9EE103D3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6B4B4167-1F79-B245-965C-DC2351540B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E4E262CD-27A1-A369-80E0-53797856B85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CF88CFDF-F128-2BF9-2C8D-6F05D2EA9814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25F6B2DE-F8B9-86C6-0A55-686FFECEF6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E884A61E-5AF7-3975-9C6B-969AFB5B24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4C579C1E-00E1-191B-C421-D386341E18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1398D05A-5CC7-C7C1-462B-E57D7B0B68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A0083949-9A45-9C1D-96C8-BD44B9DB44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B2D3678E-723C-8407-E1A7-155171F745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63192E41-B0CE-485E-6BB3-C0CD96FDA1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E6D13A8D-5F3C-36B7-46BD-89DCCB985ECA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2D944E9F-F91F-2DD5-ED7B-63E38CD8F007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9ED44B8D-F098-565D-7288-68F0280F0DCC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79284D6E-3139-7287-5F0D-2A668E42D469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729D0CBD-E65C-5F2A-CB66-D6A3E4C241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32936AA7-CA3A-FC7A-6331-8226D0B16A6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FAE04C11-3B04-3D41-FD3C-728F969527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82217075-2E56-14B0-B883-857AEA1A043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FDCBE397-E021-4EF0-B4BA-2ACC777822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97998DF4-741A-3A9D-CDCD-48AE0A466E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E91966B4-41A8-6C21-87A9-FCAB8DF097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4DC64C98-AD9A-9273-D107-3A57A448E5A7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3A19584B-22C5-FA68-4D3E-E61D9FF0278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75F6D5D4-36BB-635E-587A-1C9DC56BA5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92457984-142E-EBEE-9381-1B1AA217EB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D6A9579E-6D89-CADD-B2CB-E44C0839454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34FCBBDF-2A33-D09C-9263-595F220F2E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2B8D1873-012C-DDBC-F77B-DC607CB242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AFC5A36E-3506-26E5-5D02-391D187374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19632B2B-B5D5-4A09-035D-5B382D1ABF3B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ABCF9416-799C-3ED9-996E-1EAF86A9C403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D9EF6303-1B75-AFEE-0FF3-C333506D27E0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EF4B87C2-1251-3E6C-1F4D-EA3F96B27A71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D0932D44-4879-69DE-3E10-EADAEAE45F4A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70E45CB0-A0EB-C5C8-65C1-2A1381FA51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2151CBDA-114E-C2EA-FF4D-9D66BED598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57E0BF95-2D91-3C8C-E401-7AB34C4972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530EB10E-DB3A-9272-1F1C-6ED51165160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C7496A52-2A18-6FE1-C359-004A6F0935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1C4DA995-114C-07DE-3D99-9E99B6DC021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884C1699-F38C-644A-E04F-B917BA3C13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BF296FBD-6335-F77E-7924-F514E402E8A3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94655DD0-2581-89CB-C73A-F4D383125B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8F2FCAD2-16EE-60A0-7FD5-E6AFDF36D4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93D7D0EC-0855-ABF1-35C2-890884F38D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4A4E1936-3E05-27BB-54EF-B5C2D8E450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DF63B766-5492-17C7-5F34-F853545474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EF789AAF-BA62-9520-CC12-973CAFAA52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73BBDAEA-CA64-C545-0967-FA0BAC6A0C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D2E373A6-D7DE-4282-73FF-06B459DE23B8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728413B9-D52B-C9C7-DCAD-D8D6A595A33F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19AE5175-FD24-C9B5-66B4-2379B14D720A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671ED42C-9910-F8EE-7220-28164CB6D673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B810C406-22B7-B3C2-0CAA-3B4247C30874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FF58516C-957F-0409-185B-50216E70E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F72F77C6-FA1E-A09F-B5B4-2487856437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685ECDDD-133B-3A51-3232-A4C5941CA7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78357221-5255-04E8-F51F-86C55E96EE5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A4F4C33D-B683-F136-E751-10B3CC2286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64EF3EB7-675E-861D-78E6-6157223C8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0B1C7832-7F1F-06CA-D0BC-423F887D84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FABBC4E6-006F-DB12-5677-FCD67083A415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2EEAB779-DAB4-7831-EA2B-E7F127C1A6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42AD7A90-F956-A336-11A5-5F6B54D41E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2B4E2672-B5DB-417E-4191-00DBB38577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2C2A1BCC-E00E-1A33-4909-3AB2D24310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E294477F-1EA3-4743-EEC2-0167D057C7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45390BDC-F938-BD70-4CEC-639708D47A1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9081EAD4-1242-3E28-4782-73511602EB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EB76AC79-01F9-039F-F825-621552DA1730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2320621B-62DA-B5FA-E5C6-381334ADACD0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75C7B09A-4445-CE66-FACA-FF74CE429E95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602A075F-86CB-6F13-4FBE-2F9C621EA285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4D99C4BE-681C-27DC-0C1F-5ED6355B9F08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B2BE6F36-A6F5-2C63-01AD-E3D897F02934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AFBFF8F8-9256-E3D9-707C-7C5903C02290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46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B3B28049-DD60-C370-E280-DEAC0BB8968F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CC935246-0A05-ADD3-7AD3-BF47FCBE9FF0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96857C8D-31D1-6476-EA12-57C8B67220C7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56B1BB43-91CE-9230-11BD-AA957233FC9F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93113C67-79C3-26EA-67DB-08096431B8EE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EF42482B-C18F-3427-DE61-A67AF8715BD2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9D58EFD6-D9A8-9CDE-014C-FFAC343D65BF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803CD4D5-B7DE-E90D-E33B-B055FC447AD8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3951A002-F7F8-1CE3-5919-DC6D1075BD67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2E447CFA-95C8-213F-F77A-7521E6B19916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701FCC97-1191-B962-1A6C-C43D91740D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C473D89F-D530-5A6B-7B10-DC1568AA7797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3F991A54-8626-3133-F4FA-F9469D3116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6BAA38FD-5861-7E49-EB1D-0AA3AA2A92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E0455296-8431-18CE-637F-35176A7EE228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DACD0CEE-5DDD-9D6B-0FED-E377BA52E9A8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9095F298-0557-B432-E800-EADDC0085776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C30FAFFF-01FC-E3AA-7F9F-A5501B31C2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F0CAE709-9EF5-7ECF-6B9D-B2DCF262BD3F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587AADB9-9E9F-12BF-300E-E84F2FEB9B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C7BDA2DA-EE0B-4A27-6C0E-EE54C712F8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88EC152C-42F8-4B92-C30D-C57B64A807D9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A3C41BB3-D2F1-7ED9-30F9-E31F9140B33C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46CF2AEB-7F84-AB3F-1207-4A40F6042536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74F7DFA5-B762-737D-8A53-6EC59A04417C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64843E1C-81FF-9432-2691-51E30291AFD4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ABC29DC4-0029-9797-B238-92E7BF87AC3B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F5516028-1AC5-9AA5-652A-AED0A795D9E6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FB0379C0-A908-967C-F441-7188BF802486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2FB954E3-1854-AA6D-7C93-DD3E6EAB97BA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05FE821C-8CF4-418F-7A43-45183B443632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ACC0357E-5874-374D-A089-7340DAE1021D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1338C4F9-17E0-4AE6-A9C2-45F0FB9D144F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9FD4E138-DD6A-53E9-519F-80A09887D7C2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65220FD2-D58D-CC73-90BA-CD7F61886916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646F1560-4CAE-FC63-E418-488B01DD1226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90C7E7AB-09E5-4D14-E26E-313C08EAC051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4B8FDB09-A3F1-8FFC-A8DB-D345BC7E8FA8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39DC2B9D-18B1-E1D4-DC35-081C5284F6DA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C4D2554B-D3DE-40DD-2B9F-D924B32A2F68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6663FA9B-0915-3B65-D20C-4A6EC4289DDC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4D123AD7-0657-59C1-47EA-A4B6BE5366EA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EC54C93E-7DA1-A9DE-F7F7-0B5B1447BE08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D906E48D-D337-C24B-74C5-9ACE2A680A52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A999E166-68CA-D798-5744-6CA6356FD91D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E536C17F-6D02-A519-5DC4-8CCC1BE3B843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59CDA2B6-3FCA-713F-7D43-A3D855D73993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B501FB03-B715-C1E8-C983-0BCC47064B6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2EF304A0-30ED-0669-90BE-7597EF59BC09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5E10E4A2-0C79-3F0D-05C8-A235928ABEB6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8FB8C29D-920A-4D5F-8158-5EB1584E99CB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78C6331A-BC40-B75E-1114-F1D361749889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A67326C2-D74D-A442-A8A4-6DE690E3044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32C8CF4F-4EDC-0BEE-8279-DCF7303FC483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115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D3EC618B-A68C-71E8-767D-AEE0DA3BA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1DAAEAC5-4591-EF60-C36F-D550BDF4DCF6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C74191AE-EE54-E47D-F0A9-47A22538DF46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FB12E677-23CF-BE51-013E-F0E9D344D437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C4004489-92CE-9CCF-913A-A4FCA967F40E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FD60762C-3B42-E58C-B547-3B9E53B55E59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421EEB2B-8FE5-663E-ED43-85E00982E27E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D984DC99-3623-1492-B57E-7282339989D3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AC907295-B280-38DA-B544-3EB6A5F75B9E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2006C15B-C904-126A-8BBD-933F5775E6B0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792E3E40-AEB4-3618-5C33-9AED65C48B2B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D8320D54-9EB9-36DC-64E4-490E54C2729E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030EFE48-B5CE-605E-739E-B92C17A28F92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E8BA3467-76C2-273F-5634-64C35FA47A91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B63CA628-92A6-A645-76B3-243DA4FE305F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F56E85A6-80F8-84A4-78D1-E0A8BC283834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35B707A1-0EDA-DFA1-E38B-919CCD3A0F6D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81812FC9-6F0F-4C6B-4A61-1723A003F5DC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63E7A592-6D61-B5E8-F386-86D0142728F6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BF4BF08D-8C60-244E-78B3-5FF77B0ECC03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2E14A758-302B-EAF6-4D4A-0011C05E4EB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9FFEE7AF-9258-20F9-4510-592CABC82574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8B3A6EE4-966E-0234-D6E9-BE7E1CA3F2F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0D7F8127-E4CB-8A18-536F-154C2722472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95D5B3A7-5344-C3EF-60BB-92ADE33C798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88D310E8-596C-BB14-4BE0-301F750B2F8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C577470C-D00E-499D-707C-0FFC545ED11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E0AF18D9-C29F-8E2F-9657-3D7DC995A31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7D07152D-B757-A1AE-BC2D-9A7165DCE82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AB401A15-0074-E6A9-859A-8D0B4C87ACA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05A29516-CC74-F4A2-F97D-E5488EFBAF34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1350C05B-ABD7-268B-ADF0-A24E9553FABE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E24256C8-E363-E6A6-EB9A-2AB01CA6CEB7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B5F09773-215E-16C1-8882-52B4190A4D31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1C1E2E24-E7FE-534D-E846-DFFF77120B33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76DC82F5-3568-69D4-760E-EFB986CD4638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47461F42-8C27-7803-6D82-E0B2B7C76229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BE21A6BD-48F9-D85A-4FAC-CA3C690717FF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5E27CA41-3A0B-61F2-A0DA-43E2EB14FA6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9F31D7CF-D0C1-DE1B-BE83-70FC41867C88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9C508A21-6439-7356-F619-7CF967DBFF96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6CC1011C-CDF6-5F15-D0B2-CC795A061631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B0E8E9D5-C33A-7185-92DC-33FD1B538269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9FD29EB2-F323-DC07-965D-953832B53142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B1E54FAE-97B4-8C50-4CDB-129CBDD2611B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FA0F08F7-223E-3C0F-CA6F-01EB3402223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6DCFE027-1CED-4E2B-E3FE-2869A8944005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28FA055E-C7C5-D4DB-5983-959F7E6B5B4F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954B46CC-3021-B178-7906-CCF2980BCB19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3C93CBF5-6387-F012-29F7-5863F01958A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6BAD191D-6E68-F2C5-46BF-2ED43480A77F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6971B488-E130-90A6-5C2F-538F3B83D63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3EA71965-8539-7219-EAE8-C47E1E9267B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65A5B073-C994-F38A-020D-09E8E60111C0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FA16DDE6-8293-544E-4DCF-C5431B238E4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981642" y="10334660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7FF9EE91-33E0-D5E1-59AC-52D6B1617B29}"/>
              </a:ext>
            </a:extLst>
          </p:cNvPr>
          <p:cNvSpPr/>
          <p:nvPr/>
        </p:nvSpPr>
        <p:spPr>
          <a:xfrm>
            <a:off x="8476745" y="1082443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C7CBD0AF-B503-39E0-00EA-D1E6E302E85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746BE041-A320-4A34-94E2-5D2DAA225F91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511108DA-9766-053C-E8B8-2BA5F7F4DEE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1CD94678-91C1-73F9-7AD3-3B7D6FEDC3EA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E1E263EC-0B4A-9944-B895-F8E381BAA60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D373B040-07E2-A826-1130-2B4BA69B96F5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1D20B039-357A-D206-0980-C2A04767315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D4324AFD-8F74-3D86-8901-443543BD9F58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8DE31A0A-DF07-761B-0F6A-B35D450134E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AE00346F-F062-4AC0-E487-661E9CFA81B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00F77DDF-481C-A20F-9502-9FB7408C4F82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456DA787-B899-B736-5482-A7991F0F8F5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7FA4DE49-FF4F-66AE-770C-B81D2C8C6015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1731347A-138B-F4FA-1D54-78E6A447C34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4216EFF5-C35F-A9F3-56BB-527A898D4829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34356264-1D05-16F3-7246-E48DA662CF8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9DE9AFEF-9988-52FD-F56F-2D97971DA326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E7FC7DFC-F4F6-3012-95DD-FE2333DD3CC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DA2F6AC9-DCDB-C8CC-3E32-37DD821ADD83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665DF0E1-87A4-D76A-F4C5-081CC54E963C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14ED09A4-3C6A-98C4-9189-389A893248EB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595E8375-4860-3EFD-9C2D-F1645F38400E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189E93C9-6C12-EB85-951E-67ED069A451E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94F7DE79-05A4-0717-2967-D862B52BD8CF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15E69878-36A7-9C60-DAC1-341132D3DEC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63EA325A-94F8-7D57-7ACE-650A6C54926C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86E0F5FD-9832-7902-0F90-4550F9408F9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5DFA43DC-6943-C3EA-F520-53B509B16E9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53958620-4540-8A90-9E00-E862FB82EA68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70B38B64-FF07-3812-4828-16CFD97D3FE1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82C0F7F1-260C-C436-DC6E-8564400A46A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66ACB498-F0B5-E01A-C292-FA628EF1A24C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2CF2D337-8BA5-F51A-6348-02936D71736A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F6AA5726-09A2-2E07-CB35-53134084202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4A361C3A-6B1D-A88E-6D2F-F0501FD80411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4C8E4377-A1E1-DB0D-41B5-0E5AE9F6F27A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C6FFF88D-AF62-F15C-B80A-6F2FFB7BFFCA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C7A57377-0662-A5BF-723D-B4578E8F5BA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9EBD7E19-D9B1-A5C4-2922-141DF5E63E77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ABCC472A-6C21-97AB-D652-2E06FE0DE9A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361A5DAC-B46D-D35D-7560-C5BC618ACAE5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51865728-6FE3-FD24-BBE3-B25637FE52E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11654EEC-03CD-689C-2566-1F8865B089C6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427E1F66-27C5-CEE9-A022-D591CEE35B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75F0F1AD-358A-205E-172D-55A869DD029F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3AF01332-CA64-3F2E-FC43-D6486F4BBCE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03ECF33C-EEB1-DAC4-654B-7C89FC692670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5D9AC499-D9BC-9477-8A6D-4E407407E65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186E69EF-E6DF-3E44-1570-36171BC47233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F8437219-303F-B3DD-6F72-5D303CA817D0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DC08ABE0-CE98-F8A3-1487-432D92682589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D05CFE1A-CEED-266E-551F-8B8EDB8FC2CB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9A28C596-E41A-AD49-7E8A-FCC53AD5383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0C0E882C-9789-FCC1-F360-EDC2B15D297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A37CFC51-AE88-75F4-D999-0D17635F751F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8AF1A828-7B46-F99B-3B3A-B69AF12BDB69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3E1D5D51-45E1-0E06-B922-18E6CEF15D4A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55482CE5-5BE7-7FCA-5D5F-416497C38D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85D2933B-7690-B96F-4A83-C02B982F85E6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E0E008AB-4702-5BF5-6126-8D3F5795180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C5F970DF-5DB2-CA45-2C49-90A503DC8A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1E2C9DDB-6804-44D9-DD1D-BF9A0142F3C4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267B0822-B224-CA7F-5B79-2D99D7EFBF61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4F8913A0-4200-1FFA-7BB9-C39C5584F558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2D0D670F-0550-F20C-CF16-080BA32A90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AEA48AB8-3D9A-D971-367E-08218B0E71B1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9AB23C82-EBFA-733B-C715-F9016D6B1C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F914F17E-DDD9-9662-BEE8-51149A1625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4F2CDB45-FE10-CFA5-0B80-7A54F456731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F0838F32-46E4-E86A-9B25-420DBE845696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0B87F20B-918B-4DAD-9608-BF18EF498E5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922DB664-9293-E344-117D-E624A1F57F2B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DA5DF0C0-3920-D95C-0AFB-320564920F8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83AEDBBD-D453-DECA-CB56-9231E52CBDD3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2065FE8D-3D32-9915-8757-281D66B69422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4536F66A-4AB0-CB7F-D0DD-2CD70BC79EB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F172C0F4-068E-71ED-863D-FBB638D7244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895180F0-A531-2E79-4C5F-525008125210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C5659886-7744-3F99-C6D2-79F1FE4366C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A1C92E0D-A618-CFA2-EFE1-43DD84046F85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40A14698-EF92-57FE-F5D3-73AD481D410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FC37FC00-9CEA-301D-D9BD-EC805DDB8DEC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CD0F382C-DFEC-81CA-9E39-0971A331E2AF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2259D4F3-67DC-8FBC-D914-D37BBFE180A3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628D35AE-E72D-08D5-2FA2-7C8C8454BD17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DA35D830-D15B-8B1D-5ABD-E23328B0FE5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E6A2D1F5-FE1C-E062-B5F1-E6CED0B7212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D61F0B97-B491-8C9C-D00E-85F592FD8FC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96F02473-CEB6-0002-1923-BDEC13487AE9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1BD44960-AEA7-C9A6-8CF5-038533791EE2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06C0FE6D-54D7-735B-7B88-932ADBBD6A7A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FC852185-8F38-FFC9-7DAA-AB58D13272E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F949D109-D9CE-61B7-EC6A-DBD0EAC9CF79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699C949D-C904-44C6-B656-764F15ED6CC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3AE5D4ED-8919-1361-728C-C2E302EBCB94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BC791A1E-5365-7E16-20CA-802C3DF56C6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87F87CA8-FFC9-A136-5D47-5500A27A554F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9AC3BE57-2736-E3C1-CC6B-986F8F183F3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C9801776-1A79-444E-D276-9F544EF9CFB5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861EC547-B96B-390C-764D-80796D121B85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45DF2A9F-D615-DFA9-104E-B4C2820EC878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2D341025-AE47-4FB6-0456-0BFEF4C36CF6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678ED383-7692-6F4A-F2DB-B80E47E7BDD3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5BFD5F30-6456-45FE-7AF5-A35C980C21FB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331D72BF-D104-2307-FD80-810E9AE632B5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FEF0A02C-B66E-104E-23D4-894C161DC775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5865FD59-440C-F3D1-61C1-3C397850BF74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5D8A2AC4-C570-7A3D-384C-317B10A955D5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CDAB949E-8FA1-31B6-0009-CF135A0F724B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8F463E36-9DEC-CFE8-C47E-9190CDC589E2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2CFEA3A4-C162-BC95-E7B4-A426F36A1B21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D1BFB51A-6061-5631-8068-070A00457ACD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43B1D2EF-9BA7-BFFC-A20C-D4890501B8C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97CB4861-8F76-0E6C-E038-1442AAD43A2B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FB223D91-BBA5-DCA1-D5C6-8EDA27671553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B2DB1FE9-AA59-17F2-47B3-F41920833582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610D72D4-9ECF-422A-1388-09035729571E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C5D4508B-757B-888C-DCCF-19E837B9AD5C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82635C4E-E6BF-E99B-B2C5-342D4AFC08A5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6B431057-4833-6F9C-A069-9667609C2216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0E3AA6A4-C6C2-3ECA-072C-1E99BCE3637B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9C185615-C45F-CBC7-FF71-2EA70B494DF1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2C44F286-EA06-90CC-08F5-2577FFA0AF04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FCCE37FB-E8BB-C22B-8693-793B219527D4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1B442C1A-15BB-823C-E17A-E8F5D91D7C6E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807349B1-B475-952E-B625-08D12D845089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CB4939EF-3DA0-6D92-D320-3BAE364E5980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5C1373EC-12BB-2827-E17A-C1FE092C8D8E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8F993230-6CA2-4DE2-85E9-FF354A6BE708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837F4763-99DC-E96A-9E11-4719612F0CA6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1B628E1D-49A1-5F1F-5AB7-0A713FCB70B9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C3BA7DA3-C98A-7FE0-712B-A0BE22ADD122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008A51CC-F09A-A3A9-1F0C-9361FA66A356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F7C7D163-7487-95FD-D84D-C31DBFEB54D9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FE882CF7-62CD-838C-1EF5-539AB938A11D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C1330BF2-470B-EDF6-E0A1-3AF035D5585F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97AEC3F1-A2B6-0FF9-D48F-9BDE34C039E9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D5C9E57B-DA54-8B15-7BC7-DAAD0189377C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2209A51E-B049-A06E-5719-6CC459AF1753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3FA41B03-9F4A-B5F8-F1A2-B9ED2E4BDFBF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214ABFC9-F2D1-043F-56D0-51B3ABFCA71C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934DB942-2FDC-CA56-A65A-290C4066575C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4845D925-6D95-366C-1254-772EFB6F907D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63744862-6E84-4BD8-C2CB-7E3D5E853F8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B721B99E-B193-13C9-8BAA-B351C597CCD7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ABCE2F85-76BA-52EE-9250-5779C8516494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973CD887-D6AE-96D2-B78C-089FB37BEE29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83CEF164-55AE-33FB-630F-5F456AF11C1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6B19CE21-C4EA-77C9-8AC7-B608D446D79F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A51FB17A-E243-33A8-B80F-0271C437EC49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264A3BA6-CC9E-3510-DA01-B1175B2A727E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90AAF47A-C0D3-5AB7-31AC-57B7C899B85A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6F92CE98-6A05-5926-5E29-CC7FE087E47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2CA2D6E0-BDE0-9201-8E3E-B1DC40C5759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FFCCC5E4-1CAD-F499-E643-79A595A48BDE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AB66576A-0A06-977C-DC53-9015ABF09827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E105E695-7A1F-0754-0398-FAF4B83B97A4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0C3938B4-1A11-8910-5306-21F79686FFBF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F4513055-D698-52FD-21B0-DB50DC44EE0E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8B5F66F8-6258-28A2-61AA-BB26A6284296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270CA4D6-609F-34C8-59DA-4FA43B1549B7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BA4469DC-D8E4-A906-BA2D-794FFEC01AD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1214EEA6-CC81-4043-0ABE-798B8E481749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82C37E87-D70C-9E9B-7B03-343CFD53684A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778ADAB4-4CE3-F3F9-A809-A9DA696EDBC6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B1852DA2-7468-0AD7-CA45-8970FB4C6EB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0ADB70AF-7D9B-D5F5-8AA7-221D09015A62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860099C4-08D7-BAF5-D37C-CE870C928E96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85F3AED8-198C-F03A-0B83-08C2729EC303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075D29B7-D279-372F-4B9C-83353B97B51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19B64ECF-C513-8C1C-2F0E-3FBBCD6612F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A8E6925A-C33D-3C5D-61DA-E2295EE19EC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5416EAA9-E9B6-979E-F4B1-900B9B5298B3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E28A7863-9245-F426-5EF6-B41DFC0B8745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D6EB463F-8643-EEF8-5A9C-47F8B4882C56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4B3D6B3B-B85D-E748-53B0-EB83C45CC6D0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EFD99B5C-E998-1D42-7D72-26E99EBD9FED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403CA2F3-B4A5-2984-3FC8-DDD910E97A8D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C7F57D33-36D5-B682-1683-629D52C8831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D9DF406E-F361-5308-B286-FA707D6C30D3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5D710E44-40B2-A4C6-47AF-946FBE24E31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D76B05DA-DC18-11AF-55DE-C388F8D19A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F16734A4-60AF-0CD6-599E-5BB0DC0350B8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BC69FD09-2EA0-C3C2-FE2A-BDF4924A42F7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6B1E75FA-24B7-0070-890B-D68FA5F9E244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3A18D3DF-92D3-8135-62D2-B7F4D0D9F2B7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026E3B03-5240-C476-8CA1-6944260C5286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1B8FBF6E-6F72-3ACF-73EE-3FD806D9D1F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069CB1DF-7C24-6386-207F-F20139902C18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618582DF-A1DB-FF0F-D2C7-67E8EE53EC35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4CBD5FDB-F0F7-472D-F388-6951A6A042BE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7FABE6EA-7AF6-2008-2F61-AB37F2F4C0F9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DD1E029E-F83B-A787-B890-7B0A2D339ADF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AFE6BF52-566D-D483-823A-617E2BAB9CCF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6973F289-8E5A-A642-0DCB-233D341A877C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F93AE8B6-548E-147D-370E-639D3F9574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40D661DD-F808-9331-D00B-6DAC6B6EE190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1CDFDDED-D9FD-4776-66E8-1002CF44645F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02EDFA6A-CFD4-CCFD-47C6-7113E152B41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18A8200C-FB3E-F75B-668B-8B177D0826AE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F33CB7BD-FBC6-AC36-203F-EC6BD376CB21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94545748-F2A3-9621-71D8-9A9CE8206BBA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9261B607-4978-B701-5C31-0C8FC33E65CA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A6CF0563-9BA5-D6CE-47FB-8A84D9F00334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EF74A383-17DF-3EF7-D0A6-4634A0A17CE2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AD05A407-B07D-2586-34AE-65833DDB19AA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AF778C4A-65DC-8328-6C74-77E56FB5649F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7160A42B-8D4D-6300-5B52-1AF1A3AB323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4D4F83C8-8282-B6AA-41CC-4B9820DE8387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80138BBB-84AE-3023-EA9E-3DEAF067F7C5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4823ABE9-12E7-B79C-4643-755D67B9F75E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4A6BD5C8-6902-293F-F74B-D3AC141AE74D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69E5E715-61A6-BF34-EE82-CEA6FEF51C39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0C6146A9-8ED7-02E9-7EB2-C834D285B93D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E0EBF64E-E182-80C0-2D3F-D403F66672D0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91C4FB4F-D2A1-E5CC-34E8-040CDEF27FC9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361C677B-CD50-E5F5-8A22-F70EB8809DA7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6EBA1D80-074B-1276-8046-5DDB21B6CD9E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AC7AAC89-C4C8-6F0A-D050-782572FE3A6B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49821BCB-58CE-897E-A967-FBCCD3CD6FB3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01BB0F80-7B42-4F85-275B-8D2529965D9F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0078C16D-6A5D-399F-B6BF-B394F853ED04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B3DBA1F2-3DC1-39B7-F2F1-37608A9631C0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A75BBEDF-06D7-4B20-DA5B-44D8FA46C0E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BA3B91BF-BE2B-D630-065A-9D25D70CB044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BBADADD9-C08E-413B-134D-AF2AD75F4FEA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ED4E6A9B-B705-3494-2BBC-19AA4559571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107043D6-BB66-FCE7-B938-B5BB3C672E2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9FF41827-9644-BE42-ADD1-2DF8415BF352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35961117-3563-0474-6003-2277AF8E389F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0460FB8F-8709-17E2-E8CD-4A544436523B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17888E4B-966A-1436-D051-012EBBD431D6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44CADA5D-AB32-D8FE-C6E7-574938067461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46D8B4F8-3F8A-95E8-F8D2-15DA81A47F59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87A5D378-B368-7226-5F0E-C14DF5CF7ACE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61D34908-FB59-4DB5-84AF-54BFA16697D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EF16F71E-DB55-031B-A360-338A4FCFDB1E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ED6C7739-5119-EE04-DCD8-B95504EAE28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8858BB9B-5FB0-2C9E-92EC-23D2748FD680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04BBA60A-FBC4-05F0-C918-7300B79A70CC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89A28F3F-78DF-AC03-D0D8-23F4033314B4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A35C633B-9F3E-86EB-86F8-EA8A9AA7FDE4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669178BF-8050-5E46-48EC-56AF6196D49F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D831B6A1-335F-C4FE-1F7D-B21FFE4FE1DD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D23E853B-83B4-724D-E23E-B791F851E9DA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F65836BB-63A0-7C9F-E33F-688E711D15B6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5F37BBB5-63B8-77D2-C749-E7A439B6BC7A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1F5EFAE2-28AF-1180-919B-309665CA6683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2EFCF370-A3CF-7A6C-7FC9-742F7C3EB6CD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6375444B-D7F9-9E01-5026-3C257113BF76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176919DB-2A9F-62DF-7563-64693CCC775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3762CE2B-A90B-0D1B-2350-09A8DCAEBA19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7BBCA98A-0ED4-6A6E-6D3A-6130CB52AE0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0CE99712-A431-3C1C-51DF-872A79A6866B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D91C5239-D95E-CAB7-0B96-8298381CC999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9CFB350C-A71A-8143-553A-96B1767D6613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FBF4EDDA-EA95-83C2-10C0-CFC9448206A0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940D7E72-103D-883A-9410-93B5009C93A1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95D70FA8-131D-3858-9F57-C49D72C3D337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298D6188-2784-5852-2F91-47C8BD799F0A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B90115AF-9811-F7CD-09D7-31E6402ADE5C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8866DBFA-65F6-4080-AC47-C00FC1F70C57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8D685894-C66F-8BBF-6879-7CE7C37D44AF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E2C59E81-F6ED-4B8C-910D-059D7CC4AEA3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7BA5D97D-8E54-3124-36BA-9249074B2DED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DDDB5664-016D-847C-703C-345E20223A58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77797486-6C8A-01A3-07B8-D1EE3997FE72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82B6C328-8096-7E79-0FEE-9EE7500946B0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232B36FA-650C-E4B2-4742-A3777D5326B0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5B30A978-2644-4ED2-1676-D16FF6B9267E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DFE8EB3B-3C2B-EDBF-2552-DC66EFEAABE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B1337BBE-6F5E-14B3-411B-52923276F8D4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6D55F7BF-6868-5640-B55B-1A54941667F2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B81E1696-7708-D0D4-D789-36DA18F998B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C07E9C5D-5AA2-14DF-7917-24C7746AEA29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CF12E5FF-551A-53C1-C91A-DA594E9EFBE3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1CACC933-CF8B-B62E-EC81-EAA3F22D89C3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583A3A2D-5DC8-9A25-5B2D-53AA7BFEB452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1D06B08A-5448-3468-D2E8-EF3FF373D24A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18E2EE1E-9D14-B1E1-AB3C-C82C27ADAC70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08568F77-B3AB-E685-43AF-27344380D524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7B126D77-5FB9-41A8-7245-4510776A253B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93C12D93-C929-64B3-02C8-83480713DB83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879F3E01-555C-9A30-6631-813865D0565D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AD4EF23B-93EE-7216-107F-30163E23A92D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8025CB61-4D2A-6453-0324-A990A3752C3E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90586A49-6BE7-8427-5A38-5C083C7102FF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1AE35EC6-B539-733A-7A5A-B7A683C8E786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B03B769B-0EA2-8924-67F3-51704DD7C9AE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8AAE930F-D5DA-8528-7071-DE8703CE2A50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F746972B-8409-C73A-1737-9293CA0FC841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837674D7-B63D-FD84-EF62-D11955F0384E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47FC7A30-01ED-2C67-590F-6ACF68D79057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9C36F087-3556-C97F-BF14-FFE9A608422C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A59F50AF-622C-369E-B162-AEE95CE1708F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C486CE17-C17A-9C76-3238-A84C15BAC54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3247D2C0-F974-B5C3-702C-3C9B2358FD72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8B109925-BA98-BBAC-8E92-22C793E61326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A6BF54C2-D6C0-4234-5269-1CD32BA403A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D2F91E33-57B9-7F66-6C1F-329EA972FF49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74A35245-8E25-776B-88FF-101AB1B02E6E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09A465E8-B043-8F48-BEAD-7D075E6B7E02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32A87221-CD6C-285A-CBB3-25A5BCE9DDAE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54DD464F-90C4-978A-D001-9F144D9A148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0613E5EE-4A08-F37B-2B88-A725EF36E552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18B4CEA0-EB2D-C84C-7445-3BAE18887065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545B7037-24BF-7B93-59CC-4C8483F6FA1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B520EE0E-6785-2C94-F1AA-81AD4586985B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9ECA98DE-3BEB-29AB-1833-72CF56A359C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AC31EA45-DAAE-B88E-8C79-36317EA48E2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ED1CDA56-1A56-988F-C528-E097611467DD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1B1AD2E6-8215-FF97-F965-ECF8E2C7ECEB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27C24317-6A43-A817-5D05-B27AA7FCF2D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EBAB01CE-9B47-77C7-80D8-7396E92893B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94E9498C-E9E0-6AE7-D21C-FD02B4800B72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562D4A85-77B5-2482-9B22-AD72210446FC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0F68A5CB-44F7-0A23-C42D-069B1895D305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595C668D-F142-5D7C-A3E1-5742E3B709E8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C49407F2-F5F8-BBDC-F416-69E7813A7FFB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91F337EE-9CFD-1E2E-6E8E-7696F6832766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C7A11FCA-679A-C63C-BA11-1D901B6C4669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F10FABD4-97F5-9FED-F64D-8E58D87F482E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D6EFEC92-8E55-DC39-0117-D6D04837FD25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045C9145-C3A2-F0F5-0832-07A82A311DCD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2385E401-2185-E077-FB71-D57841BDDD3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80C4DBAC-E412-8F10-EC4B-80C77EB34862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220997A3-0112-14DE-09EA-B8C82D546F2E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E93DD550-A884-09FC-618A-7586FFF2EA4D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6CFC58C4-ADDD-AC39-8E2C-0FF05516D7B2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AA75AD55-343D-DA95-999F-558BAFEC0896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1125108A-0FF8-079F-BD4B-9DDF9DABE7C9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DD4EEBC7-49B6-15D3-A50F-EC90CEDB060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F78D1285-EEE2-6271-7B53-6B084B51B6DF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9BA2124A-8EEA-1B39-9469-54992A7D7C8D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835C8718-5C75-3CB1-DC6B-E4EB1E60E13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D2875CBF-4811-1F56-DC0F-83BEAD4FC0CD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062DA4C6-D93C-2849-14E6-3A0711482BEC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7B99F42A-E0F7-9B54-580F-1DBF8D80C35A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AD6A1491-D219-3BF4-EB1B-8D3108CE3F6A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7359963C-6A9D-18A6-18A9-03A6991ECF24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C774DD6B-D167-31E7-8993-AF1E21D9DDA1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22EA9F53-3C93-B137-760B-C3EFD7B21DD3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D83625C0-7217-D4C1-3003-ED25F60B49C1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F5E8C1D9-DEA6-3E01-056B-3D00445F64D2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C1AE70DA-C9ED-0AB1-6A9C-5AD42383518A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AFD33BE7-18E8-6805-382E-52B6E7718995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AE351E50-C6EB-2B89-C964-CBFF65BF6E46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6B086F03-7205-172D-9992-993A138C35B5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523E849E-86B8-D39C-5C6D-FA5F623373A8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3D65200A-4CDA-2BCD-A09E-A1F04F4A2B1B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0C8D10A2-B51F-9BF1-8921-2FB5BAAD2674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C830EA03-E1CF-5704-7009-B47684397D7C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04877C78-1B80-33A6-DBA1-7051C0C2F372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E3375985-6CBD-35D3-841F-B5A24FBA17D6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8EF39CEF-DC21-BD63-CE09-8D178F9BA944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05CCFA09-301B-11BA-BFC4-84ECAF8C956B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EF9762FA-E97D-466E-A716-5FD82D9413E3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B1313269-F0FF-2AFD-F881-194FAADE455D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6F315560-DCAC-5E74-1329-931049D695E1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08CDC037-449B-9DA3-1B6A-D42BA20BED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327B8F98-6F32-45F9-5429-A1D0FFB6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85E447C1-5E94-3FED-9D8C-C023BF1095A4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A549BE38-FAFF-2E21-EE89-545F8E873C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E46130D5-6720-8AC2-0DA7-3EA10DA0F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2903F611-3D45-5AA9-44B2-8042F3BD9453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4648E724-8200-E28F-E0B3-84118BA86E9F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B0723AD8-4B4F-C251-A3FA-8DAA27596089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B6B886AB-6881-744D-3997-A046D17620BD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309A5FBF-5C3A-C15B-A747-341CE80C2CFF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2900FBFB-3757-34EC-3DA4-E74D71C87B1C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3D120BCB-F78B-7A0A-5090-52F697C2F77C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9929F19F-2B27-B83F-6B80-4F5D251FC89A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B592C1B4-711B-60AC-E794-22CC8F3E5D85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AA0C0D49-E787-CF73-4B77-8ABCA822E35C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9D1D2219-B3B8-2DA3-065C-6FC701A844E9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45EEF78C-25DE-31E7-7E14-0EFEF7BC791E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D0E4C623-33D8-03AF-3912-3B4D7104981A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FD0DF675-0B49-606E-A50C-183C4B2175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91973C9C-F2A1-73F8-7D2E-362E64E966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8875C8B7-DA47-D754-614D-770351237D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0DB4B564-94EB-FA41-D36E-08BCD2513D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02DCC025-4163-B884-EF30-C61711C7144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D9BBC71B-AA1E-0256-91F8-F524E345E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2F340818-58A1-521E-E834-5314FBD36D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FCAD4DEB-7444-434B-60CB-3CB9A3D219B0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2E3D0C0D-2B52-26E0-2F5E-F32DD04159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0310E540-DD20-5583-E65E-7794BE75459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0ED031BA-6E76-5B62-920A-69E56DB47C9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7748F540-AB87-64AA-1226-6813AFAEB1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6CB4ED0B-2389-8E53-6169-D5AA87250C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091DBBE7-7382-FBCD-B7F6-3795215B62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F5E34884-DF1E-CB4D-932B-0D19F5F5AA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D2B6BC0C-AA3E-BD6A-4E47-00893D43082D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53FD6A6B-F951-4F98-288D-F9519AC72FB4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987A460A-DC0B-7FEC-D764-07220A8ABB29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E971EC3D-D142-4BC1-C6BD-17DAAB996F15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D6295D8D-2CF9-1255-D937-31874361FA5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A2E082FD-36CA-2115-E56A-1A95A95294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3ACE2E9D-39FC-F715-1C9D-B623143FD5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A8943F04-9528-EC62-C4CA-E25731940C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7A27CABD-2F5E-0862-FCDA-EB76226D7D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8580CBDF-43FC-B96D-35B3-C34273EA0C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D0F2A584-2135-91E4-E01A-1DD03CAAD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36D687EA-F4DC-25B8-D809-377BD47865E3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A3F0F2B3-ADCE-3D07-707E-E822734F70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D5EB1371-456C-0740-B397-E9E27FFE03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5BBC8267-98C2-A514-EDC1-AACFB6C4FA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28C9EE30-2541-6BDB-D914-1824D105B8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859E9A68-C8D8-428C-C718-FB17DBD95BF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76FFB7A5-7C99-3E46-DE16-72C6A83823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4B711870-FF0F-1FAE-0E6C-FA2FA236D3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010955C2-0907-9859-FCBF-C824F06FDA84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6E5A3A77-2AC9-5F33-4B59-9CAD1E172498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B9119344-A8AE-AF9D-A1FC-F5D30188107F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1053D025-432B-2DE2-2A50-BB62D6E79E0B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983F98B4-7D83-5551-7972-D8778B01BE2D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6717111E-FDDC-4B7F-321A-261F589196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ADA16D6E-0DDD-AF2D-532D-B073149EAA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2FCF19DA-CE1D-4F68-8D43-DA016803352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EF73F970-08D5-FBC8-18BB-731EECE4A52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B94B7EBC-EA0B-F6B7-11D3-4113C994EA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168FB77D-EDE3-921E-DAAC-9A8FF40B33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2C001A08-F37D-3B8E-6263-7793DB281A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9C84C253-7C18-2EBD-A6E2-E10A550E818B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2CEC5E1E-D1B3-E206-72C3-2EA6267BE36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A7754EA5-18A1-FE46-2ED1-927155CBAF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F3F49E68-0FEB-F7ED-B5FC-761237EC64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62A0954A-2E2D-0AD8-41C3-45A2BB4BDC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ECD32683-A39E-60C2-901D-01B3958826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5DC30988-9363-CDB2-0C7A-84FD37F8CC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318DAB61-E41D-E8F9-D949-6B0E0CC890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A948B8F2-025B-D788-6534-36B46A37F5E4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DA6E6D9F-ECB9-FB1A-8050-954F6EE3CDDD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DF59EB39-41EF-74A9-8388-1FFE2890FCB1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4E7F91DA-01A8-4A2A-F29D-8C91B07E159A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75798000-C20C-41EA-E053-F3C6189F9131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E47A8CCF-7ED2-06BC-5672-21F56B141B6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E0521504-B9B5-9185-7CC8-A08D862E95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49F012C4-0739-EA7E-A2B7-A63E6E6A5E0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06D01070-A0A1-3DE8-4AE0-8A59401616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8F8A9D18-CB3A-0A2C-49E7-9AE5ACA9A7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D06F4D9E-5302-18BD-A746-5F6DF35B96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E2F4FDEC-6E41-8E78-CC5C-0E5DF91F35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93DE0408-75F5-56D6-52D8-9BB35FCB4F06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CF545A79-1D01-CD7E-2D36-20D95E531B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0154E5BF-00F5-AE80-85DF-2DFE65E7231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9B38C95B-92BC-095B-BC71-9665796BA39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74A48517-4C5B-F446-63F6-2484654436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70B852FD-25FB-EE88-DFCB-B7008A3471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48C61ED6-1068-BFA9-9448-96D19536B9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0C4EDFE8-19CE-2E57-0349-AEEE2D6FA6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0AD70178-4CDB-DAC9-5008-4D57D28B099D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3CC16D11-3229-EB25-EA56-79FBA07D9DF2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B79BC210-8A70-9077-982B-C3AB2BD0934F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9FBCB7CB-18A9-B463-2E85-06AE9884B358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5FAF350F-A0E8-8C82-E9EC-EDC673726CB0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CD79C810-1403-23C6-E874-CD7412160976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F8CAB3B2-3DC1-FB78-0674-51C223A21902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5EE7E272-1766-B5A6-0325-C60E1C28FE47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6BD5850F-F493-DA37-A920-2FC87BAA0968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CDD21194-A10A-948A-9ABF-3A69CF472DBC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BBFA5D47-F035-82A3-F204-AE31F81E1A4C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581598E8-2BF5-D8EE-7E44-72979B6183C9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74C2495F-5553-D429-E427-CF76579266E5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8B62470C-70E4-51EA-3489-81E9F4D6775F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E888ACC6-73D9-6204-4C01-1AE68AF90A7F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DCCC21B4-5A8B-12FA-4472-F9D2ADADB75C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C81943EC-E45E-9278-DF0B-4E56C533515C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3A672F09-30C2-5485-E05E-66635304D8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810332EC-5C67-04C8-16EF-C3465E2E3F91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647872E5-2DC0-48BC-6A9F-C09820717B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D81652DF-FA0C-617F-A8BE-EA7C60B502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76B2ED2C-C2B9-260A-0874-AE823B3B667B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4B7E2812-520C-900D-451E-ED5A791D0BD2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F0415DB2-64F9-5B29-C06C-98677689530D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B1760C59-734D-3635-0C3D-DFE4148BE7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F7B35196-3382-7AD3-029D-6843E56CB718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1F1891EB-CA5E-8F09-7F2D-2268C6EE5D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5DF9BE61-7D81-7EDC-F1E2-70DD0B4040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5EB8B98F-0B29-25D1-EAAE-4BD0D12876DF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544ECBEB-CC45-AD7B-9F01-C26F13AA58F4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6AC7656F-E09F-37E6-3ACE-DD9EA047B9DD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035D88CE-4ACA-A58B-9702-55AB515EC807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39ABE0FA-2502-89F4-9479-98F837468C9B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41ACB9DE-ABA3-F9C8-401C-5F3CAA98A1C9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21AC7CA0-61B6-9B6E-EFD5-83F6E8FBFC8E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EDE20049-3AF3-4D22-FFDE-39621B92DA1B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4CABB3DC-2D5E-DD1B-416B-EDD6E2D72A8F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94D7AE06-5CFF-8F60-D18E-50C248707BF6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12C76C5D-F460-0ECA-FBD9-D43609AF8A0C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F0A5736D-6F17-FAC3-9FBC-2A78A49D067D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FAA61AE1-1E4C-D4D1-6AF0-FE2CCA6E43FD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F97BF6A8-9358-8FE8-59C0-5DD175627E09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ADC4C780-72ED-444F-A339-58C209826DFB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6317588D-3381-5C4E-31C0-CB4B758A3047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5F4C7395-E3DC-20C5-BA87-5C41C49216E5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13457282-1959-F90E-E76F-05FFE023C417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3C009D3C-7558-CBC9-0B38-F267CBEB7783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B2DA9305-BCE3-F887-FB08-9BFD184AEB04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5959CEB4-1B40-9C0C-4ACF-3474F1BAEDAD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F1A85A09-8A41-DA84-C316-DF6EE7855BC0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E9D05648-35D7-BEA5-169C-0EF58E982C56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52C7CBD9-8502-91BD-DDE1-661708C3EAD7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9CAFD1A7-4698-DA44-8411-AFE9BE3F5F8C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51B72949-ED93-7A1A-B339-C0D8B2EF1E8D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5BD618D6-DBF8-147E-D14C-01E93564DB33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022CBE31-DB93-2C68-C050-A71D0C603B90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59785AFC-3FCE-7347-63A5-035A2C3F9586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54ACB9CC-CCC5-80D9-8D67-8344D1FF06D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3CA12700-390F-F6D3-B569-C44DB06E62F7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11BD4432-0D96-F03C-4E4E-3648E47AEDA1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200057A9-83EF-FF33-BB97-E27ABD7747D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4169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24FC0BF-E001-B959-DEB4-B522C21F05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7AC4D6E5-C453-60B8-126F-19B4EE9199BD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BC6EFB77-0BED-5C55-B67E-63B162AD7E2A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4B4C1F89-F72E-AF7B-C773-3CE97F54A7AD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08D9CA28-AE35-069A-8C11-98D7E7F57A2D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AF063284-8F84-6CFF-7A49-D2C9742E1216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460F25FF-B674-864F-E1D8-73272A838973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D4C5C696-CE5A-5FBD-0A93-5A1BCE2CDD11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CF815B20-E9FF-FBDA-5895-685E81F1AC0A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A6125AEE-B385-2B96-7D77-245880FA6AAB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02D0C868-99EF-B05A-5AA8-C73A6D57F374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FD3A562A-CFC0-57CA-14FD-D99AD2D329F1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FE3F9281-FF1F-9B7D-F1B9-7E0E1B793181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A2366308-408E-A3F9-F936-BDDCF5505236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FDAF1AA9-625E-B333-D43F-46E485682397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D0B9841B-91C4-997B-7B7A-B3F9F96C8B94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AEF58E53-FFEA-DC05-0613-BE01ACE80739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B19CFAAA-0404-4BC4-DD56-B7B040093B91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20A27149-21BA-721C-6201-7567D520A1EB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BD1A2CDA-75AC-884D-54F7-A6B09E33EC56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1E15D00C-DA8C-6AE6-20C3-768C548AA79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F60E23DF-FD74-1578-1495-7809A55FDC7C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C8212C53-5702-87C6-555F-5223AF3710D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FA2CFA63-EE44-C2A8-D146-5B52D0D2977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001C16E2-CEEB-12FE-90FD-B0D8BEACC25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4266B1D5-0A9B-F27B-4A8D-B43BD5A1D0D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1AB7151A-4620-0D45-B724-DB88384FCBD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6A8FAC53-AB23-9925-69C7-02F38297A39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9AE87F3A-2E65-BE7F-70F6-20B9A1E716A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E0841D4A-2CB3-48DE-8555-D5F41E4FA8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90455E56-E173-F7E0-22DC-DBAA3A496D0B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CCED00D1-6D38-EB30-B584-6BB8B7456FA8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3FF93CBE-497C-949E-85DD-CB504A7B15E0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08E06838-616D-428C-8D47-018656B191A3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AF173DC0-EA3F-9599-0766-0A8FA5D38C4A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C79D26EC-82ED-E293-2FE6-08661C850866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14A02BD8-13F6-C680-702D-473D91C7931B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C3ADAB94-8E99-0D2F-9650-B64215B20567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37D3DA8A-0A61-748B-DD02-4F78311696E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A13ECBED-B5FF-6595-7B79-410F9DEC08DC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73720A5F-C571-49ED-9E94-41CDBF026E08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B791D3B9-65BD-E994-48B0-A590565B6595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AF5AF7C8-394F-67FC-511B-CDBD1EB632F3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962576E5-A7EA-2C41-C2AA-49DE9A1FF0E1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8511DED5-B14D-4DEF-2A14-985A4866CC5F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FFFCC7AB-DEB0-009F-144F-151C31FB276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FE1F5147-B17A-9A80-26E7-D0EF78923891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7059F52C-8379-EAFB-F263-B631AB54114F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2FB60067-18B5-5637-B2F7-BCC9106B7533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341D346F-2508-CDB7-8423-74F12505FE2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80B0C1D2-A9BE-36C2-A68F-A2F73BCA55DE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7F9C3D15-E8ED-270E-79DD-841FBF7AD5E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509148FE-29DE-98D1-65D1-A237C776750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A83AAE1C-64D1-8D56-CB28-76BD92379431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65CE2E57-F45A-0863-A7E1-60B1B3BCB6D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BA581C50-E732-7118-9080-A4E558DACE22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07E9F572-E3D1-3B86-97CD-AED700D98C7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404591E8-83B1-1A7D-01A9-396CDAE5422B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56BB8EF0-BA79-A1A6-9E7D-0F1CB3A772E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C4E32BC8-7B3D-C46B-FC68-A903DD2E8D37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0A53A1CD-6A5F-EE01-881B-29C71B704A0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42268" y="10334660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897B5DFA-8B6E-FF89-A896-EF9F176B65B8}"/>
              </a:ext>
            </a:extLst>
          </p:cNvPr>
          <p:cNvSpPr/>
          <p:nvPr/>
        </p:nvSpPr>
        <p:spPr>
          <a:xfrm>
            <a:off x="7137371" y="1082443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0EC1C741-7305-953C-B01E-B8431DB8D62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4D56CE29-6747-E81B-1D13-520E19BE71AB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B28397C4-2F4F-8DB3-7536-256FA65984C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EFA6EF59-5B2A-A25A-6650-D2C0168FBE7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C4E3745A-AEAC-D1C2-784A-C97CE95E5680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0FFC2842-B31D-B749-F41F-E381EF90A6A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DA5DC4BE-D8C1-2927-6F43-EDBD725A76CA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FB5D7A1D-BCE6-DDF3-A2BD-ED3DB156234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46A1A528-1B06-3E26-53D0-F69A2681DEB0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D5A0AFBD-821A-DF35-FCA7-B312F3BEC7F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C57D2DF8-2E8F-57DB-E852-2F261D53537D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4C067A8A-D5BF-E6BC-4EC0-460C41F1FF1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0C887DC9-9A82-BE68-B67E-A04C12F8D0BE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5137BAD5-720D-6740-DDCF-4C85BB94BA45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E0B1B1AB-4335-F2E1-3840-5EE27795987A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7517702F-5937-ADAF-29B7-BB5350619744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8ADD3BB6-A27A-611E-E9C8-6FC0BD72B1CA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4FCF6E72-1339-24C4-1174-6155888548DF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F2A61258-0956-47DB-75A2-17B0F63D52E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9A1062F9-B498-0CD6-8540-9E4D4E5CAF47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18B070A0-4C88-E054-B76A-ECA4AB62EBC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C2961B6A-223F-93DA-4FA9-116CF345AB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4B589EC6-ADB7-2609-AD74-1C7559A02782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F82D6A3F-5B6F-1634-E774-93579C140821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3F554B55-6322-9A32-6C95-4E1AC3D1BFA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A23B1DE7-756F-4BAF-1403-33138013DF55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C4DC83D9-1A4B-D427-C9E9-132B79A2D672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FD56FF2F-47D6-36B3-E0ED-BBE52DB9AB7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B3B3A33D-A719-7AD8-541A-0CD6280D24A5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8978F13A-CBED-7AC7-ABEE-1EE7DAEFD888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3FF94395-BE51-566E-A7C5-590F512F9C83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A680D1F1-2F9E-83F2-630A-E8A012595ED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64A4716A-E89D-D06D-0265-A969EAB01B44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86F255AE-5748-6F75-B439-4B046F6AC47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BC4008EC-87EE-9AD9-15DE-A5293A5F38F2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9497E627-54B0-0432-B5AB-6BCC6556DD0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AFE35E7C-6825-5C84-81A3-06D28C0CE0B9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D8562A32-1C9E-3F56-A6BF-24A54F98C1B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46329102-4D1C-7D3A-0A9C-CDF7EAF5DE5A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6C5260B2-1241-784F-56D1-5C0B71D9106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9C9D0E2D-4564-DC9B-701B-ABA85EE142F5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66AFBF79-56BD-088A-9428-625C060B6A4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2C5AD396-2041-4D73-B3C6-C89DC8622B08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6FB2AC0B-DAD3-89CC-0C57-677C249B56D4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45A612EA-83C6-4E6C-C33E-2147AE679714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D0B595AF-556A-BD2E-CD0C-F5F0B03250FD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8CA1A27B-150D-A4FB-7D94-018C5EB12B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063E2D57-B2E6-C948-A84A-C68E111A90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276B58BC-5450-9C86-6403-3AC08DC91A63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E33D791F-92B7-CC51-89F5-2AC1E6DA15FB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78F74586-20E1-B9C1-9C05-53F865A519D3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AB1D85F3-44BA-54E0-F078-132D7F0835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9A3A8D1F-6C90-9F31-5F69-50154315025E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A5EBFBC1-EA7B-A120-8A27-570B4A23FA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2419C5CF-3DF1-E6A3-D903-72F0F49E77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F76144A9-79AD-0EC2-E780-15445D7B6526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590562E4-EC50-30D5-15EA-ACEFCC175E78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C08E4CC1-3422-A735-62BF-8DCB5AA46A10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BC6C6B63-8A04-719D-9512-CB0DCD62BF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A0FF6289-F1B0-0130-644E-5D3D4E473E4B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72AFCEE2-6914-9D51-52FF-730B70C1A9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A6147D85-DB06-3E39-3CCC-8F67348360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93513C8E-48AB-B20A-AEE5-52C858B8C15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2A46874A-64C5-CC0E-333E-7B110F34A265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61550D02-0E9B-5824-FF92-59478696676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FCD2C05D-4562-F6FB-AEBF-A9B190382FF6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D00D14AF-08FD-727A-89FA-E5B6FCBF76F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19F6ED98-1AF5-14A3-CC82-F2F345950046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66AB412C-AFD4-E570-A60F-85EDBED3A7EC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D181B870-CB0E-0644-8E5C-8055B6A30C3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71239C8A-3300-9EC9-D59C-BDC8593AAFE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622248CA-1C31-0A93-F23A-DCED3CCEAF66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C93BDABF-AAB9-33D4-53C6-3DDA07AD9D0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90DF9A57-C7B5-B530-CF80-1D2637FE9E46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F7A104AB-EE15-522C-ABF9-73713102434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69797D5D-9691-83B1-CCE1-0F080607219B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40102AA4-A17B-2B4F-53ED-E1DA32004401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437F3C2B-B192-6ED0-52A8-5B28DBC93E2C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B5C31F95-84E6-4D1E-7DB8-947B3612ECD5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1948027E-764B-F2FA-527D-2B8B9849241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71689CB9-AA69-DA72-7FFE-8AD3D3E2970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FDEE52B8-1E55-D4FD-BA02-CAA65442988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98EFD0B2-18D6-051B-EDFA-2FC41A52E71D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082726C9-0801-3575-9805-CACC00069280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51DB86F0-25AC-D71A-91F5-50BCBC892006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2BE0C922-D582-99EA-76C0-AD066D30F9A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FA787E3A-7423-CA40-9CEE-9A2DD95DE799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7E832A1F-7DCB-9E96-AB21-8FCD7699C61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6483749D-C0B0-ADA4-E88C-34A98C93DEB8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4ACF66FF-2584-061D-574A-24A9CBDA65B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380D813B-D623-5342-E5EF-307CF44E5CB8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AC583AB8-DAE4-EEBE-7985-B4E5D6FFE52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FDB5A024-DD9A-C279-2A9F-F0894FE41F72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494EE1DF-98D4-0429-5B54-B3A64D87D1E0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B9FC4A50-B10C-62EB-5370-1B930805CC6C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BA313D7F-2B49-87B5-D60A-3414F74D7F1B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F1065C5F-DAF6-E0D3-9AE5-0593195C0367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6ABD2AD4-1BE0-8EEC-4046-CE62338172D7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6B53B173-168A-0501-6736-9128B83631C4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AEC8E2F8-624F-AAB4-0B72-DAE778346E22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87D96B96-6DD4-208A-436A-7E4DB004811C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07B2D3B6-8F36-E01F-BA2E-F8883F4DCEED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8B5AC97E-16C5-FA90-BEE5-6171B893F140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DE8F1E54-94E5-BBB2-47BB-F23819A7213E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3B7573A1-0C8C-0B5D-FFD6-7ADC81E84353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AC59D9FE-D521-DCDB-1E6F-037C85115730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82EDBD77-F34D-4535-6CD7-33632A87E97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65419771-A538-5704-FBF3-8F55AA74EB66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F5931DB1-7311-3894-770B-35C5AD27B7BB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7050FD06-FE0B-68EB-33DD-000D55B5A691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C337BF96-C456-E071-8493-D8FD8E308EEF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531B3A3D-80FA-1EBC-20BA-1645D53EA064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E0DF580F-C825-D437-5B3A-C45728AFB505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EFE75BE0-416F-ED0E-FC2A-1BAD5B290273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992DF62C-A905-EB91-021C-ACC5FEAB07F2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A013A009-97B5-6336-A91F-5CBB9B038CE1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52E1365C-9BCB-E800-9712-A67D71D6B04E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E4EFDE03-DCEA-EA01-0121-9B7919588887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C6C815CF-E08D-FF5E-CE85-661598BCB7E9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8A5FD82B-C75F-679E-CB80-7807691F18E0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EF7BBC7B-73DD-93EE-B945-CF3062DB74B6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7D5E7E70-E4EB-83FB-6067-29777A69D097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0F63611D-93BB-3451-D1EA-653766E76A9F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6B101FBC-50EC-829E-23DD-66A5D27ADD9E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F2E34F9A-DC71-1FDA-F508-3507F126C914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7CCC15FA-E92D-5F6C-342B-BB9D921A199A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57A44EEA-09F5-8836-584B-18DA79C1F9A2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5F778B0D-424D-4720-E733-20C90FB6EB63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24E0FFBD-5980-6BE7-7339-25EAD3A4AB6C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9E21489C-DE08-E3B7-C199-4841EFC7804E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98A9A77D-2911-0785-C628-C53F081C2BC7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37AD781C-1F23-A599-5EE4-8EF9A288138F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C853DBDA-D806-55BD-7661-5BE6C92707BD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6914A525-243F-A04E-B057-FD4DBEC734C3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13A80FE5-7A6D-D2B9-1353-11C02C1D215A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A29489A1-CEF5-6038-0446-9BF56734DDCD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F9DEE117-3791-0B97-C7C1-9982F09B5D2B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888684D1-FC07-AFB1-3557-0D66888EB350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2E7E7924-014E-C7AB-0334-1FA719F7FD4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EA68731F-6860-38FA-1068-2F12F10BC893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4180BCC8-C188-647B-11CD-64178F0384D5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21B0F6DA-275B-3C73-B5BF-4352E2E7D11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2DB4FBB2-1D5D-4404-5A26-F197D2226E44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E5CEE136-E091-A71A-65AA-3E9BA43C966C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97E1FBE6-041A-8EE6-E3CE-FCA566D8E9D7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48E8BAA6-4F8C-CDC2-102E-D533156B7163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3B29ED2D-1316-BD4E-FDF1-77EA6180F77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F0E60D88-61A4-7528-8460-E4A8923803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1C74B30A-1EC8-103F-FB54-8166981E5A45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6A4E1CE2-ED19-8ABE-5283-3C51E8A0D4A8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C7598548-4CD8-B98D-031D-242236B09566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D40C0E9E-0C4C-8D5A-7F55-925C60C9ABC8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3940E46E-4AC6-83F2-575E-CEDC68077E70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6E99DF3B-3DC9-D597-6716-70B7950BCDF5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2ED5A5F0-3218-9089-6A75-0478C6A29A3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D0BBAFBF-48CD-4C22-454B-8744DA8CE1B5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CFAFFFD0-60D1-519C-DB93-C1E843DFA027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544BAA1C-B28B-3682-62B1-71025563D832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1077286B-464B-D87B-8060-85EE0610570C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E0FAB707-4D9A-5DAA-E424-80156863ED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1B089DBA-9880-D3B5-2194-1DD346943652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3AE42B6E-29E9-A6E6-AAD9-3B0C9758042E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9B70AE4E-BBDA-763C-C26E-6E7C54B28553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6A4FDEA5-02BB-F5E4-360C-CD80A01B5866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BE78A0E0-EA2D-2248-89CD-70FA9DBEEC3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585891DE-B370-3FFC-7251-2719F31F4F5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8AB31073-C518-9FB2-2573-2F104F9F26B3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1EC9C1C6-25B2-BFE8-C7E5-9985946EAF80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5FA17566-18B3-0AE4-219D-830C03C35CEA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8BDB61A7-DFCF-0B96-EFFF-017CB0B8B545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EBB8BBA7-372E-991D-237A-D4CD2E061D47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C9C7DAC0-B3FA-60EA-526E-0FDC1B663E23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D0DDF34C-CB18-210E-3172-82008D23EAFA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B4CEE597-B5F2-4B83-45BA-A943412E86CF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6B94EC27-EDED-0FBC-513F-99588E6F01A5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832F0B51-AC8A-86DC-660C-C7AF76D27D0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C5BF630E-37EB-59CE-49B4-A1FD68AA64D7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85252416-3F0E-CFD1-15E3-8C7215337C84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F347CAB5-A6D3-FC0C-4FF5-E8930B69C45F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B1C7835A-3873-3564-BF67-CE798FB36934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D3F79433-216A-9FCF-F747-B2B5BECC632A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Aptos" panose="0211000402020202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F75F07DC-D8C9-816E-4ABC-2B88F0990AF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Aptos" panose="0211000402020202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87431A3F-7FB6-68D5-72D8-473392868955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42237352-57F3-D51D-94CE-B489190D5ED1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C4550F95-EFB1-8EB1-5FC7-B96143746472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C22B9B6A-42F5-2001-D20C-814476858CC6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93501E00-9386-C562-B9A4-869A53712E4E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41D1CCDA-65AA-FAC1-8ACB-1BAAC79A9F18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64DA190B-4E81-07CC-FF0F-A7E48E3E70FD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800E8203-401B-68D4-1AB4-770EED4937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1D7AE3D5-50FA-715A-A3CA-A06776F7560B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81852FF6-589F-7312-8BDA-DA56A2079E5D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8B6F80AC-24D7-6875-6730-ECB8690709D8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ABFECB8D-1106-8412-988F-B4225324920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1A09C5DE-9FEC-DAB9-D396-140185758120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45722120-7F37-6C7D-7F55-6093C8E9D7D3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9F3F726C-3EDA-CCCB-1945-B5420327F956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9E660F58-B641-C283-079B-12B1AD570569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62900205-48F7-8BA6-427C-C85B53E1EB1B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5E679111-E53D-AE99-4099-E1B4D6A71651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5F091E57-EAB0-2091-9C12-B5735AE4FAF5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38F361F8-B91E-277B-B96E-6DA0D5A1452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15B9542B-3D05-6A14-FE99-4E407B4CEB1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FA9BE0C3-0D94-2E19-6C4E-33A296F25432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57E45FF9-CD57-2894-EEAB-B562D38201E7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9F887052-D3B7-B6CF-7452-A2BD138A114C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8479DB5D-4913-1D1D-F258-372201C6F83E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EC1AB548-6899-59B9-3C71-02020DDFFD83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210028BF-7D0C-1942-8527-F23CE009963A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A56CE79C-045A-8871-8D77-4F4B32CDFC55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354B4F57-B463-4BD7-DE07-3DC0C663605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2DF80194-E33B-F125-965C-3CB0AAD9E8C3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2D8C81DD-CA25-1242-490A-85D1E5D6D89C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EA2E16EE-7A5E-9599-6FA7-471C1A4D2A84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BCCDCEEF-859D-8FD0-2895-E90CFA0BDC0B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697F24F4-7F49-7F1F-4201-AA8E5473FA60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F45755A8-D9BB-BC62-3B2B-B8D56CD0FF4B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94D9593E-081D-21F6-4CC8-B3F02A243DEF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11FFB6C9-8E19-E2B5-B6D1-8AFED9218E85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0EDF7C6A-EF3C-CECF-1DAA-B584C16AB14F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2EFBBE87-80FA-097C-5146-D795014286F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520B9BD1-BC9E-D91B-83C5-91E3D550D74D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934DB232-BAE3-51F0-E565-472ABA47DBB7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D9AF7B6F-431D-59CF-ACA9-96ABE612B8F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35A09ED4-F2DE-6A1D-AD63-37C83302B158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F8AEB2DB-52FB-7111-6843-79BA4EEA0AE0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ACEDB7F1-C41D-3A9B-B81F-3F2F6794B9C2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61885EAD-8F42-464A-D1CB-6169B782B4ED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BC150974-93A9-6C30-7D24-03870AD9D594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F38A1094-022C-E1EC-7850-AFAFD0792677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EA982D02-60DA-7DBD-51C9-EAC834502984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6AEE1906-3BB9-501F-5212-F79BA1365DBE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C3A8E3C9-8C04-967E-7997-2347C8E9192B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56D68D04-AB3F-4F12-A2FC-A187D322FE4C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CB9A3113-340A-7C98-512D-2AC74CFC5BF1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379AD441-0C07-8EF0-01B7-0086DB2CE406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4B383879-3065-350C-4AB4-B53AB56F2F9F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6AD574EA-E14E-B1E9-15BF-F8C4A19315AA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B324E11C-8B61-877E-4A74-C021BE27A30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FCE06ACB-6DDC-5980-0951-F7E6B308CA1D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AB148BCA-16E6-B8C1-D4F2-D01A0BE5F982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D8BFC00D-5F4B-F42C-2524-25E59789F4B5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227F66CF-576B-C7D2-D39A-A7F1AC0675A8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821DE296-036B-1E84-08FC-D1CD16D0727D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255057C5-550A-3734-6ED0-BB6D4B3EA2A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EC2785A8-6A86-FBB4-D7B3-EEBD09CBE69E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EE8ADC70-CFCE-7649-7D35-8AAF1E839C6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4C43C660-95C7-5AE6-9D8C-A870DF2D3926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58E903EA-9C29-3053-D21B-B8529837C14A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8E196CD1-229C-92FD-8426-6BF4BF90741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71FF58B5-6F05-8CD5-F4F9-EA1F26F4A73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D1A0F5E7-8A28-1EB8-6640-977F446F4566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15E402CA-0778-27ED-9724-01EDD663FB8E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4836B7DD-6CBF-9FEF-A3A8-D067EC4A92E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99912282-972A-3D87-209D-C76C6E5B836F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7D7A31D7-42AD-DECB-29DE-D6E2ACAB439B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B74D905E-1087-2C7E-2C2C-8ED9F95E0E04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FBA4E6FB-23B5-8818-A62F-53725E97AFAD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5493155C-9980-73DE-D0F2-999C455B7C52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564EB03B-72C3-B942-4041-3185A7CB6943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FB8418D4-E0EA-93DA-2155-04CD9758B745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A0BE9721-D919-0D05-867E-A4810A7ECC14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D3458772-D09C-C986-8FE7-B09D74B71D21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DF9F26B0-FFBA-B7C8-760F-DD7C38BB5956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21B6552C-E920-AE32-8DA0-6378504E40F5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C78BF075-201E-B420-5AF5-1E5F2F40791B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4C62A70B-3811-43BA-D675-80ED1DBDC1D8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5A2687C1-52AA-DD75-DFEB-8ABFED10FFAC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343EFE35-30E8-AC4C-2072-7CDC460D4360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449F52D6-609C-F5D0-84D2-0D494500F542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B5A3C5D3-ADBE-6153-840F-089F2C6A5F35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441A71EA-D494-6EA5-3BE5-D25D2689B509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F99C8457-393A-B60B-11BC-E3EFF01599D9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3BBF4504-8290-59D1-8EC2-D03B04BDB8BB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C5AD746B-3261-C070-3128-EC336C11F204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23C3464E-9F28-9A8E-AC8E-EE3E840514BA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64C908F2-7267-899C-41CA-7AF651973421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07A3D5A3-ECD3-8932-538C-1E22AD3BE2BD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D2B0510D-1E4A-F6A2-A833-570CE4C19274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33B092BF-A173-E2C1-5365-51314B5F16B5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5F6EBF74-0135-53CF-0177-5A0CBD912038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FFF679D4-617C-424C-1809-2531F952F783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9F82CD89-2530-806D-4AB3-39612EA527EF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268AB623-8AA7-F094-F11B-E51D635F3D70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4D6A6C7B-F58C-AFBB-8A2A-B1E330521686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87EECC4B-3E63-6E90-9B42-8A7079D421CB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BFBC1210-D885-4E11-EC8F-DBCE18E4AA73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2BE0B46A-B702-CF29-DB08-C1F9ECBD1BE4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FE406161-7351-F994-61D1-7EE86037973C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F29F7085-5EC8-EA9B-4B92-F32770A8EB4E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FD849B4E-072E-E819-08C4-AA6F6E0F20BD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C7C8C54E-50D0-C2F2-883B-FB9DBD41C167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521A41F1-E104-CC5F-9FF9-64446C69335F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57710C31-FD05-8890-3BDB-1328E50909FE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F9008B20-8E22-9D1E-F549-C40023C27F1B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7C8FA295-7C12-8C66-8007-5977A3D7830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EA2DBAB6-791E-ED1D-64C8-0ECFB03A6A28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9233D426-9626-6EB7-2826-50DFAFC15ACC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B3C18D5F-29B4-52A1-7313-6F83CB7AAF48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94C39ECD-1538-6460-1C3A-DA71BA45B6B7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7535B5F7-8938-BBB5-8FDA-A8E7C385FADD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7FD039B5-98ED-BD6C-8592-38A16FFA9931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90FEA35E-B03D-B92F-FBAF-13AB693E2678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7850145E-DEB8-6361-3508-7EBEC707F61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62F3BFA8-6203-8542-E8BD-778743F7CB48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D265DE02-3737-7DCA-12D9-7A209AE665E7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3414F00C-2469-EA79-AF6D-521FBB16294E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096699EF-4F13-6E71-815A-FF21962490E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1DF6F12C-6353-78DD-34DA-E4FD08737A1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494F6872-F96E-4598-B8B8-87D60AA6738A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931851E7-22F9-BBCE-5623-E65746769EBD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7A036272-F802-9E7E-36E4-B14E5A79A40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620D7FB6-40CC-3458-1CF4-E0C15D00A6AB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FED54238-0F77-7FAE-47E1-3CAB44FDF343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E5BF748F-2BD1-A60C-355C-EE2CCB927E30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F42424C7-5814-21CB-1ABC-AEF7D8E02F06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05512948-EEC0-DF05-625A-62CD34486CB6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3478D27A-FFAD-8F51-7527-2B70BF0DB7AD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96FF9A9C-CB78-56DB-3A14-4336C0768232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E0004B0D-49D9-7B8D-E098-28B05050C989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E912D41C-47E9-066A-A1CF-FE6911DDD757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B5791BAD-0C95-F6B2-8625-D26C4763574A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89C88023-9216-3C28-10C7-222DFBD295C2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AD34A2C0-2A16-1A29-4640-F354D6049BE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8399757C-B3C1-BF59-63B9-322315BD3428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041DBB2E-1E29-C727-EBB0-0922C783880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68C8176D-54FB-7670-FE21-BF94957AB672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B383DCE9-C7B7-4BF4-67A5-A543C9A07B8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3ACAF268-BC0A-7C13-5802-507CF56504EC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E4939128-DA1B-2430-C559-6B8661A1245A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53A5F253-DD1B-5A38-11E7-F1DD5D285F6F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3397F5B8-60A2-8552-22D5-AE8DC6F84211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978BAE09-78EE-188E-2E7E-E2275D345950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C2440990-6507-B2A5-7E28-D13549CDEB53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142935C3-F5C6-EE9C-D8B6-AFEFF04CB742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B09EE59F-5796-A654-D249-CF6DD0671276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0A16B721-6D97-7E5F-5163-0C8B41385AFF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B0483BBC-0AD7-DE71-911F-B50175DB5D48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6E07C262-BD9A-EC3E-22E9-EAC550F71842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6D13FA5B-06D1-5CD3-E148-C94184767805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EFAC96D2-443E-D98C-DED4-25249ED658FB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B9665F3B-81DA-A76E-5242-7638E135CCA9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3F8BB4AE-2A7D-F84A-EEAB-E77AAD39D83E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81504CE2-4C38-8249-CBE1-24E0DC57B44F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136459A1-C9FF-3D97-2C65-B291BE8B37CE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0A7407CB-DFD3-21A8-9435-1FD586C1F726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2BA561F8-8F4B-06E4-F842-0070F4B789E8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0254DB8D-DC99-CD84-3ADF-574CC8971602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6FEC4B98-3FB9-E625-0613-13A2E9FBE860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36B9DECC-6680-4A76-FA36-11D15422AFCC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17F7D624-2A7F-CF20-0ACB-E59F9343956E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8FF2C81B-A8F2-9967-3397-D368548AA7B4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511CC3AD-FDEA-F55D-93C7-978EB926CE5C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05748C21-7C9B-7AFF-8987-74D7E98AF7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ECCC5C15-4F32-71AE-B86F-4D5D780BE3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69E45B14-C66A-3685-4C15-D01E1AA17123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F5976DB6-2E5D-7C7E-8A69-ECCC346641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37B08599-DCC7-415C-5C3B-865241C367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28445462-C160-27A5-920F-678D9832237F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AC6E9226-007D-8A85-33C0-EF368B56A7A8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CBE5E94A-EA7E-1945-30D9-A42A23936C71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6C923DA9-BD11-CFCE-3578-147D9B8863D3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F47682D3-BA4D-A1D9-203F-D83DF7A7DE29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9F405CA3-25C3-94AF-A6DB-86D2E55F3F14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15CAFD06-0D6E-8287-AB09-5F3FCE0F6EBB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78E02AC5-FB84-73C6-801A-1AD72595C110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FEBB6585-D2D4-609F-5CF8-606821DD84A6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DA5F04A9-17F0-74A4-FAFC-3854463A1A94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000ABFE8-7715-94C3-D844-0F068933AE87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68C43AC1-E11D-097F-B9A9-07C27E327174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7F93EB40-501E-399C-87BC-C70B18F048A7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C2058A56-6342-8E50-5EFE-920E6CAC3AC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323865BC-3361-85AD-0ABA-3A443C97D74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66D0452B-E2C3-FD9C-1524-BEA8BDC335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D2F19B06-B210-C54F-73C8-7847391F66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04DBC019-4AA7-9897-5950-2B15C2212F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3B3589FC-4F5A-4CFD-D467-E43970B4E21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C2C2A5E0-A064-D9B5-967A-B8C442C0915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6F669EBF-70A0-44FA-301A-B92D95B5AC63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1E599405-39B2-AF2C-9334-FAA9CC32AC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5DC38249-068D-FA73-B969-09B27EB8CA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D8AB524B-0B56-7400-AF7F-AF6C6C653F2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13D4714E-DB23-B1FD-271E-ADEA7F8DF4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20AD2FDA-C15A-BF6F-C3AB-82F2EFD9C10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BBCF4CCD-8AC7-D7C5-DC2C-4762A4CD53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1A62F835-C1BA-7E4A-2C33-C865E57AED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540D3A6F-B698-4BD1-6266-5B67A2F4D411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99D2E45F-6810-0DC7-CE31-76A7AF8B6A27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CD8C3BF0-C4A9-9ADF-4525-514CD9AC67F8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CBF294B2-7DCD-BE18-F9CC-64A0612DABE0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6289F435-B6F9-ECF4-BFA2-624A20B5B0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967E6364-78D3-B076-B9B3-2728FBD813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E8E7E8F4-1B3C-3932-F04F-D4722CD811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17FB9778-FE39-D229-B357-D8EB6345AB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834242E4-06E9-4B91-1406-8F50E58499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80D2D7E5-9F9A-2CD0-6C93-716168FB949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2D6B5EC3-E3C7-1E30-47B8-09EBF9A186D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568751F3-C219-0AAF-9F6A-2C3D78D4BC8F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9C474AF3-56D4-B659-317F-73A68A5D14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EF93F75E-21BD-396E-3C21-5D6C112C21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4B19858D-225F-23A4-5D0D-8F944B0BA3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AF0CF0F8-E0F3-2EB0-17C6-CD8BF7A48C3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18F123A5-7072-010B-4CEF-612B191242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1B7AA0AD-18B5-D287-ADE9-9A1658B4DE6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33BF7C90-6878-EFA9-DD4E-35BC0CDD6A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036BA43E-3729-4822-7CF0-3A84E1956027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060DA0E4-BDBB-FDFD-C1D8-4186E4730415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19BB8D97-593E-99EA-A712-7D79CE9F6FF4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101364BF-32B2-2363-5CF8-4FF622D01F97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E66B8196-2E42-E3ED-1115-A2F5093ED401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E5E96826-F124-9B5F-C301-D817E609AD7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87B5ED1D-8548-C1B0-2F5E-53FA9A012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CAE59E35-D339-72F2-74CF-7D307D53DE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53B35FB3-002D-FF32-1FE8-3E1BF24DE4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536979C5-F8B3-4438-3379-C42ADB6049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068BA488-3924-EB6B-41B2-1713430C80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3D4F65F9-EFA8-1D9E-4BE3-619C18647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EFBA658D-2046-E818-DAAC-3C450B7B90EB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782BE265-DE6C-E451-FC1F-01376B04BB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D2282A55-356E-307A-59A5-55161C7179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3B533977-CE48-FF95-4550-168B1ED89E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0BD182C4-1204-F64C-3F38-1C72223A0E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95B2E87A-1E73-4A83-5D5A-F3AA61E446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F5712746-3423-C2A1-86DC-C74FA9ED7F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66A88959-3ED6-C639-D0A5-83EB05BBAB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86E46CFD-FE30-E6A5-E519-A752C36C6F20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FC884B9C-B190-F9A1-EC12-C7C1D3D69F64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814625F3-088A-4DAA-4095-8DC29679785E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5C0D794C-E326-A258-7EFC-5396D831FF1D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CF72D28E-7347-1026-7351-530516DCF601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967454F9-4DD9-DDE2-94D1-5DC4D9977F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FE5676CD-5039-56F5-AC2E-D95DE449E6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D4B978B3-B778-1BE0-E60F-151EE35359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63081BF7-180C-9BED-E96F-B88CC578AB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F14D866E-F28D-5D62-BC02-08058EC6F70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B9412240-1E51-770A-3C6A-72D5C868BF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E10D2F51-A9AE-857B-3054-1F42546CBB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8444F0E1-25B5-527A-41A1-61B80EE3E5B1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6A4594A8-E583-7059-FE75-9A636C9FFB8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56FFC1EE-AFF9-9C82-726E-A33D9A56404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03B6D9F4-C4AD-70E7-8D61-A5020C32D7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B28FE6F2-7B5E-BF5C-686C-9FAA3C8802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9DA64F64-6EDA-A236-D8E4-0E5BB5B995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D2659A49-7671-69CE-467B-8CD2DD246F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FC238FCA-B814-B03C-FBE0-62D4135F9D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70BDA141-6DB8-DF28-6B62-F027A710ED14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76076321-9C4B-29A4-5C62-18C08A26AC9F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18E90A9D-993C-E712-CD82-3EDF28168CA6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74546093-8AF6-26FF-421D-2F3CD64384D8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1FD2BDBF-AF04-8631-7BBD-071C3216688E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71B2E7D8-2590-F3B6-B7C3-115F1A81064D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7779F3D6-24A0-A15E-A100-EEE384E55BB5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57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68423EA3-AFEB-424B-0A2A-FF92DF2BE3E4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53AEA3D3-9C20-7775-CCD7-5B7FBDC91E4B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3BDF11DC-A614-E54D-4953-0C4CB17BFF5E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F2C4352F-3B52-7DF9-CCB2-2C2C8B3E29C7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69F866D8-0448-3B83-E9A7-0E63C84D8B9D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3BB9B6B1-969E-84EC-BC18-BB01618EA775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8864F3F5-FAD0-D54F-F0EF-5AF92480A726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50D8D0CD-8470-6D08-7181-BD6EBFDD0EF5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89E60194-6383-C632-5D6F-C8CF22BD5EFF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3031C98F-5EF6-0951-FAE5-8000C3C54F88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478CB25D-4005-0F6A-8967-A777952274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908BF670-7C8A-BAFA-AF31-AF528E89B571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25C609F9-7A4C-A5BF-EAD3-D42C8042CB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72489638-AD50-41F3-F272-993E592AE2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85E91086-A449-A721-C140-C6254CB275B4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8CCCE9B4-E40F-4C63-59FE-312025CAF1D9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3A597DE6-1041-B7E7-0F57-7C4F729FC079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5A7A6AF7-523C-A748-031F-C47743A3B6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7AACD792-B4BD-973A-329B-DFDD46EA1E3C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482E5402-E4FA-8D0C-E013-045C4DF117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6C275A33-488E-8629-577D-4B0A9F59EE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E0C7B779-FE90-0317-57CE-CF571EB3D570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62BD462B-0F72-4CC1-F16D-690CDD2AF564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D1AC6434-0BFB-D864-B38C-54775390AF7B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8B171105-EE26-2659-9782-32A85EF6AD09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72C5D6E0-7BEC-20A5-7D73-2C885DFFE5AD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C7ABA84D-F7A3-F825-0D98-A553FC4404B7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399C5EE4-D4A8-4B1E-B31D-F70CB7625185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E08A8E15-9488-9251-5BA2-D6D660F7E0D6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78D33973-07BE-4AD8-3254-2713DCF00D7B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86FCCD0E-EA67-80C4-4EFB-57E10C97D47C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FD748479-495B-13A4-F8C0-9462E7BC8240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2AEFEF8A-2A17-6797-021B-5C8684DE4F52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5AA034F5-F4B3-60F4-B45C-9860C40D44FD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4D420338-4C62-6A57-9EFE-B2D9A105BE89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F4DEB0CC-CDB3-A73D-DB24-F17E51BCA711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36C6D3A3-079C-E11D-1AAE-11D92A28FE52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7FE62F9F-72CF-19AC-82BD-4B48D1372881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7D7B559F-FA13-C56C-ABDA-902CD05E167B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AFD1E136-B3B3-1669-54A9-5E0EFF99754F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C8991419-EB36-4AB6-A8C3-EE264B35937C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D2891605-5597-0FFD-EBE6-03F10ED1245C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DEAA2669-F613-0B3B-BC09-7C997812B516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3547378A-5551-7300-A52E-8CAF0840DF3C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139A18F3-6E5F-6011-5137-78636BD9E58F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31555B20-13CA-FC9A-5005-B43664F64C78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8BFDF29A-2F41-E3E4-A3FE-CE7380F5385A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A49F270E-9B56-E9F5-3C5F-83EFB940ADD3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195A23F9-4D07-C5A8-A7BC-9565230DE285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84DB5628-E995-EA14-4156-E3A8959EF691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7F7E8618-247E-55CB-E516-21FBECF64054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8EC3C03B-AB4F-5F7F-2E74-87506255E0D0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A11B9264-76A9-89F3-1AD8-A9F35378617E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511953DA-DA3E-5E83-8535-7E9A1AE81EAC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9361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BCAE26B-184D-7D93-903D-1E9024C161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D9F1C26E-3F28-7A4E-7E2C-A07CF3F0E5F5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81365F93-0CE0-5305-073E-AA8F182620B0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09EA8055-FA58-60B2-88BB-A23DC8974D80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FF0CFE9D-D3D6-7238-E242-F8F296BB0A5E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B8797CB1-9FDA-DD23-C2B0-8A13400C5579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802F7842-86D9-46F6-3142-CB635E603D61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0DE5699B-0D72-A34C-1496-2BCF162566AA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A7AEFE9E-5A8E-1D18-45F7-01ADDF1286B1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7F5DBA6B-00B8-4C84-A0D7-B403EB6DB3B6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21B290CA-8B30-154E-1DCE-39F8494CCAA8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6F6505C5-7320-AE05-7295-C888B27F484E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A2C15115-E25D-FE4B-DAE3-C348046CD4C2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740E92E7-1CAA-EC0D-B73D-563B3B2B04D5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EDCB3657-CC56-3639-54E3-2F59DF2095F7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E4E90B5F-06B1-C378-D20B-74D4EB2896C4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10F45C26-8A0B-AB43-6E57-9B68C1F58ADF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373B8080-218C-FBF6-A281-7ADDF5A63189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9FE5D7C7-7C27-9DAA-A3A7-3AA169E0249F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7F7BB7EA-C081-D32E-54EE-1A87B9905530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B819437E-57F9-0DBE-1228-03D4C0FF129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1A08A9FC-013B-771E-58EC-0A121BA4C451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CD2F09E5-F537-5497-D15F-E0CC834A754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9DD953D4-236D-5D44-1DAE-538F7A29B37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7120E7AE-7914-A70B-8406-18F9E2466D4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35B05BC6-C1D4-5A79-17FC-B2835E1EA04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6FBE961E-A77E-4018-AFB9-23F0F42C550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61ABE878-DABA-98D2-29F1-FF8CFF5629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6BEFFC89-D40E-DE8A-5AB9-F8F4251B8A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2215762D-6C37-9B3F-4396-72CA898D219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C3800C65-E08D-A660-1CE7-8A6B2962E47E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858C72F1-F46A-C26E-7DBC-77F63A77F74E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456DBB06-7B35-A9AC-EA36-E1D51081A4A7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0CA97E0A-9AE2-A2AE-D848-F70E576DC900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8CF91B14-9143-AB0B-4381-7ED865E0AE24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E1877627-7C40-7C56-0FB6-E44DD7A68DC6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646ED435-0BFE-F74E-4C42-1DCB7FDD96FE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C1BD5743-A5CB-03E5-AC1C-5FE27F5053C0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97CE7707-12A1-B95F-4421-4A1883D3ED4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97C9421B-5DF4-D80B-1D64-33813ECD5DD9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3417B9F2-0DEA-E27B-A5AC-CDD0F3033DCC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DB2DD8B1-5D38-A649-1B64-D636F07052BF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4A90A030-0C31-0458-C8FE-9232823D3C3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68827098-7B8A-5B56-5A68-E1E45F85650B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8C42391D-6CF4-76AD-27E1-67D2C24AA4CC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5EEC6699-7F85-462F-3B03-7C98F857143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1B919935-8D27-1C8E-7540-58104AF7C3A0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BF382034-73CF-D4D1-590D-A8DD2380501B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8B0CDC85-3072-5D8C-2388-DC1365248F62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3D7EFC01-B4F2-D13F-BEAC-A752B814D95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D75E7C9F-7F9F-D766-DA1E-80EE3744941C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95E133B2-5C04-257C-96F0-858FD117C7C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4AFC8865-1EF1-4CA0-7117-2A32EB03549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7C906558-64A7-B1CB-D4C8-9A8D0F707CC8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9AEC575D-16D6-4490-5CFF-744CAD5AF1C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DBD4A823-8D26-B559-C7D3-99C84858E758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5886A8F3-7932-9F6D-2C7C-B9AB5F580F7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7EEE1CFD-F29D-48CB-37F1-9E92183E1EF6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91893F37-D793-1949-45C7-484B85D9DF0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F0CAC19E-95F1-151C-A52C-D42ED5DDC701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6E5C474A-6E5D-165B-C4A5-4F1A801EB5B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8705157E-B82A-C723-BA9F-F5E45356B7B0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8700B189-3123-CFD2-F43C-E085B35C780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1F50E888-A409-48D6-4759-277557A35CD7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A0FAB000-6D0F-A9F5-A174-B1266BBD07A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E2D6FB61-70DE-8406-5FD1-1364E84122F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AB0AAE1C-57E8-7EAD-85FD-93C19F19CB17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5CAC4113-AA4E-DFA6-4E43-C481D6F00B5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0183675A-90A0-0616-0468-54D3889F9B4A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D1E645C3-EE3C-3B37-8E34-8CB83578217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02566" y="10334660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3083543E-8877-A3A0-9939-24BC26D1B10D}"/>
              </a:ext>
            </a:extLst>
          </p:cNvPr>
          <p:cNvSpPr/>
          <p:nvPr/>
        </p:nvSpPr>
        <p:spPr>
          <a:xfrm>
            <a:off x="5797669" y="1082443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EBE345E7-E55F-54BD-DC8C-344874EC3AE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B235EFC7-99D5-3FF2-247C-847185C4BCB9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57632B75-2955-2E5D-D08E-A58A44161D5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882A1E8A-ADBE-7119-D220-1A6B10D82910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FB7165F2-4C5A-CE08-10C4-1A0EA214694B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2FD4E62D-D907-5997-9BC4-3CEB521EEE27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5E680487-548B-4760-7446-9359DB346DEA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D4005654-EBDF-3DD6-6909-5A5DAE8FCE37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0EE944E2-E780-DCB7-CBF0-8310E5D42E36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531388F5-D16E-D21C-8F89-1816746FEFD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25F07A65-BCC3-D5B5-FAA2-8DEF49A84D78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B8C79D4B-F334-6C90-F309-6676F8861D7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8697DEF6-CAF6-897A-A1A4-2B353CC97E3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924272AF-9BD7-1CB4-CD43-1F7A80BAA4A7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7EF9CF0D-4CFD-FEB0-4240-17D261ADDD69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75CD412E-A2D7-5345-EE9F-0AFA10F3505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5567617F-5C17-5A75-9050-3CCB92A975A3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4C3ED155-F458-5C76-FB88-CF3CC75D91BF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6074F2BD-70A7-46DD-77B6-80E57927E0D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3D60EE3A-D1D4-21CA-8DBC-CEFB20959A0C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F240C633-763D-CDE4-6599-21A88EDD5235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768DE36D-7281-B0C1-B5D7-27607849237C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4E0AD6FB-24D2-3006-DFC0-0DABE9A88D6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15B23BA5-4EB2-F886-0616-AF2C9FCB8675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2F7C8C06-9D6F-F0D4-09D0-57394FEBB7F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73F7D184-C974-3211-DEA9-81D7D787CD94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FAEA6A6D-03B3-E412-3148-F95DD0190DF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FC0B97BA-4C14-ABD5-B423-E3A7BFC5A0BF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4F791E1E-347B-9A6A-C7E0-4D5E63054E2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1D5D5E78-88C0-CE7C-852D-786E4255AD18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57686DB9-E08F-65EE-435D-D4BF1F20CFC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7D91CBAC-2D34-9809-1A52-10C583126F14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47100287-7472-58AF-6D5F-DEE759F2E2F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ED06B20A-7521-EDAE-DAE2-1090CB49692A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3784984D-C1D3-1279-FA00-EB8D1EE60410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DE668AF1-088E-1B28-5521-DA613EE64F60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352FC83B-1F86-9499-40DD-5990D91B0DD1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74FDB468-A0E2-40D2-28E3-EFF1671717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3C3DBC67-EC44-8CAB-B5D3-689CFF5066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3174CB7A-3B0B-1071-305F-51EBAE901600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CEB547B8-F7AD-9A4A-75D6-3E4950446F42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F80EC2A0-8761-3656-00FC-AF77EB52D9FF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1ABA898F-18F7-14C7-F7DF-56517BD0F9D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8AC445AD-82DC-B4C2-FB8A-A90224F1961E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3C7F19CF-A88B-8E35-D411-10880414D4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860B0BB4-1162-4CAF-A630-C0581A92759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5103CED4-B3DC-BE6C-78AE-5A179B286E2A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A9132242-EC1B-B5D2-F9D4-CBE4379016B7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A6711685-E1FA-70F2-CB10-4AB4FC9561C1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9BCA12A6-32E7-3305-6753-35DDF9F8E0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95BFF074-392B-F904-B82F-A6021AAE8B35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2ECE90BB-75AC-C7E7-0C3C-C9E23B5F73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17C5D738-2721-60AA-AEAB-084167A082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57A7C9F5-D4E6-8344-3C9E-19BAEEECDC5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7A6B2CC3-244D-B1CD-14DA-B090021F0FD0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E6246A11-C102-CCFF-4432-24449BA0CD5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51115372-84EA-5564-2CE3-69999FFD08E0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83F7C68B-8535-A617-F7E7-DBC06D0B6AF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6AB8CCEC-80BF-2819-2459-1518326E2559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7034E186-79B2-5DA5-9C60-33F5F888C5E1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A589767F-896A-287D-642B-18BA49D634D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918E74A9-CAE5-8277-EE78-3F1A8391A40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02542317-E889-4B8A-7E21-3D86E85AF431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25ECC646-5D1D-6582-B10D-26A45115F7B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DDBD1571-CB4F-EF09-4790-9F26F4C9526B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B463E09F-52CE-C5E8-1C2B-8903D60D1EE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DB7E40C7-D330-9D12-71CD-FC2E9C97F7F1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FBEC7197-E9B0-A7C7-8598-A11478AAD583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59F2E891-0705-5FFC-767D-16E6FD9EC0EA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92F99F09-804A-9345-2BB7-6EFBA2B4D243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8BF9C347-D0CF-6CA6-0243-79B01D574EA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E71C7E62-6D91-3CFB-0993-9C40E2D66FA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01B95D1B-CA45-53CB-2A89-AB74817E50A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A7C506A9-F804-DE5E-58D7-2F0590332FA1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505D0971-065A-E40C-0864-903D1F0CFD41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23F1E1E2-752E-BDA7-DD10-BCB4FEAF6B0E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56522B7F-53C7-475D-81C9-94C62EA3727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22CBF40C-2065-8F02-98D6-FE9953643DCC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2F5D2945-1C40-F1CC-B64F-45C1D47B28A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29C030FA-F4F3-BC62-E71F-0D85B01F277D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2A838E56-CA09-5BFF-44F7-231B42C7C9E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4A772285-45F1-2BCD-E225-B5F882656612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A161B5A3-C948-945A-F223-F6CD431A89C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C1C3ED94-5D85-AA7D-ED2F-952089ECFE68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828AAF25-A46E-2353-AD5C-09F6D4C52354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285CDA8E-E568-780B-C776-0B3EB068D183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7AAD6FF5-979F-B223-6151-A8AFC73FD8F4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8C3121CC-2048-277D-64B9-95C414D00755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E0905C3D-EE2F-7C3C-F835-F715E7D17B42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7DA57839-3934-260F-044D-9D21E49F2C89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4A02C669-73F8-92C6-C18C-DE64B27E2A19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50BB73B2-00CA-4FF0-1A8F-C2B7EB2D3F5E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4C72E37E-B560-7B8A-8293-E749C7DAC8AE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7453B6AD-7A68-8421-AEFA-70694F14A4D4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4D327B2C-BB2F-4837-95AD-3E12776B466C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138F2004-58EC-A45D-C940-B5CA9D172D7E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24D9C868-31D7-4F56-6F7D-CD0976A20659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5767D8F0-871E-171C-3B71-109018806D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FCA9D25B-19E9-9BE5-B77C-239851DE7AAA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90D64176-41EC-ED37-604D-6BA85C8BE1E6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AAB8DDC3-5DE9-3D86-4E16-9F1BE9023481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E40AFD05-F67A-A019-FA91-48FF85B03F81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9BA18137-C5F5-3030-A4B7-E364EE36D09C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96BF4964-C491-3C7A-689E-D05958BC45FA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AE6F5B3F-A97C-7EF6-E406-71B41FD7486A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DD0A5CF8-15D7-4652-E3DA-3D1B604B89A6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5DAA8C44-ADA5-E0B9-0AD7-866BA62DCCB1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7341E3AB-DEA6-CAB6-5F98-EE19E446FE38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EE996406-81B4-F519-BA9D-D3400264A36D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4CF1407D-EFAE-3FD9-5C09-C57BF6ACF9E5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A0C20110-1ED5-E5EF-3FA8-328D1322C56E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5F7F968E-CE84-B58A-A337-118FD2471FFA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93C75D76-0AC8-4A3E-FC4A-EE4A5099EDDF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1C6ED032-2F73-692B-567D-1E98D4644C61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54854BFD-B476-8021-F7B3-E345DA284827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4ADCCE35-E823-3B28-0A67-696B4E0DE311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F811A65D-5FCF-418D-E15E-6FC643EB9A2E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6BBB22F4-6BF6-ACE8-7098-07CDE3C7D071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A21C13B2-D74E-2623-E790-2A8567E9FAAD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33505D22-63A3-6C09-2639-35DD9E62D16B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F11BC372-8695-0E80-C905-7249B1737DAB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F5B52CD4-D103-AB8B-A317-2DBEC0CCB6CA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98E4875E-CB04-1116-1783-673DA967EDCF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3F516CB8-8C10-55A0-FB57-A9C404929ED5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0393AF61-961C-40EC-7D52-7B5512CA5DF0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FAD6BE83-4174-4FE8-E8BE-EFA980B423FA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0595A7BA-022F-3892-D9D6-1B116ACCB337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F5D1455A-5EBE-8062-7974-2EEC7F9ED20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D16FF439-5B49-D151-3823-5D135EFFB41F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17E101B2-0FE2-2DEC-F00E-182148245E31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46109E19-9EBF-BCD0-659E-1ED7D343A81E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4F2A7E3D-114F-99F8-1FD1-5EA018757D0B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602BFB3C-B7D5-4226-9C5E-8F0EB8B8C6B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8D4BB7A2-9B36-C0F4-49DC-EB0CD969BBAE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55967A21-B9ED-6B78-1531-D56B142995E1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9AD4620F-EAA8-AE8C-8B95-1DE8140B4407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E2079B4B-1BD0-0EE6-85BE-1EAB67B1A5AE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572D3678-67AD-C21D-DF1C-2D6DA9BF4E99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266DB53E-D2B2-0B00-6F7D-9980611FB10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9BC75A13-ED4F-0D8B-8984-3C9DD8B27C76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2AA4275B-7B4F-9830-B8A1-E30B6063D0F4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01E616C5-5515-66A7-6116-D8A8EC1450E3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D0DCC4D3-5AF7-2342-210C-A007DDAFF67E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E4F8A5C4-438C-F041-852C-7981EE2DA0AE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EE55274A-4A83-34AD-6D70-7ED86ADA083B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18B84DE2-06E3-1098-3D2A-3B22229F293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79DAE2EF-C32E-00F0-E8C4-FD720D3421B0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55448E10-24F7-3229-3238-20D9065D78A6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B3FFB5E4-E925-ECB6-65C0-1D81E32AF3A6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7A2BA14A-222A-B73F-9237-2456FAD808E1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30CA5678-D8ED-0643-DEDE-F4939B21D4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FF04A6B2-6832-181B-5F8C-F0E1BCC5B52B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BB358B3B-D643-9E87-3D4F-6CE3CCB32294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EDFD1269-28F8-3808-AAEB-A9F3B9231295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440829B1-5BAE-0660-78A6-64010CA7E87A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1334E771-4E76-E7A8-15AB-2794BDBCC0B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03ED916E-27EE-2F72-0EEC-39AFC04F0D4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F54E011F-1394-09A8-E20B-5AE0FA645952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F21814D0-DE46-53CE-CBA3-04D89D104295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55D81F86-B2B9-827A-93CE-1EF012AC5FC4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0B09C7B2-721B-5D7A-EAA3-ECD3DBE9CF16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2D15213C-973D-6C60-CACA-E1A2DC2F06CE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2728432F-8815-C92D-240E-B10D0C00E258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Aptos" panose="0211000402020202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F1BE4DAE-2B0D-1434-0EBF-6B192837019F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967A9780-E4C9-04CE-01F1-7B6225C72E38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981084D2-6933-D9E1-3969-694098708910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Aptos" panose="0211000402020202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D2C6F975-B503-C6FB-F319-6051060985E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2C90F91C-A5A4-BED4-B7D3-663D493A0199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A155D905-345B-57A8-BD18-DEF86F51C64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Aptos" panose="0211000402020202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B8B3A055-263D-49BF-BFF2-4FAEC1208621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9E589FEF-4713-66AE-FAB4-D14838B18A7B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0F0744B6-CD5A-9B60-C7F9-B4EEEACE8FC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Aptos" panose="0211000402020202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14CB58BF-53DB-368F-DB54-F8675E23B9B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7439F5F2-0816-08C2-E611-5C5894032846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2193EA64-D3EF-C9EC-C7B1-14E99B682855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  <a:latin typeface="Aptos" panose="0211000402020202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5C13F477-B5F3-FB7B-CCF6-B5F36B3C1A7F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D7D84F8B-DD5C-0E25-4FB2-A2C19A3DB793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3992C842-96AD-1998-B490-665BA1045AE2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4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9466061B-4FB7-C440-7151-EBBD6A6C9B65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C78DC461-D2B2-8C64-8B54-6A9C6E5CF5FF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>
                  <a:alpha val="40000"/>
                </a:srgb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7B4D8D5A-89E5-B37D-C159-82478528E3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C6D592D5-69BC-31FF-170E-667CB478D9DE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94870A04-706B-A232-5EDD-D708E3B5341B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E81CD5EC-2DBC-468F-976E-44D7208CBE7F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205B95AC-2D11-DD9E-3FD8-843B871C7955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431C6352-F818-2EAB-5BAC-BE03747F5A36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9C45A221-98C2-6E40-605E-16EBF56103EA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C6265D37-2457-3BE9-67B1-5FE7DEA4A8B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B728A4CD-EF05-5D47-E308-983C7BF50FCC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EF8C06A2-1517-7192-CEED-B44C4DEFEE96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19DB24DB-0E26-F4C3-B994-05BF398F5F6E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94ADB3E9-4078-460F-53A8-CD6D3C302663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B28D6890-EDC7-6B87-4347-0C414DB180FA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AD372919-1965-F3BB-338B-EE10FDA6D9A7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F4093AA9-D8B3-5DD3-3FD1-B144C6460061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C70AFF43-F441-FBF2-2F28-D6C928B9D682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8FD34EE2-0368-6102-93D6-1A681E175FC9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F02971F6-BBFB-7B96-8775-3FFC10EFBFC0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AF8F36AE-5AB4-1E27-1DB8-096505A27378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57D497E0-8BD6-7BDA-0185-196DD4AEC7CE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18930179-BFDC-BD9E-E8A3-AC3C66B6C66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CA804D43-F35B-4622-ABB6-6D6DECD784F0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D1E76FC7-23E7-0FFE-5224-7832E3C7D621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36E45B87-7DDD-6BEF-8F95-D9CEF5A2DAD6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F9D76E77-EE43-3BF8-44D0-A02B64FAB568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F99748A1-132D-E6A3-BD29-A2D615F6084E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88B11782-2FAA-59F4-8BBF-247723A40EAD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684DB4EF-F28E-B393-7DC5-B32FAD2EEE74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54E957A0-7FF4-BC12-E8B6-A8B5D8988BBB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C82367BB-4F21-9B32-35BC-38FABD2B1FB3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717AB6F5-84FD-E690-603C-277DC34D6791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277CDEC1-FAFB-28B1-0D11-FE313D80A7A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A054A44A-7B59-ACF1-3EF0-77B699261C28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13E6746C-586B-B5C8-B129-799047EF44D5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44DD59DF-821A-0FB1-28BE-53073C2DF27A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282DD6A7-47E5-9DCB-9007-765AE13CCCE9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84CAE9C2-C1BC-CA2E-699A-F8DB4CE598DD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536A0213-DA88-1B52-F815-9D2F1FBAFAF0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2DBC3D42-694D-93B5-8D9E-8978F2B5C8C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1B3FE4CE-1E05-F8C8-9B5E-84B644EFFA7C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34176331-A7C1-3ECA-7965-7B1024DAB5E3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4431A374-2563-4285-0D49-87537037D183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14B4CDE5-2106-6E35-64E8-E8E4338869CF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D5025DFE-7ED9-8B81-1C09-1B5C027F02D5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F8C69BED-5360-C657-F249-E8A06CFCCF51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4F51418E-0F69-9D66-1553-ACDA8C5395B7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1A41FB3D-2420-71AD-69BB-6DAB3C31B78A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1FF6FC75-599A-8A6C-3A7B-842D1B8198FD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75722EAB-19BE-BC20-9BE5-3EDE07C5A354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C429498B-701D-3AA1-CD40-51502BFCA716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E52E822F-E680-E779-9804-AF6E184AF054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D5B38E0D-404B-905B-8A39-38ABA33038EA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0E0A4AE5-5815-E923-6D87-A322A756969E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95EFA6A5-8E89-C763-A21B-57381003929C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5084635D-27DF-12F0-293D-BA9AE9CD1218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6F430311-1399-F1A8-A290-BB87075E096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E6E1E02B-9AC5-1A54-7312-DF6D24E55C88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CA6A457F-F997-3D4E-050F-603BEA709C70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2A9DE19F-F38E-00BA-FE5E-9EE72C8C9BC3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431F1CE7-2DDB-755D-0C47-60D893B6103E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558F5D71-00A6-D675-98CC-D4D73904A52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D3DBD4B4-8496-4235-281C-3AD84BEA59DD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1F4BFA8E-8B24-6703-46AF-B5B08B6F8092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A8C3E7A1-70B5-2F83-E004-C4BCB14C543B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9AD7371F-3E37-1702-70F5-61E7DF244474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7342BC29-8473-D40A-9E0E-F7FA7C38955D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27FC60F5-EA69-63EE-A62E-91DD328D683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FA6FA448-2D67-E88C-72CF-E53D9BA201CC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0440DA26-8C5C-1ADC-8100-880CFD5426B2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CEB61ED7-64E4-C1D3-CEBA-FA3937841328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0C2BB1DE-659C-4CBE-6DEF-385F2214180D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BC18AF2F-AB76-89F6-2797-6DCF39DB96F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2ED7C16B-84DE-3A34-76A8-9BA3F8FB50CE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2F53D179-225E-B3D0-7F7A-19B3CC58BC96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305025A3-F745-98A9-25A4-4DB1BB8B82E6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8F3D2DA4-AB1B-D4E8-66B3-7ADC96311821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E635CA89-BA4A-F265-6C67-750C5C4D8E79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F7BBAB43-C481-B186-BFE0-6AC07A7CD53D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F3409FE3-E42B-A869-41BF-C10B8CCA7B6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A0F12B8B-2B04-FECF-08F3-6D66FA9BE09A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25202017-3ED7-2FDC-1DA6-B120B8FF8981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75975A1C-0C93-7A6E-5684-C7D1BCC6C21F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467D627E-7CF5-F2AD-4A44-63682D16D73B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CF64E008-FACB-1C5A-21E3-6E1896B43C96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94956E8B-082A-8BAA-D7EB-F6EAD4E8E81D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33091573-B77D-76E1-CEC3-7900D1212A19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274AAABB-CD83-B6F4-1178-58341B4FF616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39E9F2AA-EB29-809F-A6C3-C3EA8CFE89F7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ABE62788-363E-CED0-AC05-336420F6F6E6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1B92345E-E7A7-1D1A-FA30-71C00290837C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E02D9E91-4AE3-68CF-217C-52531457D5A2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A978552E-06CD-F17D-DE66-B597E7D8F9C5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F24FB73F-2D2D-BDF9-6628-2642AC0CFF34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9897A9C9-5336-9FF9-CC2D-87D1DA2FF07E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BED10F1F-A0B9-9D6B-446A-BC28CA1C51D2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D67A42AA-66AF-2937-E60E-8F0F003EA1E1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80261FF3-ABE2-7F74-8178-B7CBAF5B6888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5F5BB240-C18C-6631-82CA-1A0504C3CE68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2ACB357D-512B-A806-52F7-0CB9D947AA1D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8E9F303D-1805-7C54-26EE-D65062AF4BB8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1423E2FC-5580-0119-982A-D3553076D39D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2B2DEEE6-33FD-D19A-4F66-B2A2738820B4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4212543E-7852-48D5-BA0C-A83EF57134EA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80568B20-895A-7F3C-2BCF-3BE23874FD0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A612E4F1-FB76-C673-15C1-98E1119905CD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DA2D7F1C-AAA9-49F5-947C-CEFE6B142608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B564FFED-5309-3E8A-63E7-B8EB9A43E51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EAF457D8-52E5-ECA8-FEDB-ED90B1D3B0A2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C44A65B8-396D-F44C-DE72-02F7498BDA80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A20BD9A8-8291-41E4-94FD-4AD896769FA0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9DAD445E-8E3E-09CA-BEEE-F3700B4DB47F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09CA17CE-2E6C-69E8-7FBC-A9675295B3A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9B56877D-323C-A8CE-0DC1-05D61107594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28B5980C-A5A5-59A6-9BA1-DF034D0DB375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10150A06-C9EF-870C-FD91-1EE6C104623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40645817-956B-DB23-87E7-7951B8267B23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3A5C11F8-D30F-8193-E7C8-35C27B87B030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11C72B97-6407-D446-1E60-88014641D6F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8FD43B3F-48D1-9A5D-D7CC-7C522925260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1F48E51D-160B-AED8-D25F-CFAAE7217C0C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C80A14EE-6643-FE0E-A273-0A6AF20D306D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C8132295-8F49-7336-A932-C280D5A8C3FA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D3E98D0A-1BB7-D6E2-B392-6597041A3837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5037A129-4B90-B52D-8004-8832EB72DEA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97942A65-51E1-8163-7D60-8E71E4C29946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78B63A20-C06C-57CB-04EF-2584D23413B3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A395B2F1-1343-4655-8427-B63F1473B8E3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D696E7BC-1E55-5B1D-C0B5-14B196A48E3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34177B68-56E4-45D7-9690-83192938C8F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4AECB42F-84C8-FAFB-425B-6A5AAD9D329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9BDA8A0D-A2F6-4CA2-9DC7-36B798981AB2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277505BC-3281-24F4-5AE1-050F5C204880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24695FC3-362A-96FA-3A77-F3CF2EC79889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E4472D5F-7291-01B4-1EDB-ACF3D91EC09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06D25252-EE2E-07AB-4707-E4C214669EF9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4C93DB7B-F3DC-6039-CBB0-911914EB912B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6541CFDF-003E-855A-2A86-4ABEA622A50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40965B1F-FF63-0B31-11F2-33BCBE36A095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89A5BD1C-664A-3FEC-1FEE-DA029ACB0B49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89DBB879-08A3-E3F2-7963-AE194289DF41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FA3167AA-DA21-A1FF-0836-38C6DF083DF0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09C34D53-3388-E7D2-0F25-A04A9AC13327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C1C285EE-2497-7A72-41BF-2ADEBE5557F9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DB0B9D30-1AFE-7538-6693-C7A5832EABE0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434A973A-99E8-2414-578E-9007E6BF2B5F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DC6B359A-7EB7-47BF-31B8-7D0CA8C54AEB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464C9678-40C5-C1CD-1862-00208E01CBFE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650260D1-124A-CD7F-560F-936565F6B863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68F67889-D276-D285-6834-A78B1C98CA30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534AE34C-B151-BDB6-2CCE-F099988C804A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4AC37315-7EA4-73F5-37CC-7B3CB78C764E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A542DF08-D740-1AC1-8DFA-74DB83AA6DA7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0FB995D7-0B46-9BA7-9204-88124B1AD87B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7B6B23A5-BFA5-406F-64F7-98672A685CD8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5AC8E866-6492-1110-C53F-D8370A614443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5FCF2A82-DA5E-F5C3-CB87-B05EC863EE0C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E50F5C09-E85B-A056-B19D-A042594E60B4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F0C77BAB-3367-C37B-E6DA-421F8C27E8EC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5D7B4D7B-E9F2-8A19-A2E5-0778D1A05065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2DF5690B-643A-A5CA-AB74-6DC8807A3F34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631AF43F-7A82-F5D3-6E8D-74C75A75597C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897475C6-B187-E552-DE6B-0FAB2E204076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1A6F6F5B-FC41-37B9-69CB-CD949939C561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D7B212F4-C9D6-D415-EA83-92BBB3E7DD3A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9F9875A1-44E6-AC63-FF9E-4DCA0A79C1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8B73A84E-A0A1-15B6-3CA4-130AB75903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987C0379-646D-3BF5-1D64-71FA6D846054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B2940DC2-36CE-F2B6-1A6B-CCE0AD6049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52D868E1-9B6D-64D1-F4B0-F1F59D0B8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A37B0A86-C0A7-975D-4D19-01427E668AB7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E5489910-D76A-3C7B-0C82-CBF1570601E4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D0B270F1-A79C-9B78-E929-A19CFF8AA1B9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0CD650F9-2E2F-CBBE-6E2C-5A8EEAEF3234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1C765F97-26FD-7E9F-75E9-F4894E3E773E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049D52FA-7BC6-2CF5-20BF-4EE9ACD7242B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959E270A-B38D-CFD1-0D35-B33C0F3C02D6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1BDCA2C1-6215-B364-4490-E150F9BBC7E1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CF0A81A0-A79D-E787-A3A6-BAD1174C04AA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CDF2C60E-C9BC-2C9B-5463-2CFF4D3CF955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8D187071-3FC7-B0F3-4386-2BDEDD9DF4D6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6DB49BC0-B41A-A39B-064B-953679D8CD26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25CC362C-7448-6D90-F298-207372CE17BF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443E49ED-79B7-CBA1-91A1-FF243098900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0F5B6E51-0195-E6E0-47A0-F3D5BC584C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A9A0C716-8520-A1DC-4272-148FF00DDD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1E79BDA2-9E34-4306-A716-FC318AB8F4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3027C014-A118-E450-A3F1-677B6945E93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0E35C9EA-5E29-F677-F02F-9E06AE73EB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1FE5D06B-9A3A-8BD7-9F0D-5F4BAE9D38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859EF9F6-A6EA-28B7-BA35-1C1B2C55F519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4DD02711-7BA8-8BA9-6C7D-77949F4A4E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F22F6E61-54CE-C0D3-D44A-0057A2969D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1C4EE5AB-5E1F-E2DC-A630-0FB10D5A52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D6F87E61-9F77-DDE6-A6C0-3DCFB39C872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6EDCAF8A-1635-5EEF-5EAD-08B4F800CB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B5673A8F-38B0-39C2-E7F8-41A189A504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DD33DA61-B6AE-E0D0-F982-B53F5CF0FA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9076513E-4C2F-8C0B-345A-5314B70C65EE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82581D4F-C472-FE6E-51AD-2801724C4039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9D7AA9E9-66BE-9A87-8CBE-88E66D03990F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2BA09389-5D69-F752-4147-89179A5D124F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4778D7D6-0EE0-7B2A-8E54-6E6CBA5BA8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B20BE58A-14E5-46DB-EE13-8E7CAA1E3F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AB104861-DE81-4DAC-BAF6-467A3311AC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0BABCEF0-06CD-772D-9F61-F8EA939094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0A918413-1F20-4910-ADE9-CF371677D3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F6D4D957-5BC1-CDAA-8059-46F32975EA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7CC4539D-2AE9-364B-B396-8F26F8F252A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1F06A136-F637-C3CD-ADA7-E8A3A9AA7ED0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5AD19D63-B2C4-419A-5C0E-A6A8C9B704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76247A8C-3270-886D-028F-862607E4A9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7553BFE9-B972-64C3-AD3D-A6E27F91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CEB91D51-9DD3-A1D0-25A8-C7EEEE495D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6A90200B-FC8C-00F6-07DF-6104C5FDB92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076AEEDC-A4FF-4C9C-041F-FD736C47DD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DED180FA-BC55-C182-EDD7-238A52EB54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E8CA6355-4A90-093A-2625-F7B1168605B2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43E592D8-DA31-B34B-7A8E-21E1835634F1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8653518C-56FA-9BDB-B979-E5FC111C351E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25A94E7F-B0B4-492A-C654-05A6D696AB01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856FD7A9-BD42-D628-E925-7F12866EAA2D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C2D4A5B7-AAD3-F415-5D50-B04B6D5162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F277E7C1-38DB-E228-4A71-0EF5FC471E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A53DCA26-F3F4-64E3-91B1-18B30FF282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3D599D93-3019-C725-A673-FF3D10946D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B33B6840-54F1-EEFF-A59A-6C99245F6C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CAAAB396-15B3-7DE0-A188-43B1435E004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0345C4C9-D592-921A-2F3F-99E8C407A7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13C75C02-11DC-53F8-AF7C-5BC2DB19BB32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1C5F96EF-C519-DC20-85BF-7CC9B9CD28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D700FFFA-F9AC-76D5-9400-2E80FAC2EA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9B543691-F7F5-73DC-DA55-E387DDDA9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D6DF3AA0-93C9-4219-91E7-685A16E91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0F9722E9-9791-B9DE-5ECF-20975A8530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8380043D-2E78-00C8-7B51-5A7302714B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CAB67837-C5E2-2774-FED3-C0319F5830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DE3A6BC8-CC9D-C58D-5488-8F3B235F5F06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6C065DF7-911C-8BDF-BE0E-1FB6ACFCABF8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38D14F24-4F8A-7D7A-49A2-B82BD5E7D40B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E542EA93-B20E-CD13-DB30-FE1D586D330F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14A25239-6EBE-0BEA-6C8B-4DBE69BFDB83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517D709E-4B7E-E811-D28A-190C5FF113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C90D2213-E335-FB9B-64B1-8309EA7ED6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AD00B978-ED1A-327D-B262-78C43E0ECB0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B2E19241-840B-C715-865E-B2F71B9460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2136D57B-1B03-4C68-6195-01757F8FBE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F8184953-9D1A-01A2-9D8A-8A6D67CE04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882CEEC0-D354-E4CF-576D-E16851D69A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6FF15ABB-92CD-0A6F-E867-EB00D30A2F08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42ADC756-B979-E526-798A-6862C4C8B3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A6CFE90E-0A01-9D3E-368D-BC60CB0518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1A24B180-2367-38FC-2F97-AB99EC64E3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41C204C3-FE09-44F1-E440-396CCF4A94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0539E4AD-C777-C51B-04F0-F0E387A3FF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25540602-AEA6-2015-A2D9-EA7432F6C6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DB4E8B63-A028-4DB5-C542-0733F88877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E06E27F3-6363-413D-1A63-45A2B2A92E62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00AD9571-B0A6-7B0E-19E8-0F76D9ECE299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AE0493E0-57E7-A950-39E7-34D22CD16DCE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BF5EECE1-C307-C0CC-371A-CEB0B5A87A24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32AD693C-CB9D-91C9-C2DC-93401269C304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1E605B8F-A598-3E41-7334-7CB3398632AE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9AE0165A-8992-126B-0161-890F83135129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02E56BEC-37EA-188F-FFEA-47A4933CF5B0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99162CBD-D6C9-E2A1-D1C0-EBF498379777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7F7BDBF5-59DF-1378-33F5-03FB13F63E53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9CAFB874-77D6-9F08-C6B4-8AFF9A93E200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377848A4-0FE2-4CC3-C07D-3D86360B3242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1485D5EE-F779-11BC-D54C-96FD7542AD42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4F28FF41-B79C-9060-166C-0B3831C06A5D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D2D6AA8C-038B-DAF3-E975-6AF670ED2B71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2996859E-26C6-EDB9-DB4F-588A6B3B9915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58C01BD7-C180-E11E-1C1D-3201788439EF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FAECD701-60BC-FC2C-0843-C6D4751F39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3DC14930-D7B3-AC1F-0163-0DD264FB84FD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BEE4C0D9-F414-CF0E-729A-A8F742661C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2D1AE4AA-5970-A6FA-E7F3-E0F208E367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4E1DE307-2D0D-0130-A753-CB2DCE9C3DD1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6D685C83-ED63-D089-A283-D6E3B00DC0CF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3830F380-A566-FC14-69B8-281D833BDD88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50B47512-E8B9-B9D2-67C7-5F3659A333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4BF3532C-1218-FF08-A2C4-E88C3E1CB8CA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BE037280-BD18-DDB1-3561-EFBD9B1079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B54E5AE5-C8F8-734E-B889-0AB09F4747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C5F72A44-C3AC-A925-2F02-2E7CD42AFB5E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ED0C001A-F39B-434F-F04F-25531E79DD19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76FEABED-0F6A-C453-94CE-A9F87C1B764F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DE93F3F8-84E9-13B8-A03C-03A342D14D72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CB4D64A1-9F11-3955-31DB-D8C619D08667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99E65490-B529-E9F0-C4B6-FA7880713196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5568B45E-B155-D310-E915-5A77DA9D78F3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1A4C5E61-7FE4-FB5C-A695-BA3A382BA438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62074437-2849-0970-1AA5-249C4ABA3A17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67742089-D557-9141-BDBC-E903DD6C3DC0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2B0D5E52-2E26-AC26-8815-B2814D89B815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23DC4EAE-61A8-4056-18B2-F60FD26A5A8B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5790826F-8DE7-50A7-7674-420C63052C28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7C2216B1-5AD4-1E6B-2515-9FF7069494B4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B992E990-48A5-CEC3-4091-43752D8B60C9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C05D3321-97D4-E902-C2AE-C5B2D536E171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D42EF1D3-2E6C-CA00-5657-8802A0719580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FCA044F2-4E19-CBD8-23D9-F1C5440FA90F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AD3CAB09-27D2-A594-E681-2A363C21EDF6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6901DFCF-8A0E-6E43-A5F8-0E795273292B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75406E8C-C1FA-7199-1859-ED0DAF1EC30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FE61B6BC-7071-6C1D-A794-EB621E3DE623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F8EC7A67-D7F7-6880-BD90-94E2AFCC3783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507F403B-963F-4D7D-8FD3-C2C8D22FA5E0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0F6602C4-4009-9F53-7C87-D08F2526E43C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6DD790AD-68A7-93B4-19BC-44CF89538232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EAC6E07E-C301-C736-04BC-2570C926F547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331EDB14-743D-A864-7419-06C186DEB07A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82AE5A3E-0EA0-093A-D07F-41155B570FF6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CCC8B1B0-E51A-93AD-7F60-059E9CDDC94B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AE4F87B2-A7AE-BDF9-BE7D-0395C9DD5C48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8E81F495-39E1-4161-E869-465636B45DFC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A12DD40E-D987-6E6D-D4D6-1DE8D485E9D1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0182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11CCC14-DDBC-7EF0-E69E-857320D0A7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5C464F30-6967-BDDD-4F57-DAA6F0DB78BA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4F9FED58-0A84-4DF5-AA1E-7EE7894F8DD2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90143969-9745-E692-DD69-7B5D776D6E66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2980B44B-DB51-CBDD-3355-2F9F51646676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8B4BC265-55C5-DB94-1A8B-E6D3CD5CCECC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2DA82B4F-0B0D-1068-0E76-B78035BBAFB8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  <a:latin typeface="Aptos" panose="02110004020202020204"/>
              <a:ea typeface="游ゴシック" panose="020B0400000000000000" pitchFamily="50" charset="-128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56452250-D6CB-4779-B596-4A6ED2995110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39D8588A-A17E-4F38-7570-AFE2BA973FAB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862D5B4B-5D0B-AF55-E61A-906F5A0C1ED3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4FA6F4B8-9F95-6A1D-6E01-2C8AD6229482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0A390776-D8AD-AA40-4B8C-2346D7D525A3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7DAEDDE5-D0EF-ABF0-6AC4-AF561F902D6A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518608C5-35AD-FF92-D3ED-B299521822A9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55CEF6E1-1F6C-384D-5BCF-AAE0EC704B1D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69C44370-2AB9-53EE-18B8-C3E36A42EB82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BF491FAF-350C-4BD2-F5F7-A5090EAD52DE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BD18AE2C-263C-26ED-B4DB-3F067FAAFBF9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3DB179A0-B00B-3FC9-1871-69EFCD38D510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0BD62EDA-BCF7-BFC8-7BB2-6C9933CB2C92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93CA34A1-98F3-31E3-1031-29BEB001177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33363AD9-D660-F1AF-CDD2-44AF141B9831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D137381B-5761-76A1-2930-606178ABA51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2E682E66-CB96-FD78-D836-C0A64F442FD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5E106596-AD96-103A-5DE8-943528968B6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3178F84B-B1D0-ACB3-432E-329E758AC58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7CE528CA-A40C-6D46-47F3-D75971F8A81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BCE8B540-9B95-8909-44EE-AA339186ED2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CA6C8DEF-42B5-C1BA-AB72-DF700907F56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E2494732-A11A-1134-A7AD-080FA1E3FCA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B8089FA0-5934-A66A-9CBC-28C28C593466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BAF46FEE-265F-B7A0-4C21-1B07740CAA8B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73876081-F702-F755-8D34-B501582E1EBE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4C7CE7B4-5999-5FCA-6CB0-A589F5F7C1D8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AD3EA2B4-83EC-3A46-3ABB-119555C093A4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02C88871-675F-CC1B-739F-CDDA9F29B23C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E71EF5B8-8C9D-8EE8-E3FC-2A581AB230C2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197E5F25-C5A7-2052-7F85-BC824619608D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3178898C-1E7B-9BD5-5DB3-D964642892D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067BC4E5-7518-32F7-4EA6-B0FDAD712122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CC165768-5688-5611-AEB8-BC9B64EC627E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E67AB6FC-DFA1-ACE2-17E0-22786F8E2ADC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46EC4402-896A-F84F-DDC2-C21139A6D6E4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8EDD32B0-C2DD-F1D0-6186-C9AEAE4FD1EC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654856FB-A640-9A07-BFE2-691021395F56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AF9D34E9-053D-30BF-BB16-D5889D566D0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2E3990FA-DD2B-B92B-F287-0D57FECCC38A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EE6DB4AF-86C6-68B4-9B4C-6172548296A6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2728FFAB-ABD0-F289-8BC2-4A3E69B38074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4F9FB35E-EAC6-904C-5391-F9669763F48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4A8C195B-B07B-F5A5-933B-12B9F5A18AB2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284B1D23-80B3-BFAE-A496-C4711276491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6D32F316-F084-A718-6A76-662B920E459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2D1485D7-6EF6-5DA1-5374-7526CA38592D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E2AB29BC-BD9F-2706-65C6-586EDDBC225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D1F9FEF3-FD08-B7DB-C5A7-A04808234ABE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54133241-92AB-1813-B4F8-8511097150C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476E50B9-BB43-32AC-13C4-72EF028C6425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B3C1DAB4-A79C-128E-CBF3-B50FF440C72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2279D1C5-CA67-52AF-C51C-0410DF18751A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398D46CE-9ACC-4B24-340B-B4F5B120956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9E7C1C46-6F25-B735-34B0-4F428D503BB1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7C7846FA-E5E5-D3D8-1847-BA3B0AB9573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B1D0B6F3-CC25-20FC-5980-88AD78F3FB19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2BE34EE8-769D-3A52-51CE-84738C14BBB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4ABDF0DE-2BC8-C32D-05D2-53A078BE2D2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42268" y="7650894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22C429DC-BABC-2FB2-CC98-11C5ED6D96A3}"/>
              </a:ext>
            </a:extLst>
          </p:cNvPr>
          <p:cNvSpPr/>
          <p:nvPr/>
        </p:nvSpPr>
        <p:spPr>
          <a:xfrm>
            <a:off x="7137371" y="8140668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CD04EC8E-D5D4-02DB-783C-ED3E03B0F9E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9056640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7955317C-0965-CC0E-21D0-077FCC389632}"/>
              </a:ext>
            </a:extLst>
          </p:cNvPr>
          <p:cNvSpPr/>
          <p:nvPr/>
        </p:nvSpPr>
        <p:spPr>
          <a:xfrm>
            <a:off x="5781340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1ADEC1E6-BCFA-D90B-F711-2DC17AFCD06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E817280A-41DA-713C-DB5B-ABD595232C29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6604D50C-8B0D-D467-1A9A-346B88AFDA4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2D922BA9-44F6-9A2B-5F5C-7FABC138C17D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39A4208D-A6B0-21B9-C6BC-05969C7ABF0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5842B927-2BA7-09A9-C01F-12E9D575B03E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5C4F12B5-C851-A55A-C15E-58DD016B87D2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9E2942A0-29C7-EDA5-517D-85008B90ECED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F7F84D7F-F48F-7BE0-D159-8DE6C24AF6F2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1D611527-B997-5775-B764-054A8B37203C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0F18D0F7-FC57-3859-0C61-7571226BFBF5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FC00DC6C-FDAD-6F6D-1EE7-DE43491469F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4BF7DA7E-FD94-0417-45A6-84CEBE54935C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92A599E0-86CE-1228-90E8-D95D1847972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AA56BAC8-CC60-1657-8FDD-D4EA331E243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06F5D64B-8303-9BB7-E9FF-131087862AF3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84A3E700-3D22-CA2F-E539-16B32FE1FDC3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131FBC2F-A9ED-1A63-C4AC-580F81B2256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7B34B946-4F4F-E16C-ACA2-0BD8BA8FEF64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13AA795C-E4C0-3E34-59A6-3AC3AD5390A7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0D7FF361-51C2-B14B-136D-73047D38A02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4CC4522F-5DA8-1D61-7104-BFD1649F53F2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338BBBBE-DED1-4074-36B0-0E769E6005DC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37293685-128F-77FF-ED73-E59C15C32966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E1D48C3F-84AC-116A-67B5-CF88B4B5FE4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1611E97F-4649-5196-030D-8C22C44C9FE4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59330CF2-5EB0-8BB8-1713-C6E721ED0AB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52242206-004E-AF7D-AD7B-A875F4C1F377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4E868B2A-E815-3491-E2C7-37127CC227D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33347976-64FF-45ED-68E0-3CAB255DF46A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F72CE6EC-C157-16D9-9B9E-ABF870439BA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5759EDD2-6508-B052-B884-2336ED49820E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5EA94C44-CD6F-2266-E53B-9B89F98569D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089972A6-10A1-9A49-2980-95E768EA4504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1FFBE6D5-650E-50A9-43D7-11C0586CCE3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6E95666F-E011-EAC5-90D3-C8BAB09F3632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559D2A3B-487D-8FCB-6B8B-94D9784A0D06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FB8C4E6C-F703-B664-40BC-0276B3FCAB9A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F9EEA1AF-0752-9719-BFA7-6C79AE373237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5D1F0D93-1E67-6863-AFFA-96781E06FA8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6A60D373-96A8-C74C-09AD-8D06BDFFF7E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C164EB6B-B98F-65A5-321C-3A1D3628E97D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358EFB06-9F62-B46D-8B1C-29302F66CAA4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70F42E16-B1DA-042F-9F58-69EE1E1E0A43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655EF894-4E09-71D6-8083-4D5F19E675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51BB468C-54DB-424D-5205-4049FBF4A2C9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0A88A653-BF7A-1DE3-16B3-F830DD2507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F712F38C-A6F9-4CBF-5423-065853228A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AB27AEC5-E26A-BE8B-F2EA-68196BF8AAB6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04B45E9A-CD31-28A9-5A78-445AE37BA883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5F7FAC04-3FAB-8C38-2366-835ABD6FBBAB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A9BB32D6-82FB-F38A-7C00-ADECA61E13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532A256C-EE7B-3442-09F0-6848907BC995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55011EDF-AD35-59E5-E332-7DB6990C37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39BBAC86-D6E9-AF63-110D-B65AE00C21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503C61F7-D102-5BCD-8EE5-28A8572B77CE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094833FC-8592-49EF-6F67-90EC016D6A4B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A1DAD9BB-CE03-76E8-03F8-5A1480E71EB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A64BC315-5B92-AD1E-3677-CABD32B63443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02820615-87C3-2CAC-8654-04B7C235EEA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4A2B4481-EBFB-8D4E-4669-F29F66658B0F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337A3850-AB58-08CC-A95D-9190C11F7B2A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9178A6FF-4410-C7E8-8D96-771946CB642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5346F205-4B3A-E419-4994-A6D6F5C8882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23F30217-82DC-CD65-B16B-021493084883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1181C576-A333-943B-2710-B25562EDCDE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B2788B4C-9B0B-4F71-EA7D-AAEAD5304126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EB396589-205B-AC68-FDA0-5471AC044AA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0F55A67D-EC46-7EA8-637D-46DF6E0B3FEF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DBEFC4E5-B084-6CB9-A595-56DD239CC64B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5D60CE01-C837-D189-D481-D93F5E2E1971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9B9BDF12-4408-6378-8CAF-359F90789665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4AB2187B-DA1F-2502-F6E3-81F0E522DF5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36C79C79-BF20-A5BC-D814-4F8EE4425AC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0945B12B-F5B0-3259-EC72-D2C286A4172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DAA377BC-8554-EA1E-4245-688A9FA62065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D96A2C73-FD61-3649-E4D8-82549B7A5116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2BFA0C31-E676-C77C-9B8E-8BE531AE37AD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DCF6EBF7-0981-6F1E-641D-E4D053035C6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EAE3CC1F-C426-25A3-763B-97E9AB9FF86D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E3A9B4B0-D181-9B49-0874-24D825C220E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6AF07140-A892-401D-2D57-42144469C30F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6C1B180B-D6E2-CF40-BDB6-0F5279054B5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E56A2BEC-3135-3A61-318D-0E290521F9F7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0772418C-6529-249D-EEAE-8B51D0C8094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9E862251-0FD3-493E-F16F-2647C513F32D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1247E964-E5CF-E1C3-69A2-9750F619811C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9337A43A-7542-E9EB-B2A6-B2DC28476381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4F3B106C-EE90-C19B-19E3-FC50C84B4269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9F26B363-91F0-CA04-121A-3EA17251E857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B28A6A00-63B1-647C-429C-13297F96110C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94493024-9158-06B9-D8F1-C81CBBD94080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69444B79-97F4-F11D-6AB8-A582ED88ED49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8E3F98CD-B047-0E3D-B38D-9EC030DB4EED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68AB9903-DC11-B61B-0DA5-47C9F1E09C9F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B68C64AE-B5C6-D73A-E5DF-942825FD2419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DF40CB8D-06EA-5DF9-692D-F4632705D2C9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C5D78684-B1EA-305D-0DE9-58555B6959B5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DD97BB57-2E2B-6D91-36DE-2979E7D14246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0F3F98EB-E7A2-1F8A-33B5-6556C2576028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C9052BC9-467D-6A5D-5065-5353E46A9D89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194A61E0-2F18-F040-092E-99CB74FA9E37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69AB71A6-5EB5-27C5-6014-314CD7899BE2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14A2DF2D-8D61-52BD-6AAC-4EF33D95B865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CE7AF779-5435-9789-674F-AF3C034291FA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7F6172C3-D9F1-8765-C490-9D322B7F3A85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D3BB9D2E-3066-269F-7193-A5B4133684C0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03CC7397-7697-9743-8BF6-D6665FE123E8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9679D191-8093-B791-6CD3-667E3F442EE3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D1DC0C57-F2FC-3FC8-14CF-4138ED59BA6B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307703C6-FD29-99E2-5655-A832EC3E371C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C2E199E2-0BD6-9362-1CC2-2326ADEE76EE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487367DA-F5FD-99B1-2AD5-E476CBC2D323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57E0E690-F11D-808D-6A70-CDFB0AB5E517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BB778FDE-6FEF-65B0-EFF2-38B0F30D18CB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9B252FAE-2748-8678-F8CA-011333729AD5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CE944FD5-3E3C-7F68-B165-EB4BC560C1F4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FC8EE90F-8A3B-111F-C5E6-CDD86D10A07D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4F413713-9AA0-4625-670F-8CF67F8BE0D1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353EC979-F958-AAAE-D5B6-4560FD8D5EDE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E11DE6C6-EDAD-848D-2949-0D2D5B5F7D18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AB6342BD-8170-39F9-2B37-ECF332508F5D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D756E482-DA16-6944-263B-8B25A197EC0C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2D30CC07-EFCB-4EB8-BA75-0EFD29A3A742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12C7756F-541F-EB1E-A556-F24822976492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8E27EACA-E2A0-C45C-D02E-1F5535C8B34B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3041A640-ED4D-F742-DF51-71B08FACCFF8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4FA4F50D-8B4A-D2B7-BF66-DCE16222DE81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E996F39D-FB54-20F2-B9AE-C525410A5DDE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8CBD9E7D-F555-841F-0487-8D678873735E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6168D240-CEDB-8C59-CFFA-6C787EE1DCD2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6338144A-1F3D-BD12-F8BD-E2F61162A183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5340F8B5-EDF4-8399-1796-48D2E4B78189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6BB7E391-0497-29FF-E5CC-DFAFA41F87A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AF2B3054-257D-BFD5-AE3F-9420017A90A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EEC065BD-00BB-8E62-0EB4-8E7CB6A80C7B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CD8AC730-6FA6-70F8-B18E-B679DA5918A4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2AFE5BA0-7344-3235-FA53-95E2B8AB1E89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78BD84A3-7FDE-136C-E3FA-9B36274B08F9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67545DD4-B21B-F832-E7E2-E05D14DA2321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D6E0553A-57F6-28FF-8F7C-94DE34B59E2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C6EE2AC8-3E02-A40E-F7FC-526B32855D67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1BE78A2E-CDE0-A7D6-438A-5C5564BDBFB2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C3063B59-CF4A-E6FC-2218-744DD5B7F07D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A8A85CEB-9FF0-2B35-49F1-C24C23649254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BE2240CF-55AF-C5C4-A756-F58AD64C2BE5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90F395BB-8715-928F-59EA-1CD7D6454C01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EDA5810C-23D4-FDB2-5A88-A89C7842E3C5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4C782CFF-E012-B338-75F6-3A8D3DC3096F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8DC0FB93-4033-7E15-7245-68B6AE70F92D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ABEFAF53-E340-68C8-F015-813F17AD2965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197A24BD-777E-4571-5908-BA5FDAD1166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89685CDD-13F6-8424-EBD4-73A02B9F74A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E9942ADE-E0E9-FF54-0A77-12F48ACE60EC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C6EA4648-44EB-948D-B8C4-EFAEE2E0A3AF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8638529A-323F-33CE-9FA0-6BE9073FCB1F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21129388-0F63-0A8D-5E1D-F566473E00FE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B8BD7CCB-CFE1-6CC9-A5C3-24F0BA225D21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06BC9767-FB41-2FB1-CA9A-21C17A24F4C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911C7B42-E110-BA33-1270-200CC236C4D1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430FCC9E-150F-FEC9-7EC2-95010300A155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57C86A12-B3D6-58B2-7ADA-700ED986CEFC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B896E621-33D8-465E-8FF6-867EF75BAEB3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60B29A62-01D1-598C-C403-CBAAD0CB7F75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7FE5CF14-CA86-E02B-6BF7-3F1BF3373A40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DFD00098-282C-7DD2-7398-067B598039AE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F7CF119D-44C1-FF47-3655-07042BA03CDF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C3013694-EB45-5BD1-1B67-DB4AD47B3724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Aptos" panose="0211000402020202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C5688F3F-8D37-F8E2-C555-5A376468959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Aptos" panose="0211000402020202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BF6EFE62-4708-271C-9C63-2B912CA3144F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3990D96D-D7FF-BE13-6BDB-3D7896B22C18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ED5A8B34-C00C-217A-6647-1844C5F58836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048B2064-B094-0594-9B7D-59F50C039519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03DBCC6E-F6AC-1751-17FE-04C28753E638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prstClr val="white"/>
                    </a:solidFill>
                    <a:latin typeface="Aptos" panose="0211000402020202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05A94931-49CB-439F-B28C-FF5B0BED91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37E32F81-516B-5308-5977-052D572DB020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94F5DC4D-C5D2-0680-773C-78D790A66608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B2B3C3B3-8891-3655-D26A-B3D9359AF91E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34364F6D-1E6F-486C-34F8-3DFC8839517E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32F95C17-BD14-7011-B2BA-B41116586993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0EB42EF1-3638-1633-03D1-C1EC2819F3D5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8B20EDBE-4E60-B1C0-DDC2-B90DD12C65B2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6D6F71B5-5AD5-9584-4D9B-B93EDDAA85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DDBAD7F7-2AC7-9260-DF75-B76264263527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4859B1CA-8A7E-02B3-406E-21C03894C8F3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31F79192-2F90-D336-3FE5-A8D47BBDB1C8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F03307E6-3271-8AAC-EFFB-98F93D157939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0FF8585C-E312-3DF0-E0F8-EE2A162093E7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08C01CD6-3F5B-0B2A-4C2F-925E06EA70C4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B17CE59B-787C-4054-A0AB-7F9B08E687C3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3930C70A-C2F8-6AD1-ADCD-66022656B1D0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22920D30-5739-1977-2512-558DEA0892AB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12B1C3B1-D6F3-8790-E229-CF18C8C84706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67DB2460-5E13-87A1-9F2A-A770BAE8D908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DEA47ED3-9F41-8C0F-E285-334F50E1B8C2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3DAE4B4F-E076-43A2-12C7-FDFF58D804BC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83169A38-B84D-10BF-7978-522778F5F6A1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14772919-0AE1-C58B-CA3D-2C671ECC93DE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049FC877-D60C-496F-9348-6D5F73A08E17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C7A08536-2A4B-89F3-DD6B-93EC94E1AE9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98F3D255-87CC-056E-F5CF-5EA7C8CBD128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C4141CA9-9786-C1DE-A1EE-1E5CDA5AFB76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7AE5682B-159D-2E32-A573-D0CC8B9DAE2E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899ADF72-2CEF-A73A-01C5-002171A1541D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2247B81D-B7F3-01C0-35E8-642C91F8D2C6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AA7050CB-519D-CE28-288D-A7067031DF2D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094B9A8D-7E62-4666-A9EE-8845C29ECA05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82338153-7F25-6EB0-FD3A-51F08B28F163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0BAC8970-DC78-9F90-37DE-B4604BFB2E97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E813DC20-AEE7-0735-2E77-219187701DF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855CE3B8-511C-E335-BBAE-D4A81713434F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38DC22BE-F073-9529-560A-242905A3B46D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E9ED47E6-E273-75DE-C94D-76E0D05E610C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5AE106C5-7E5C-3B8A-10D0-2DD899703D06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D06A1562-B98C-4606-7A9D-998FD21356C1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2A2CAD54-1836-C51D-0CEA-3A60A6B349CF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99A9A860-C2B7-71D1-3ECA-62A7EF8FA86E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370A2628-BBA3-9623-1117-247687C29C2D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4FA5872F-BC1B-42DB-6442-33A68703E842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A266F7EE-52B7-5180-8754-90F4D17BB499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106FBB8F-68D4-8D8B-CD77-3CD80C7F4691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C8B31514-5EE4-F516-C000-A86B88AF4FA9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C9EBE400-EAF0-81BC-A9F0-865C8FB3043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4A1523B1-12AF-D938-01C4-8D034B0134BB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C51AE93E-27C0-5B65-F03D-A393C5DC6823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BF2449A2-57DE-E816-F5DF-6999F00640A6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760E840F-11DC-F378-B8DC-17A028941FA5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07CCB848-39AA-25A4-ACAE-6898F2352B2E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6D3ED1C9-A089-1E2B-B99F-DE59194464FB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BEC46DBE-6780-F0A1-AC32-EA7F09CAD116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4D368AA5-9249-0F76-D206-A99080A389C3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2C0322B7-4B63-B3DA-CCE4-31138261741F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2CDD39EF-88FF-B884-DDF0-F1250669931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1EC8CB20-5E28-F459-5E15-A517EFCA5D62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F01ED35C-8EDA-796F-2E54-E7F4CE585657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80F34C62-E260-8A36-467D-860E150436E1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92E3C5E6-832C-7A71-34C5-58E74C8D9EC2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BDF26AFA-ED7B-8EFB-3CDE-64DB3F920B21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9E1AD2AF-4F0F-01DD-F839-3AA46AB77440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A0018467-51E8-5B27-5FC4-8C80DB656068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7923C0D0-AF7B-132F-D01D-9CD7D04E84B4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AE879F5D-D8A6-B26C-2A84-5F224E569D48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4E388823-B52E-92EB-BA85-C8160AD42D6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09DC084F-02FA-A6B3-78B3-EB1C6E3AD43A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90030ED5-6590-0336-6B24-4A570F3E4757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20C8D3C8-397F-B273-C64C-FF35DE42F510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88CDACE9-EF1D-55AA-8A90-D6FE7FA51B9A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FAE44CF8-F832-9D61-4CD2-472E2A770BAD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6FE3138A-3345-E3D5-0C8A-147956929C67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7CE0C74A-907F-027A-DB9C-1E9FE068F843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0D19E248-E3C2-B3BB-EFEF-E86806E05D9C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C2433D83-3299-8E76-53B7-B768536FF661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5A254091-9622-F51B-AFE0-F40B2307AF8D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9BF97FC0-2CB7-91ED-4762-40CD00BECA00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52ECFD62-2145-7580-ECF4-E6077E0DF0BC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7E067488-A011-5F7A-1AF2-BF8A87FFF9F9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6CFF71C3-50D3-7467-F816-7A06868AFB9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5FB8C43C-4D38-0EFF-2957-9A7A30E20959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BF616146-B0E1-4074-97F5-C6148C8A12AE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EEFE6279-C8DC-97B3-1970-9E0F1CCADF97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09965D01-CEA3-87E2-E054-C65DD53D1694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07CE2E8A-4AA6-952F-C18A-948245C5B798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DC212250-2DB4-E2C5-BEF8-76647EADE38F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2E6276C9-C6FB-840D-37F7-5D2CB07EB523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FE1E1748-E1B7-6111-FE8E-4CA1AD3CE252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F2B715C5-14EB-5A8A-A677-AB183045B29E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3848E8FF-1B2F-83EB-3F22-D3946BF0DC0C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B3107139-D30E-2607-21B0-EAA6E9CB5546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C302F760-8D55-69FC-9400-2800E2F63C60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1D1A979E-DB5E-97D5-1016-18A3D40674F7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BCCAC89B-26B4-B44D-6029-7882DAD6C382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16EEB1B7-1BC3-3A74-9288-A8AD14966284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BC0AEE45-363E-5F28-C020-007BD7C70CA9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206D38CD-8209-18E3-CF28-A943940DE7AB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D1B0DC06-CEB7-84D0-8DCD-886A4931F280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CC184320-45FE-0C56-7201-7FBAB00A8629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775E31B9-2C61-D3B6-6212-99121F0DDC44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DD2C3E0E-D961-FA1F-0B36-A3203B20E2F4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69AB584E-7508-9C9B-D986-CACA1475BE73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A914803C-A69F-D3B5-4AF1-434DBFDC4328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382867A7-E328-F8B1-7629-352CD554D196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E3CD610C-486A-F6C3-FE79-D6FA3C2910E0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D66ACD3B-D5FF-9CB3-C352-B02ABAE19A4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2FBE6B1B-BAC6-4AEE-FCB5-41AEB65D8E0F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9C9BE65F-E3B6-32C1-5012-1E9E6AAE76B3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5F0E5978-DBAE-5C5B-454E-D3FAC034721C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C7F4A77C-8741-AD36-FC30-64C8DD197F95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6E68EA7B-2B09-8F3C-0F80-7E901BDA8F8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9A73511A-017F-D919-CF80-340C5EAAECCA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38EFA4D9-C4B8-CD15-F222-7F070B0DC5BA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CC3B48F0-8A00-25C0-6334-919E8DFCF749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13CC7017-5F44-2629-9272-67BBCDC4B2A0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4F5E8DB5-E240-DA06-A8B7-418BA9B19F7B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732640F4-AE1F-AF61-4BB8-3D8BCAE2CEFE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91D59892-F999-D7CA-6A29-4E1D3A6861BA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C23F5D08-4389-1DC4-D120-92A58002C4AB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30B67FF5-D7C1-E75C-4A08-B05F9EBDF181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D05BE0A4-B927-B798-1554-01462475FAA7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AC72157D-DF05-CA56-849D-83D2A466B5B7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B34A5D29-D57F-D308-E1CE-6B8FCDBF492E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CCFF3A6B-E21D-8228-361A-4509DE373917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C16CCD99-980E-4A1E-3AA2-9E4615C8625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5C146658-4AA6-22F8-FF74-D42066235829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0198CF7C-7B55-E821-FD14-CBC06AE67FA6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FB229797-CCED-75D0-8DCE-9150CC9030B5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D196D91E-E42F-0CF6-D21D-E05D2D030405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B19B1AFC-527C-A6D3-5BDC-3EE81E8E3D26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ADEFDEDD-07D0-1443-DAD6-45B455104B89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9B745ACC-3983-3B9C-3DDF-3112614CF8C3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A8AEA59A-A951-8311-0E8D-D1A79CDE1185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2BA5F812-9336-837B-DDD5-51E9E95302DD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A30CBFDF-3000-FF41-D7E8-1974ED41B932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2D57A91B-D838-21A2-87E8-C14AC625847F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3C3EC019-3E4B-692C-AE5F-8DEBD0D9AC40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53161157-C5F1-0F2B-2EEC-5995194D061E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202946B9-7D1C-185A-DDB4-4472F130C2F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941BEF33-FE06-CA4E-0436-CE4452E893F4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561E7BBD-DF72-3081-E46B-912ADA74E431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7AC0A52C-94E3-FA69-2524-651ED42D3AD2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D760BD69-9F36-0C1C-59C4-C8E72A7D8913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02181899-0492-FD4C-B79D-0410C641A19E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6CD9C1DA-E3D5-B406-D506-05607490518E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4137EF52-3062-5F40-2418-607D66D1B4F8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6A9ECB23-5AAF-B499-9BFC-73C1AB2F5324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BE711893-E7A6-AA2B-9FE8-1690917A1567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1C090DE8-B1AC-8A25-8FEB-1781DE536811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B6689CFC-BF85-4902-BDBA-AD9649DF3322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55F61AE6-7E06-E076-3019-70A226D0C598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985D9F3E-1B04-AFA6-42F4-222221E8EB81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4C08A7F7-EC77-53B6-CF6E-B3099D5AA79B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4EFB1F13-1876-2322-DA50-A15E004F4275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B7C6FB5B-4359-46F8-8311-8927AEDA7E50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87CD415C-CE6F-1B2B-CC3E-CC7F65390743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E5CD4D95-CCFC-5838-55AD-A01F7F7E2A57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7B544A45-1E3C-0024-9B33-0483C4B0B662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D084E92B-207E-6514-5176-565901052658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3229FB66-D52E-2B2E-A06C-42835D99E87F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6208DAE9-B346-DA45-5E24-093D168E12C1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19E14E4D-3EAB-81EC-6E5F-BBEE2CB75C40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9A04C930-9999-F80C-8D68-B73931A1ACEB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06942DF5-7CA8-090E-8AD2-88663A5AC875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A93A8370-A944-53E7-2117-FFC62EBE1CA3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48BC5ED7-0289-C394-CE92-201E1DE11291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18897476-6DB4-5A12-FB8B-6C01D0273CCB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D4BA49A7-3F53-9AFE-E86B-FAA2FD4D2FAC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BB5B2624-9B8E-68AC-A00E-C8D30513EB06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36FD8427-A799-AB83-A1A6-EDD0CED545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069B8084-58DF-001E-3D3F-31B57C3055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8C62FC74-2CB3-AB19-39CC-8FEE5098B9D9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770B067F-63A8-250B-0823-F7804EAA26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50C885F2-54EC-C09F-CEE0-1B4239B47A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95F55E55-B333-DEFF-98EA-EE42C8077DCD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4544D15A-193D-58C4-820E-20AB4B089479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56FACE45-B6CC-5C41-73EB-FC6CAD0BCB23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927D0EC8-A702-291F-C1A9-D2729DF75BBD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3A263585-97F1-AC36-1FAA-0FF70ABF9D47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B368FC52-CAAF-847E-A00F-5D91F37C6B62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5B401B7B-82F8-1A22-04D1-6FA8D97769D9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6C2637D8-A371-16BC-64C3-08061A74528D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560281A2-FF4A-18DF-4AB5-FA05F905FD43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AE29C57C-75F6-1B11-02FA-07D3930B89DC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23D27AF0-D9E3-98C4-E36E-150A16575026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2903561F-4C2C-996B-BDC3-28688A2486D3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589FCC11-CE9C-3044-00D8-1974A5915868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34F09601-81D2-8DC0-1B32-FEEFEE8A7C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A057A100-4D2C-41D8-A0E2-14253D579B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35C99E0E-0750-52EF-DF5E-7DEA2A1CAB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ABBB2FF5-5AF7-D24F-82F2-E50A61E41C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B2E28844-563B-7C9B-0189-666D803EDE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2BCE27DF-B56D-671E-0C5F-0DD4585A9D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6C68A9F7-9691-F717-58BC-A0FB1C0C445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8DD8C902-2F93-21ED-408D-1E69665537A7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F531A640-45AD-AB23-57D6-501B52C1110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6A101261-7F09-9ADB-1393-E9E6881E13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5D73E684-4295-47FC-C657-EC2911EF212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66BD7E24-A45B-B499-FB8F-27396C0A7D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032E8147-63A2-D5DA-9AD7-BE7088E2DA9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8F1377C4-8F19-0E53-ABD5-58F0A6196F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279A4347-918F-43DB-AE84-2E1736FC40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4BE9DBAB-E0AA-B115-3492-99018A132486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E35B0D54-252E-3552-F3A8-0CF1F4F85AC5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672DE5C5-9BC8-2CF1-7563-9E1980BBB7D6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AC8BE478-9ABD-CDE6-0CEB-77C79BAD3CE3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1B71C78C-E7F6-AA21-C138-E5E11199B5C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BB44365C-46FA-E1E6-6514-89CDD8C3FE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CDB3D972-2590-7C60-F1FA-49273A749C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64D4281E-9181-12FC-2D62-9CD02352BE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DED74E13-34E0-91A8-803A-D0C4566DEF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27AC2896-7684-270D-D17A-F0E054AADC7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CA65BAA6-FD52-96B3-4F0B-D1B6327E00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23AD6F9E-B69B-941D-61F9-5B06633A58D9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41502348-5B7D-A642-14F3-57F67F0E3E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845725E9-253E-6F70-64C7-9720B0E05D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588416B3-5F80-347A-2144-86A781AA8B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CBA76DB8-01D1-89EC-DCF8-B687D7A2DA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DA149791-3487-F0EB-3253-A71B74A9F4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A2334DAB-BFCD-3659-D07C-D2DA12D3985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BE63866F-7EF0-2F2C-4AF1-BEE27DFBD7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BF0BB610-A1D2-2CFE-B448-6EDDBE5265D2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1B08E6FF-8D0B-40A2-EBC1-66F688B84253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EBF5C44E-41A5-1C4D-3881-0BD3D80AA31C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D10F217A-E855-011B-08DE-872C91E504A1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A5FA280B-3C8A-E100-0FAC-8C7874EED2C2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6A21A9A1-F10C-5708-B5A8-6F8CE16ABE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BE5C19BF-85AF-6B49-0740-1987AE94C99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085B141A-474D-76C3-79F2-3DE67B5D56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95747BF3-BD2B-0BCD-8B4A-444989E0B4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F85E1076-FB61-6DA3-BA32-04D18E984E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2741D0AA-E114-DECE-C697-6098AB2E45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65556F4C-AF5A-9077-B793-BAB066A219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84078DC9-ABBB-9247-57D3-39EA6153370C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1EA4AEDC-648E-4A36-60C1-956380ED586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D5661847-4DD8-84A5-360E-7E1263AA5A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80C10602-612A-A13E-93C5-C58A6183968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C4A7BE84-314F-9343-A0DC-8F97181AA7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848F066E-4E95-B204-EA79-9C9588535D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71C15DCD-383F-FA67-CFD2-31B2CD1D13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94E25A2E-F11A-15EF-445A-0A91A7D8A3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C51BE9A3-BEEE-2547-A607-71E66B7CAC24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509F875B-1368-7B3E-11C9-F0693A721623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0AE7E3E4-3F81-15B1-BF2C-6B133531008F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497F69C5-5D10-C8EE-B608-92A89A84F00A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0376101E-F146-A3F3-A6C1-BBECED5C1881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5C135407-FA20-5DF7-9DAA-11384B1D12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BE9EAE7F-9EFA-A0B5-C8A1-F17221B1F8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E5D5CAA9-6198-367F-31B4-28FE73D2D5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5C6E0772-4007-5441-F371-AE2EDC89A40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FD9DBFB6-82AB-54EE-27BB-0A63BC4F5F6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98ACF81A-BB99-F956-A656-1766D58A39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3A3210A9-1497-DBB7-48F2-C609B53E7F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4C53D333-137C-1D46-8B9C-E5B47A78B51C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261CD30E-A3A2-2BE6-B616-1DFEFFC726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535220F3-86E2-59B1-BA12-CDFB327F84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BEAEC9C4-F6AA-B812-5CD7-72CB4456F3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004F255F-BE29-B5EB-A3F6-72AB8CB3EB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39852C14-2021-1882-55BF-4B7DC4699E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402129EE-1C33-A110-EA5E-2044947D59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DC753CEE-2CD0-ACC3-8164-79DE1ED130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006A9084-E909-CFC8-9EED-CE03C23A646A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806DEDD8-58D5-CB09-AA0C-A58397B9C55C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DB1FE094-32B5-E169-6086-6E9E994A1970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42CF694E-0CA4-6887-08FA-F983973C098D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E0A50245-CB97-1B6A-40BE-1AE148A0EFAF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2A761C2E-6E5B-5994-BD4C-EB5A4675896C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321436AE-71A8-7933-B3D9-6C890802A305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CE5F2FB1-3893-11E9-F0E4-1BB0CF596444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871B0F6A-52FF-EAB2-759C-DB50C13C9565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82D9AD47-4065-C176-E6B8-D5F99EB30018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0A750791-6A7E-5609-D430-37242B9E2B7B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4B8CB6F5-505C-158B-DC7C-7DE9462AB008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BABEF9C8-E3C3-3884-AD98-0E0C2F8D021E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E494601E-2735-5A0C-6E39-DA40DD281271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DD57B1BA-C04F-8832-8DEA-785088CCE0F3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2EA4B650-E178-6674-E9AA-A04D3BAFD2B2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4B5276C3-793B-5109-201E-4034527AB12E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283DC12F-FF2C-1AB4-8A4F-513DEA5140F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D7DFD194-1159-231A-DB03-C0C8B09CF78D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A0F3972D-1E4F-E02C-E0E9-E654B37786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16059619-9456-6D71-027B-94F37CBB0B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AFAC663A-FAA4-B1EC-E98E-FD9E19512233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9C0FF88F-D3FE-D152-91D1-9B9214794CF6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BB1AA8F8-3BD9-1FD2-C489-95CB89AAC281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573775F9-B1AF-CE82-50F4-81194B22E8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1E7ACBB0-CEDC-7532-C84B-F51CA4E50C48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A7D7D86B-E820-D50E-2F44-47CD5F24E2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BF3B324C-9822-5DC3-6529-3DA8ADA8CD0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EFA8047A-0F1E-E6DA-A7FE-B8C300C73C00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5B36AE23-F581-07D4-4057-4FBFDFB24B3E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BDF9EB20-C7AA-BA5D-04E7-17D55566EE62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D3749786-4DC3-D840-818E-C7FF490D6CD1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64CF31F5-FE1F-C61C-BFA8-65E81E679D26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B5FE5509-CB9D-11CC-BCF7-114F21201682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2D765089-CE00-7D6E-A644-A9FF38C86AB3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A34844E7-831E-47EA-71BE-B81BACB96C7E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5CF5CD5B-46F4-819C-7EF4-3E300AD41A7B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B6443B44-7042-6405-6155-113D5A435057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D1008258-2CF9-79A8-AF79-BE3EE97F349F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7DF7B420-2B62-2742-0F72-86D5217AFDC3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7DA46C4B-52B3-8249-AF27-61A909F8C9A2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717C9268-9373-18A9-C0EE-BF64B027998C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D1A67752-9A46-97B0-ADE9-DB58CAB16E05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40B79B86-F722-67FC-E709-208A688649B9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6C7F9AE7-B55C-D271-479D-6BA728779954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50FA71DD-E79B-47EF-B776-9ADC676C2394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B45763EE-E55F-D3D2-C975-22518CE6F38F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8E852779-2429-5C18-8CAC-4CA557686F79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4CABD11F-4579-D3FC-CFC8-E80E9482C543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0CF296F9-CA61-2FE4-679A-CACD321798CA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C9C0838F-0E9A-8D43-FA4A-6F56855C097C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16CDFA82-AFD0-3055-D1F9-7FEA4D20DC96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BD078203-9558-AB4A-FC4C-08796B3E2FD1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57D0FE5D-1519-9B61-61A5-AD365200F0D1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1DEA5740-BA7B-DB43-8655-F34400153CBB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06602DF8-BD29-EA03-CF2D-1C7132466D69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8A350203-5B33-D8CE-6413-025EA39FA207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B830E97D-EACB-AD9B-BA65-BADCC22D2D4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D6160BC2-1E5E-8926-000C-F3BAA0C833C0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BEF0D5C0-DD6E-4317-030A-C1B13B02A24A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760B8179-5125-3936-09D7-F390C44EC94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8422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42695413-AB22-A9DB-EAD3-3ABF9FDC7F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楕円 29">
            <a:extLst>
              <a:ext uri="{FF2B5EF4-FFF2-40B4-BE49-F238E27FC236}">
                <a16:creationId xmlns:a16="http://schemas.microsoft.com/office/drawing/2014/main" id="{A4EA9367-7A6C-9405-A0C0-CDB1396452B8}"/>
              </a:ext>
            </a:extLst>
          </p:cNvPr>
          <p:cNvSpPr/>
          <p:nvPr/>
        </p:nvSpPr>
        <p:spPr>
          <a:xfrm rot="9900000">
            <a:off x="8599158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0" name="楕円 79">
            <a:extLst>
              <a:ext uri="{FF2B5EF4-FFF2-40B4-BE49-F238E27FC236}">
                <a16:creationId xmlns:a16="http://schemas.microsoft.com/office/drawing/2014/main" id="{1DF9A2F7-8697-DF89-0981-595121AAE009}"/>
              </a:ext>
            </a:extLst>
          </p:cNvPr>
          <p:cNvSpPr/>
          <p:nvPr/>
        </p:nvSpPr>
        <p:spPr>
          <a:xfrm rot="9900000">
            <a:off x="5921506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1" name="楕円 80">
            <a:extLst>
              <a:ext uri="{FF2B5EF4-FFF2-40B4-BE49-F238E27FC236}">
                <a16:creationId xmlns:a16="http://schemas.microsoft.com/office/drawing/2014/main" id="{3BCBA8D9-E6C8-5E1F-70B1-2F32ED37CDBA}"/>
              </a:ext>
            </a:extLst>
          </p:cNvPr>
          <p:cNvSpPr/>
          <p:nvPr/>
        </p:nvSpPr>
        <p:spPr>
          <a:xfrm rot="9900000">
            <a:off x="4593215" y="7823215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2" name="楕円 81">
            <a:extLst>
              <a:ext uri="{FF2B5EF4-FFF2-40B4-BE49-F238E27FC236}">
                <a16:creationId xmlns:a16="http://schemas.microsoft.com/office/drawing/2014/main" id="{A27EDD47-DA76-F2F1-1447-65A968BF5EEF}"/>
              </a:ext>
            </a:extLst>
          </p:cNvPr>
          <p:cNvSpPr/>
          <p:nvPr/>
        </p:nvSpPr>
        <p:spPr>
          <a:xfrm rot="9900000">
            <a:off x="7258893" y="7823214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3" name="楕円 82">
            <a:extLst>
              <a:ext uri="{FF2B5EF4-FFF2-40B4-BE49-F238E27FC236}">
                <a16:creationId xmlns:a16="http://schemas.microsoft.com/office/drawing/2014/main" id="{C03A0555-9E56-A8A0-590C-29D0AC1A24D5}"/>
              </a:ext>
            </a:extLst>
          </p:cNvPr>
          <p:cNvSpPr/>
          <p:nvPr/>
        </p:nvSpPr>
        <p:spPr>
          <a:xfrm rot="9900000">
            <a:off x="4593215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4" name="楕円 83">
            <a:extLst>
              <a:ext uri="{FF2B5EF4-FFF2-40B4-BE49-F238E27FC236}">
                <a16:creationId xmlns:a16="http://schemas.microsoft.com/office/drawing/2014/main" id="{1AEF435F-7859-449A-FEE4-670D66EA5F4D}"/>
              </a:ext>
            </a:extLst>
          </p:cNvPr>
          <p:cNvSpPr/>
          <p:nvPr/>
        </p:nvSpPr>
        <p:spPr>
          <a:xfrm rot="9900000">
            <a:off x="5921506" y="9148161"/>
            <a:ext cx="133700" cy="133700"/>
          </a:xfrm>
          <a:prstGeom prst="ellipse">
            <a:avLst/>
          </a:prstGeom>
          <a:gradFill>
            <a:gsLst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5" name="楕円 84">
            <a:extLst>
              <a:ext uri="{FF2B5EF4-FFF2-40B4-BE49-F238E27FC236}">
                <a16:creationId xmlns:a16="http://schemas.microsoft.com/office/drawing/2014/main" id="{37D9F940-5B85-9AE5-FB73-14AD95B648D6}"/>
              </a:ext>
            </a:extLst>
          </p:cNvPr>
          <p:cNvSpPr/>
          <p:nvPr/>
        </p:nvSpPr>
        <p:spPr>
          <a:xfrm rot="9900000">
            <a:off x="7265115" y="9148161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6" name="楕円 85">
            <a:extLst>
              <a:ext uri="{FF2B5EF4-FFF2-40B4-BE49-F238E27FC236}">
                <a16:creationId xmlns:a16="http://schemas.microsoft.com/office/drawing/2014/main" id="{2CB4FD76-1652-6128-0F0C-1A811E25A75F}"/>
              </a:ext>
            </a:extLst>
          </p:cNvPr>
          <p:cNvSpPr/>
          <p:nvPr/>
        </p:nvSpPr>
        <p:spPr>
          <a:xfrm rot="9900000">
            <a:off x="8596281" y="914816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7" name="楕円 86">
            <a:extLst>
              <a:ext uri="{FF2B5EF4-FFF2-40B4-BE49-F238E27FC236}">
                <a16:creationId xmlns:a16="http://schemas.microsoft.com/office/drawing/2014/main" id="{6A0FFAC9-C95F-4E02-143C-118C8433031B}"/>
              </a:ext>
            </a:extLst>
          </p:cNvPr>
          <p:cNvSpPr/>
          <p:nvPr/>
        </p:nvSpPr>
        <p:spPr>
          <a:xfrm rot="9900000">
            <a:off x="4593214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8" name="楕円 87">
            <a:extLst>
              <a:ext uri="{FF2B5EF4-FFF2-40B4-BE49-F238E27FC236}">
                <a16:creationId xmlns:a16="http://schemas.microsoft.com/office/drawing/2014/main" id="{280479A0-CE24-A21D-AA45-0070AB227E7D}"/>
              </a:ext>
            </a:extLst>
          </p:cNvPr>
          <p:cNvSpPr/>
          <p:nvPr/>
        </p:nvSpPr>
        <p:spPr>
          <a:xfrm rot="9900000">
            <a:off x="85962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9" name="楕円 88">
            <a:extLst>
              <a:ext uri="{FF2B5EF4-FFF2-40B4-BE49-F238E27FC236}">
                <a16:creationId xmlns:a16="http://schemas.microsoft.com/office/drawing/2014/main" id="{02E0D6D8-78FD-77D7-FBAD-B5362BE05E29}"/>
              </a:ext>
            </a:extLst>
          </p:cNvPr>
          <p:cNvSpPr/>
          <p:nvPr/>
        </p:nvSpPr>
        <p:spPr>
          <a:xfrm rot="9900000">
            <a:off x="5924380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0" name="楕円 89">
            <a:extLst>
              <a:ext uri="{FF2B5EF4-FFF2-40B4-BE49-F238E27FC236}">
                <a16:creationId xmlns:a16="http://schemas.microsoft.com/office/drawing/2014/main" id="{280C5813-805D-13E6-E764-59782BF66EE7}"/>
              </a:ext>
            </a:extLst>
          </p:cNvPr>
          <p:cNvSpPr/>
          <p:nvPr/>
        </p:nvSpPr>
        <p:spPr>
          <a:xfrm rot="9900000">
            <a:off x="7261767" y="10485549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1" name="楕円 90">
            <a:extLst>
              <a:ext uri="{FF2B5EF4-FFF2-40B4-BE49-F238E27FC236}">
                <a16:creationId xmlns:a16="http://schemas.microsoft.com/office/drawing/2014/main" id="{D470B987-B018-BF62-62EB-B686E17B3004}"/>
              </a:ext>
            </a:extLst>
          </p:cNvPr>
          <p:cNvSpPr/>
          <p:nvPr/>
        </p:nvSpPr>
        <p:spPr>
          <a:xfrm rot="9900000">
            <a:off x="4593214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2" name="楕円 91">
            <a:extLst>
              <a:ext uri="{FF2B5EF4-FFF2-40B4-BE49-F238E27FC236}">
                <a16:creationId xmlns:a16="http://schemas.microsoft.com/office/drawing/2014/main" id="{9ECFA6C5-6BA6-260A-B20D-A709842CCFF8}"/>
              </a:ext>
            </a:extLst>
          </p:cNvPr>
          <p:cNvSpPr/>
          <p:nvPr/>
        </p:nvSpPr>
        <p:spPr>
          <a:xfrm rot="9900000">
            <a:off x="8596280" y="11825267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837F1B16-C639-4C59-E8B0-E2D6526E491F}"/>
              </a:ext>
            </a:extLst>
          </p:cNvPr>
          <p:cNvSpPr/>
          <p:nvPr/>
        </p:nvSpPr>
        <p:spPr>
          <a:xfrm rot="9900000">
            <a:off x="5924380" y="11822001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4" name="楕円 93">
            <a:extLst>
              <a:ext uri="{FF2B5EF4-FFF2-40B4-BE49-F238E27FC236}">
                <a16:creationId xmlns:a16="http://schemas.microsoft.com/office/drawing/2014/main" id="{13F9AA0A-B928-8FE5-E9CC-C46F34A1D5E6}"/>
              </a:ext>
            </a:extLst>
          </p:cNvPr>
          <p:cNvSpPr/>
          <p:nvPr/>
        </p:nvSpPr>
        <p:spPr>
          <a:xfrm rot="9900000">
            <a:off x="7265115" y="11829157"/>
            <a:ext cx="133700" cy="133700"/>
          </a:xfrm>
          <a:prstGeom prst="ellipse">
            <a:avLst/>
          </a:prstGeom>
          <a:gradFill>
            <a:gsLst>
              <a:gs pos="22000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84C29B34-03CB-AF7E-EFF2-EF8E38602784}"/>
              </a:ext>
            </a:extLst>
          </p:cNvPr>
          <p:cNvSpPr/>
          <p:nvPr/>
        </p:nvSpPr>
        <p:spPr>
          <a:xfrm rot="9900000">
            <a:off x="9942320" y="11829157"/>
            <a:ext cx="133700" cy="133700"/>
          </a:xfrm>
          <a:prstGeom prst="ellipse">
            <a:avLst/>
          </a:prstGeom>
          <a:gradFill>
            <a:gsLst>
              <a:gs pos="12155">
                <a:srgbClr val="FF431D"/>
              </a:gs>
              <a:gs pos="65000">
                <a:srgbClr val="E6330C"/>
              </a:gs>
              <a:gs pos="0">
                <a:srgbClr val="FF9F11"/>
              </a:gs>
            </a:gsLst>
            <a:path path="circle">
              <a:fillToRect r="100000" b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CBCF94C1-2D1F-DDAE-F894-BB78F700C5DF}"/>
              </a:ext>
            </a:extLst>
          </p:cNvPr>
          <p:cNvSpPr/>
          <p:nvPr/>
        </p:nvSpPr>
        <p:spPr>
          <a:xfrm rot="9900000">
            <a:off x="10380298" y="11828533"/>
            <a:ext cx="133700" cy="133700"/>
          </a:xfrm>
          <a:prstGeom prst="ellipse">
            <a:avLst/>
          </a:prstGeom>
          <a:gradFill>
            <a:gsLst>
              <a:gs pos="90000">
                <a:srgbClr val="575554"/>
              </a:gs>
              <a:gs pos="0">
                <a:srgbClr val="3A3A3A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innerShdw blurRad="25400" dist="6350" dir="27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prstMaterial="plastic">
            <a:bevelT w="12700" h="127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31" name="四角形: 角を丸くする 730">
            <a:extLst>
              <a:ext uri="{FF2B5EF4-FFF2-40B4-BE49-F238E27FC236}">
                <a16:creationId xmlns:a16="http://schemas.microsoft.com/office/drawing/2014/main" id="{39FCDC25-6B28-0BC4-2685-B779C536BEBC}"/>
              </a:ext>
            </a:extLst>
          </p:cNvPr>
          <p:cNvSpPr/>
          <p:nvPr/>
        </p:nvSpPr>
        <p:spPr>
          <a:xfrm>
            <a:off x="11656887" y="401657"/>
            <a:ext cx="258819" cy="299014"/>
          </a:xfrm>
          <a:prstGeom prst="roundRect">
            <a:avLst>
              <a:gd name="adj" fmla="val 10609"/>
            </a:avLst>
          </a:prstGeom>
          <a:gradFill flip="none" rotWithShape="1">
            <a:gsLst>
              <a:gs pos="100000">
                <a:srgbClr val="F14D31"/>
              </a:gs>
              <a:gs pos="87825">
                <a:srgbClr val="FD3B24"/>
              </a:gs>
              <a:gs pos="72702">
                <a:srgbClr val="FE4227"/>
              </a:gs>
              <a:gs pos="55469">
                <a:srgbClr val="FE5126"/>
              </a:gs>
              <a:gs pos="38662">
                <a:srgbClr val="FD7733"/>
              </a:gs>
              <a:gs pos="27753">
                <a:srgbClr val="FDA25F"/>
              </a:gs>
              <a:gs pos="15500">
                <a:srgbClr val="FFC697"/>
              </a:gs>
              <a:gs pos="0">
                <a:srgbClr val="FABC89"/>
              </a:gs>
            </a:gsLst>
            <a:lin ang="0" scaled="0"/>
            <a:tileRect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752" name="図 751">
            <a:extLst>
              <a:ext uri="{FF2B5EF4-FFF2-40B4-BE49-F238E27FC236}">
                <a16:creationId xmlns:a16="http://schemas.microsoft.com/office/drawing/2014/main" id="{DA30C697-0D39-E566-6E82-AEA08FD61B2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60257" y="352852"/>
            <a:ext cx="1768170" cy="976542"/>
          </a:xfrm>
          <a:prstGeom prst="rect">
            <a:avLst/>
          </a:prstGeom>
        </p:spPr>
      </p:pic>
      <p:sp>
        <p:nvSpPr>
          <p:cNvPr id="702" name="フリーフォーム: 図形 701">
            <a:extLst>
              <a:ext uri="{FF2B5EF4-FFF2-40B4-BE49-F238E27FC236}">
                <a16:creationId xmlns:a16="http://schemas.microsoft.com/office/drawing/2014/main" id="{688FBED3-49A1-F713-3E58-F8042C1B3D8F}"/>
              </a:ext>
            </a:extLst>
          </p:cNvPr>
          <p:cNvSpPr>
            <a:spLocks/>
          </p:cNvSpPr>
          <p:nvPr/>
        </p:nvSpPr>
        <p:spPr>
          <a:xfrm>
            <a:off x="2650554" y="604024"/>
            <a:ext cx="9762426" cy="13283603"/>
          </a:xfrm>
          <a:custGeom>
            <a:avLst/>
            <a:gdLst>
              <a:gd name="connsiteX0" fmla="*/ 454103 w 9762426"/>
              <a:gd name="connsiteY0" fmla="*/ 11964426 h 13283603"/>
              <a:gd name="connsiteX1" fmla="*/ 433323 w 9762426"/>
              <a:gd name="connsiteY1" fmla="*/ 11985206 h 13283603"/>
              <a:gd name="connsiteX2" fmla="*/ 433323 w 9762426"/>
              <a:gd name="connsiteY2" fmla="*/ 12422334 h 13283603"/>
              <a:gd name="connsiteX3" fmla="*/ 454103 w 9762426"/>
              <a:gd name="connsiteY3" fmla="*/ 12443114 h 13283603"/>
              <a:gd name="connsiteX4" fmla="*/ 1340258 w 9762426"/>
              <a:gd name="connsiteY4" fmla="*/ 12443114 h 13283603"/>
              <a:gd name="connsiteX5" fmla="*/ 1361038 w 9762426"/>
              <a:gd name="connsiteY5" fmla="*/ 12422334 h 13283603"/>
              <a:gd name="connsiteX6" fmla="*/ 1361038 w 9762426"/>
              <a:gd name="connsiteY6" fmla="*/ 11985206 h 13283603"/>
              <a:gd name="connsiteX7" fmla="*/ 1340258 w 9762426"/>
              <a:gd name="connsiteY7" fmla="*/ 11964426 h 13283603"/>
              <a:gd name="connsiteX8" fmla="*/ 8468205 w 9762426"/>
              <a:gd name="connsiteY8" fmla="*/ 11515399 h 13283603"/>
              <a:gd name="connsiteX9" fmla="*/ 8451255 w 9762426"/>
              <a:gd name="connsiteY9" fmla="*/ 11532349 h 13283603"/>
              <a:gd name="connsiteX10" fmla="*/ 8451255 w 9762426"/>
              <a:gd name="connsiteY10" fmla="*/ 12426164 h 13283603"/>
              <a:gd name="connsiteX11" fmla="*/ 8468205 w 9762426"/>
              <a:gd name="connsiteY11" fmla="*/ 12443114 h 13283603"/>
              <a:gd name="connsiteX12" fmla="*/ 9362020 w 9762426"/>
              <a:gd name="connsiteY12" fmla="*/ 12443114 h 13283603"/>
              <a:gd name="connsiteX13" fmla="*/ 9378970 w 9762426"/>
              <a:gd name="connsiteY13" fmla="*/ 12426164 h 13283603"/>
              <a:gd name="connsiteX14" fmla="*/ 9378970 w 9762426"/>
              <a:gd name="connsiteY14" fmla="*/ 11532349 h 13283603"/>
              <a:gd name="connsiteX15" fmla="*/ 9362020 w 9762426"/>
              <a:gd name="connsiteY15" fmla="*/ 11515399 h 13283603"/>
              <a:gd name="connsiteX16" fmla="*/ 7131456 w 9762426"/>
              <a:gd name="connsiteY16" fmla="*/ 11515399 h 13283603"/>
              <a:gd name="connsiteX17" fmla="*/ 7114506 w 9762426"/>
              <a:gd name="connsiteY17" fmla="*/ 11532349 h 13283603"/>
              <a:gd name="connsiteX18" fmla="*/ 7114506 w 9762426"/>
              <a:gd name="connsiteY18" fmla="*/ 12426164 h 13283603"/>
              <a:gd name="connsiteX19" fmla="*/ 7131456 w 9762426"/>
              <a:gd name="connsiteY19" fmla="*/ 12443114 h 13283603"/>
              <a:gd name="connsiteX20" fmla="*/ 8025272 w 9762426"/>
              <a:gd name="connsiteY20" fmla="*/ 12443114 h 13283603"/>
              <a:gd name="connsiteX21" fmla="*/ 8042222 w 9762426"/>
              <a:gd name="connsiteY21" fmla="*/ 12426164 h 13283603"/>
              <a:gd name="connsiteX22" fmla="*/ 8042222 w 9762426"/>
              <a:gd name="connsiteY22" fmla="*/ 11532349 h 13283603"/>
              <a:gd name="connsiteX23" fmla="*/ 8025272 w 9762426"/>
              <a:gd name="connsiteY23" fmla="*/ 11515399 h 13283603"/>
              <a:gd name="connsiteX24" fmla="*/ 5794703 w 9762426"/>
              <a:gd name="connsiteY24" fmla="*/ 11515399 h 13283603"/>
              <a:gd name="connsiteX25" fmla="*/ 5777753 w 9762426"/>
              <a:gd name="connsiteY25" fmla="*/ 11532349 h 13283603"/>
              <a:gd name="connsiteX26" fmla="*/ 5777753 w 9762426"/>
              <a:gd name="connsiteY26" fmla="*/ 12426164 h 13283603"/>
              <a:gd name="connsiteX27" fmla="*/ 5794703 w 9762426"/>
              <a:gd name="connsiteY27" fmla="*/ 12443114 h 13283603"/>
              <a:gd name="connsiteX28" fmla="*/ 6688518 w 9762426"/>
              <a:gd name="connsiteY28" fmla="*/ 12443114 h 13283603"/>
              <a:gd name="connsiteX29" fmla="*/ 6705468 w 9762426"/>
              <a:gd name="connsiteY29" fmla="*/ 12426164 h 13283603"/>
              <a:gd name="connsiteX30" fmla="*/ 6705468 w 9762426"/>
              <a:gd name="connsiteY30" fmla="*/ 11532349 h 13283603"/>
              <a:gd name="connsiteX31" fmla="*/ 6688518 w 9762426"/>
              <a:gd name="connsiteY31" fmla="*/ 11515399 h 13283603"/>
              <a:gd name="connsiteX32" fmla="*/ 4457950 w 9762426"/>
              <a:gd name="connsiteY32" fmla="*/ 11515399 h 13283603"/>
              <a:gd name="connsiteX33" fmla="*/ 4441000 w 9762426"/>
              <a:gd name="connsiteY33" fmla="*/ 11532349 h 13283603"/>
              <a:gd name="connsiteX34" fmla="*/ 4441000 w 9762426"/>
              <a:gd name="connsiteY34" fmla="*/ 12426164 h 13283603"/>
              <a:gd name="connsiteX35" fmla="*/ 4457950 w 9762426"/>
              <a:gd name="connsiteY35" fmla="*/ 12443114 h 13283603"/>
              <a:gd name="connsiteX36" fmla="*/ 5351765 w 9762426"/>
              <a:gd name="connsiteY36" fmla="*/ 12443114 h 13283603"/>
              <a:gd name="connsiteX37" fmla="*/ 5368715 w 9762426"/>
              <a:gd name="connsiteY37" fmla="*/ 12426164 h 13283603"/>
              <a:gd name="connsiteX38" fmla="*/ 5368715 w 9762426"/>
              <a:gd name="connsiteY38" fmla="*/ 11532349 h 13283603"/>
              <a:gd name="connsiteX39" fmla="*/ 5351765 w 9762426"/>
              <a:gd name="connsiteY39" fmla="*/ 11515399 h 13283603"/>
              <a:gd name="connsiteX40" fmla="*/ 3121196 w 9762426"/>
              <a:gd name="connsiteY40" fmla="*/ 11515399 h 13283603"/>
              <a:gd name="connsiteX41" fmla="*/ 3104246 w 9762426"/>
              <a:gd name="connsiteY41" fmla="*/ 11532349 h 13283603"/>
              <a:gd name="connsiteX42" fmla="*/ 3104246 w 9762426"/>
              <a:gd name="connsiteY42" fmla="*/ 12426164 h 13283603"/>
              <a:gd name="connsiteX43" fmla="*/ 3121196 w 9762426"/>
              <a:gd name="connsiteY43" fmla="*/ 12443114 h 13283603"/>
              <a:gd name="connsiteX44" fmla="*/ 4015011 w 9762426"/>
              <a:gd name="connsiteY44" fmla="*/ 12443114 h 13283603"/>
              <a:gd name="connsiteX45" fmla="*/ 4031961 w 9762426"/>
              <a:gd name="connsiteY45" fmla="*/ 12426164 h 13283603"/>
              <a:gd name="connsiteX46" fmla="*/ 4031961 w 9762426"/>
              <a:gd name="connsiteY46" fmla="*/ 11532349 h 13283603"/>
              <a:gd name="connsiteX47" fmla="*/ 4015011 w 9762426"/>
              <a:gd name="connsiteY47" fmla="*/ 11515399 h 13283603"/>
              <a:gd name="connsiteX48" fmla="*/ 1784442 w 9762426"/>
              <a:gd name="connsiteY48" fmla="*/ 11515399 h 13283603"/>
              <a:gd name="connsiteX49" fmla="*/ 1767492 w 9762426"/>
              <a:gd name="connsiteY49" fmla="*/ 11532349 h 13283603"/>
              <a:gd name="connsiteX50" fmla="*/ 1767492 w 9762426"/>
              <a:gd name="connsiteY50" fmla="*/ 12426164 h 13283603"/>
              <a:gd name="connsiteX51" fmla="*/ 1784442 w 9762426"/>
              <a:gd name="connsiteY51" fmla="*/ 12443114 h 13283603"/>
              <a:gd name="connsiteX52" fmla="*/ 2678257 w 9762426"/>
              <a:gd name="connsiteY52" fmla="*/ 12443114 h 13283603"/>
              <a:gd name="connsiteX53" fmla="*/ 2695207 w 9762426"/>
              <a:gd name="connsiteY53" fmla="*/ 12426164 h 13283603"/>
              <a:gd name="connsiteX54" fmla="*/ 2695207 w 9762426"/>
              <a:gd name="connsiteY54" fmla="*/ 11532349 h 13283603"/>
              <a:gd name="connsiteX55" fmla="*/ 2678257 w 9762426"/>
              <a:gd name="connsiteY55" fmla="*/ 11515399 h 13283603"/>
              <a:gd name="connsiteX56" fmla="*/ 2017754 w 9762426"/>
              <a:gd name="connsiteY56" fmla="*/ 11226165 h 13283603"/>
              <a:gd name="connsiteX57" fmla="*/ 1993498 w 9762426"/>
              <a:gd name="connsiteY57" fmla="*/ 11227684 h 13283603"/>
              <a:gd name="connsiteX58" fmla="*/ 1950224 w 9762426"/>
              <a:gd name="connsiteY58" fmla="*/ 11302639 h 13283603"/>
              <a:gd name="connsiteX59" fmla="*/ 2025178 w 9762426"/>
              <a:gd name="connsiteY59" fmla="*/ 11345914 h 13283603"/>
              <a:gd name="connsiteX60" fmla="*/ 2068453 w 9762426"/>
              <a:gd name="connsiteY60" fmla="*/ 11270959 h 13283603"/>
              <a:gd name="connsiteX61" fmla="*/ 2017754 w 9762426"/>
              <a:gd name="connsiteY61" fmla="*/ 11226165 h 13283603"/>
              <a:gd name="connsiteX62" fmla="*/ 7813406 w 9762426"/>
              <a:gd name="connsiteY62" fmla="*/ 11226164 h 13283603"/>
              <a:gd name="connsiteX63" fmla="*/ 7789151 w 9762426"/>
              <a:gd name="connsiteY63" fmla="*/ 11227685 h 13283603"/>
              <a:gd name="connsiteX64" fmla="*/ 7745876 w 9762426"/>
              <a:gd name="connsiteY64" fmla="*/ 11302639 h 13283603"/>
              <a:gd name="connsiteX65" fmla="*/ 7820831 w 9762426"/>
              <a:gd name="connsiteY65" fmla="*/ 11345914 h 13283603"/>
              <a:gd name="connsiteX66" fmla="*/ 7864106 w 9762426"/>
              <a:gd name="connsiteY66" fmla="*/ 11270960 h 13283603"/>
              <a:gd name="connsiteX67" fmla="*/ 7813406 w 9762426"/>
              <a:gd name="connsiteY67" fmla="*/ 11226164 h 13283603"/>
              <a:gd name="connsiteX68" fmla="*/ 7361804 w 9762426"/>
              <a:gd name="connsiteY68" fmla="*/ 11226164 h 13283603"/>
              <a:gd name="connsiteX69" fmla="*/ 7337549 w 9762426"/>
              <a:gd name="connsiteY69" fmla="*/ 11227684 h 13283603"/>
              <a:gd name="connsiteX70" fmla="*/ 7294275 w 9762426"/>
              <a:gd name="connsiteY70" fmla="*/ 11302639 h 13283603"/>
              <a:gd name="connsiteX71" fmla="*/ 7369229 w 9762426"/>
              <a:gd name="connsiteY71" fmla="*/ 11345914 h 13283603"/>
              <a:gd name="connsiteX72" fmla="*/ 7412504 w 9762426"/>
              <a:gd name="connsiteY72" fmla="*/ 11270960 h 13283603"/>
              <a:gd name="connsiteX73" fmla="*/ 7361804 w 9762426"/>
              <a:gd name="connsiteY73" fmla="*/ 11226164 h 13283603"/>
              <a:gd name="connsiteX74" fmla="*/ 6025660 w 9762426"/>
              <a:gd name="connsiteY74" fmla="*/ 11226164 h 13283603"/>
              <a:gd name="connsiteX75" fmla="*/ 6001405 w 9762426"/>
              <a:gd name="connsiteY75" fmla="*/ 11227684 h 13283603"/>
              <a:gd name="connsiteX76" fmla="*/ 5958130 w 9762426"/>
              <a:gd name="connsiteY76" fmla="*/ 11302639 h 13283603"/>
              <a:gd name="connsiteX77" fmla="*/ 6033085 w 9762426"/>
              <a:gd name="connsiteY77" fmla="*/ 11345915 h 13283603"/>
              <a:gd name="connsiteX78" fmla="*/ 6076360 w 9762426"/>
              <a:gd name="connsiteY78" fmla="*/ 11270959 h 13283603"/>
              <a:gd name="connsiteX79" fmla="*/ 6025660 w 9762426"/>
              <a:gd name="connsiteY79" fmla="*/ 11226164 h 13283603"/>
              <a:gd name="connsiteX80" fmla="*/ 4689692 w 9762426"/>
              <a:gd name="connsiteY80" fmla="*/ 11226164 h 13283603"/>
              <a:gd name="connsiteX81" fmla="*/ 4665437 w 9762426"/>
              <a:gd name="connsiteY81" fmla="*/ 11227685 h 13283603"/>
              <a:gd name="connsiteX82" fmla="*/ 4622162 w 9762426"/>
              <a:gd name="connsiteY82" fmla="*/ 11302639 h 13283603"/>
              <a:gd name="connsiteX83" fmla="*/ 4697116 w 9762426"/>
              <a:gd name="connsiteY83" fmla="*/ 11345914 h 13283603"/>
              <a:gd name="connsiteX84" fmla="*/ 4740391 w 9762426"/>
              <a:gd name="connsiteY84" fmla="*/ 11270960 h 13283603"/>
              <a:gd name="connsiteX85" fmla="*/ 4689692 w 9762426"/>
              <a:gd name="connsiteY85" fmla="*/ 11226164 h 13283603"/>
              <a:gd name="connsiteX86" fmla="*/ 3353723 w 9762426"/>
              <a:gd name="connsiteY86" fmla="*/ 11226164 h 13283603"/>
              <a:gd name="connsiteX87" fmla="*/ 3329468 w 9762426"/>
              <a:gd name="connsiteY87" fmla="*/ 11227685 h 13283603"/>
              <a:gd name="connsiteX88" fmla="*/ 3286193 w 9762426"/>
              <a:gd name="connsiteY88" fmla="*/ 11302639 h 13283603"/>
              <a:gd name="connsiteX89" fmla="*/ 3361147 w 9762426"/>
              <a:gd name="connsiteY89" fmla="*/ 11345914 h 13283603"/>
              <a:gd name="connsiteX90" fmla="*/ 3404422 w 9762426"/>
              <a:gd name="connsiteY90" fmla="*/ 11270960 h 13283603"/>
              <a:gd name="connsiteX91" fmla="*/ 3353723 w 9762426"/>
              <a:gd name="connsiteY91" fmla="*/ 11226164 h 13283603"/>
              <a:gd name="connsiteX92" fmla="*/ 8468205 w 9762426"/>
              <a:gd name="connsiteY92" fmla="*/ 10177286 h 13283603"/>
              <a:gd name="connsiteX93" fmla="*/ 8451255 w 9762426"/>
              <a:gd name="connsiteY93" fmla="*/ 10194236 h 13283603"/>
              <a:gd name="connsiteX94" fmla="*/ 8451255 w 9762426"/>
              <a:gd name="connsiteY94" fmla="*/ 11088051 h 13283603"/>
              <a:gd name="connsiteX95" fmla="*/ 8468205 w 9762426"/>
              <a:gd name="connsiteY95" fmla="*/ 11105001 h 13283603"/>
              <a:gd name="connsiteX96" fmla="*/ 9362020 w 9762426"/>
              <a:gd name="connsiteY96" fmla="*/ 11105001 h 13283603"/>
              <a:gd name="connsiteX97" fmla="*/ 9378970 w 9762426"/>
              <a:gd name="connsiteY97" fmla="*/ 11088051 h 13283603"/>
              <a:gd name="connsiteX98" fmla="*/ 9378970 w 9762426"/>
              <a:gd name="connsiteY98" fmla="*/ 10194236 h 13283603"/>
              <a:gd name="connsiteX99" fmla="*/ 9362020 w 9762426"/>
              <a:gd name="connsiteY99" fmla="*/ 10177286 h 13283603"/>
              <a:gd name="connsiteX100" fmla="*/ 7131456 w 9762426"/>
              <a:gd name="connsiteY100" fmla="*/ 10177286 h 13283603"/>
              <a:gd name="connsiteX101" fmla="*/ 7114506 w 9762426"/>
              <a:gd name="connsiteY101" fmla="*/ 10194236 h 13283603"/>
              <a:gd name="connsiteX102" fmla="*/ 7114506 w 9762426"/>
              <a:gd name="connsiteY102" fmla="*/ 11088051 h 13283603"/>
              <a:gd name="connsiteX103" fmla="*/ 7131456 w 9762426"/>
              <a:gd name="connsiteY103" fmla="*/ 11105001 h 13283603"/>
              <a:gd name="connsiteX104" fmla="*/ 8025272 w 9762426"/>
              <a:gd name="connsiteY104" fmla="*/ 11105001 h 13283603"/>
              <a:gd name="connsiteX105" fmla="*/ 8042222 w 9762426"/>
              <a:gd name="connsiteY105" fmla="*/ 11088051 h 13283603"/>
              <a:gd name="connsiteX106" fmla="*/ 8042222 w 9762426"/>
              <a:gd name="connsiteY106" fmla="*/ 10194236 h 13283603"/>
              <a:gd name="connsiteX107" fmla="*/ 8025272 w 9762426"/>
              <a:gd name="connsiteY107" fmla="*/ 10177286 h 13283603"/>
              <a:gd name="connsiteX108" fmla="*/ 5794703 w 9762426"/>
              <a:gd name="connsiteY108" fmla="*/ 10177286 h 13283603"/>
              <a:gd name="connsiteX109" fmla="*/ 5777753 w 9762426"/>
              <a:gd name="connsiteY109" fmla="*/ 10194236 h 13283603"/>
              <a:gd name="connsiteX110" fmla="*/ 5777753 w 9762426"/>
              <a:gd name="connsiteY110" fmla="*/ 11088051 h 13283603"/>
              <a:gd name="connsiteX111" fmla="*/ 5794703 w 9762426"/>
              <a:gd name="connsiteY111" fmla="*/ 11105001 h 13283603"/>
              <a:gd name="connsiteX112" fmla="*/ 6688518 w 9762426"/>
              <a:gd name="connsiteY112" fmla="*/ 11105001 h 13283603"/>
              <a:gd name="connsiteX113" fmla="*/ 6705468 w 9762426"/>
              <a:gd name="connsiteY113" fmla="*/ 11088051 h 13283603"/>
              <a:gd name="connsiteX114" fmla="*/ 6705468 w 9762426"/>
              <a:gd name="connsiteY114" fmla="*/ 10194236 h 13283603"/>
              <a:gd name="connsiteX115" fmla="*/ 6688518 w 9762426"/>
              <a:gd name="connsiteY115" fmla="*/ 10177286 h 13283603"/>
              <a:gd name="connsiteX116" fmla="*/ 4457950 w 9762426"/>
              <a:gd name="connsiteY116" fmla="*/ 10177286 h 13283603"/>
              <a:gd name="connsiteX117" fmla="*/ 4441000 w 9762426"/>
              <a:gd name="connsiteY117" fmla="*/ 10194236 h 13283603"/>
              <a:gd name="connsiteX118" fmla="*/ 4441000 w 9762426"/>
              <a:gd name="connsiteY118" fmla="*/ 11088051 h 13283603"/>
              <a:gd name="connsiteX119" fmla="*/ 4457950 w 9762426"/>
              <a:gd name="connsiteY119" fmla="*/ 11105001 h 13283603"/>
              <a:gd name="connsiteX120" fmla="*/ 5351765 w 9762426"/>
              <a:gd name="connsiteY120" fmla="*/ 11105001 h 13283603"/>
              <a:gd name="connsiteX121" fmla="*/ 5368715 w 9762426"/>
              <a:gd name="connsiteY121" fmla="*/ 11088051 h 13283603"/>
              <a:gd name="connsiteX122" fmla="*/ 5368715 w 9762426"/>
              <a:gd name="connsiteY122" fmla="*/ 10194236 h 13283603"/>
              <a:gd name="connsiteX123" fmla="*/ 5351765 w 9762426"/>
              <a:gd name="connsiteY123" fmla="*/ 10177286 h 13283603"/>
              <a:gd name="connsiteX124" fmla="*/ 3121196 w 9762426"/>
              <a:gd name="connsiteY124" fmla="*/ 10177286 h 13283603"/>
              <a:gd name="connsiteX125" fmla="*/ 3104246 w 9762426"/>
              <a:gd name="connsiteY125" fmla="*/ 10194236 h 13283603"/>
              <a:gd name="connsiteX126" fmla="*/ 3104246 w 9762426"/>
              <a:gd name="connsiteY126" fmla="*/ 11088051 h 13283603"/>
              <a:gd name="connsiteX127" fmla="*/ 3121196 w 9762426"/>
              <a:gd name="connsiteY127" fmla="*/ 11105001 h 13283603"/>
              <a:gd name="connsiteX128" fmla="*/ 4015011 w 9762426"/>
              <a:gd name="connsiteY128" fmla="*/ 11105001 h 13283603"/>
              <a:gd name="connsiteX129" fmla="*/ 4031961 w 9762426"/>
              <a:gd name="connsiteY129" fmla="*/ 11088051 h 13283603"/>
              <a:gd name="connsiteX130" fmla="*/ 4031961 w 9762426"/>
              <a:gd name="connsiteY130" fmla="*/ 10194236 h 13283603"/>
              <a:gd name="connsiteX131" fmla="*/ 4015011 w 9762426"/>
              <a:gd name="connsiteY131" fmla="*/ 10177286 h 13283603"/>
              <a:gd name="connsiteX132" fmla="*/ 1784442 w 9762426"/>
              <a:gd name="connsiteY132" fmla="*/ 10177286 h 13283603"/>
              <a:gd name="connsiteX133" fmla="*/ 1767492 w 9762426"/>
              <a:gd name="connsiteY133" fmla="*/ 10194236 h 13283603"/>
              <a:gd name="connsiteX134" fmla="*/ 1767492 w 9762426"/>
              <a:gd name="connsiteY134" fmla="*/ 11088051 h 13283603"/>
              <a:gd name="connsiteX135" fmla="*/ 1784442 w 9762426"/>
              <a:gd name="connsiteY135" fmla="*/ 11105001 h 13283603"/>
              <a:gd name="connsiteX136" fmla="*/ 2678257 w 9762426"/>
              <a:gd name="connsiteY136" fmla="*/ 11105001 h 13283603"/>
              <a:gd name="connsiteX137" fmla="*/ 2695207 w 9762426"/>
              <a:gd name="connsiteY137" fmla="*/ 11088051 h 13283603"/>
              <a:gd name="connsiteX138" fmla="*/ 2695207 w 9762426"/>
              <a:gd name="connsiteY138" fmla="*/ 10194236 h 13283603"/>
              <a:gd name="connsiteX139" fmla="*/ 2678257 w 9762426"/>
              <a:gd name="connsiteY139" fmla="*/ 10177286 h 13283603"/>
              <a:gd name="connsiteX140" fmla="*/ 2017754 w 9762426"/>
              <a:gd name="connsiteY140" fmla="*/ 9889027 h 13283603"/>
              <a:gd name="connsiteX141" fmla="*/ 1993499 w 9762426"/>
              <a:gd name="connsiteY141" fmla="*/ 9890546 h 13283603"/>
              <a:gd name="connsiteX142" fmla="*/ 1950224 w 9762426"/>
              <a:gd name="connsiteY142" fmla="*/ 9965502 h 13283603"/>
              <a:gd name="connsiteX143" fmla="*/ 2025178 w 9762426"/>
              <a:gd name="connsiteY143" fmla="*/ 10008776 h 13283603"/>
              <a:gd name="connsiteX144" fmla="*/ 2068453 w 9762426"/>
              <a:gd name="connsiteY144" fmla="*/ 9933821 h 13283603"/>
              <a:gd name="connsiteX145" fmla="*/ 2017754 w 9762426"/>
              <a:gd name="connsiteY145" fmla="*/ 9889027 h 13283603"/>
              <a:gd name="connsiteX146" fmla="*/ 6025661 w 9762426"/>
              <a:gd name="connsiteY146" fmla="*/ 9889026 h 13283603"/>
              <a:gd name="connsiteX147" fmla="*/ 6001406 w 9762426"/>
              <a:gd name="connsiteY147" fmla="*/ 9890546 h 13283603"/>
              <a:gd name="connsiteX148" fmla="*/ 5958130 w 9762426"/>
              <a:gd name="connsiteY148" fmla="*/ 9965501 h 13283603"/>
              <a:gd name="connsiteX149" fmla="*/ 6033085 w 9762426"/>
              <a:gd name="connsiteY149" fmla="*/ 10008777 h 13283603"/>
              <a:gd name="connsiteX150" fmla="*/ 6076360 w 9762426"/>
              <a:gd name="connsiteY150" fmla="*/ 9933821 h 13283603"/>
              <a:gd name="connsiteX151" fmla="*/ 6025661 w 9762426"/>
              <a:gd name="connsiteY151" fmla="*/ 9889026 h 13283603"/>
              <a:gd name="connsiteX152" fmla="*/ 4689692 w 9762426"/>
              <a:gd name="connsiteY152" fmla="*/ 9889026 h 13283603"/>
              <a:gd name="connsiteX153" fmla="*/ 4665437 w 9762426"/>
              <a:gd name="connsiteY153" fmla="*/ 9890547 h 13283603"/>
              <a:gd name="connsiteX154" fmla="*/ 4622162 w 9762426"/>
              <a:gd name="connsiteY154" fmla="*/ 9965501 h 13283603"/>
              <a:gd name="connsiteX155" fmla="*/ 4697115 w 9762426"/>
              <a:gd name="connsiteY155" fmla="*/ 10008776 h 13283603"/>
              <a:gd name="connsiteX156" fmla="*/ 4740391 w 9762426"/>
              <a:gd name="connsiteY156" fmla="*/ 9933822 h 13283603"/>
              <a:gd name="connsiteX157" fmla="*/ 4689692 w 9762426"/>
              <a:gd name="connsiteY157" fmla="*/ 9889026 h 13283603"/>
              <a:gd name="connsiteX158" fmla="*/ 3353723 w 9762426"/>
              <a:gd name="connsiteY158" fmla="*/ 9889026 h 13283603"/>
              <a:gd name="connsiteX159" fmla="*/ 3329468 w 9762426"/>
              <a:gd name="connsiteY159" fmla="*/ 9890546 h 13283603"/>
              <a:gd name="connsiteX160" fmla="*/ 3286193 w 9762426"/>
              <a:gd name="connsiteY160" fmla="*/ 9965501 h 13283603"/>
              <a:gd name="connsiteX161" fmla="*/ 3361147 w 9762426"/>
              <a:gd name="connsiteY161" fmla="*/ 10008776 h 13283603"/>
              <a:gd name="connsiteX162" fmla="*/ 3404422 w 9762426"/>
              <a:gd name="connsiteY162" fmla="*/ 9933821 h 13283603"/>
              <a:gd name="connsiteX163" fmla="*/ 3353723 w 9762426"/>
              <a:gd name="connsiteY163" fmla="*/ 9889026 h 13283603"/>
              <a:gd name="connsiteX164" fmla="*/ 887984 w 9762426"/>
              <a:gd name="connsiteY164" fmla="*/ 9445704 h 13283603"/>
              <a:gd name="connsiteX165" fmla="*/ 833413 w 9762426"/>
              <a:gd name="connsiteY165" fmla="*/ 9500276 h 13283603"/>
              <a:gd name="connsiteX166" fmla="*/ 833413 w 9762426"/>
              <a:gd name="connsiteY166" fmla="*/ 11346444 h 13283603"/>
              <a:gd name="connsiteX167" fmla="*/ 887984 w 9762426"/>
              <a:gd name="connsiteY167" fmla="*/ 11401016 h 13283603"/>
              <a:gd name="connsiteX168" fmla="*/ 942556 w 9762426"/>
              <a:gd name="connsiteY168" fmla="*/ 11346444 h 13283603"/>
              <a:gd name="connsiteX169" fmla="*/ 942556 w 9762426"/>
              <a:gd name="connsiteY169" fmla="*/ 9500276 h 13283603"/>
              <a:gd name="connsiteX170" fmla="*/ 887984 w 9762426"/>
              <a:gd name="connsiteY170" fmla="*/ 9445704 h 13283603"/>
              <a:gd name="connsiteX171" fmla="*/ 8472035 w 9762426"/>
              <a:gd name="connsiteY171" fmla="*/ 8839170 h 13283603"/>
              <a:gd name="connsiteX172" fmla="*/ 8451255 w 9762426"/>
              <a:gd name="connsiteY172" fmla="*/ 8859950 h 13283603"/>
              <a:gd name="connsiteX173" fmla="*/ 8451255 w 9762426"/>
              <a:gd name="connsiteY173" fmla="*/ 9297078 h 13283603"/>
              <a:gd name="connsiteX174" fmla="*/ 8472035 w 9762426"/>
              <a:gd name="connsiteY174" fmla="*/ 9317858 h 13283603"/>
              <a:gd name="connsiteX175" fmla="*/ 9358190 w 9762426"/>
              <a:gd name="connsiteY175" fmla="*/ 9317858 h 13283603"/>
              <a:gd name="connsiteX176" fmla="*/ 9378970 w 9762426"/>
              <a:gd name="connsiteY176" fmla="*/ 9297078 h 13283603"/>
              <a:gd name="connsiteX177" fmla="*/ 9378970 w 9762426"/>
              <a:gd name="connsiteY177" fmla="*/ 8859950 h 13283603"/>
              <a:gd name="connsiteX178" fmla="*/ 9358190 w 9762426"/>
              <a:gd name="connsiteY178" fmla="*/ 8839170 h 13283603"/>
              <a:gd name="connsiteX179" fmla="*/ 7135286 w 9762426"/>
              <a:gd name="connsiteY179" fmla="*/ 8839170 h 13283603"/>
              <a:gd name="connsiteX180" fmla="*/ 7114506 w 9762426"/>
              <a:gd name="connsiteY180" fmla="*/ 8859950 h 13283603"/>
              <a:gd name="connsiteX181" fmla="*/ 7114506 w 9762426"/>
              <a:gd name="connsiteY181" fmla="*/ 9297078 h 13283603"/>
              <a:gd name="connsiteX182" fmla="*/ 7135286 w 9762426"/>
              <a:gd name="connsiteY182" fmla="*/ 9317858 h 13283603"/>
              <a:gd name="connsiteX183" fmla="*/ 8021442 w 9762426"/>
              <a:gd name="connsiteY183" fmla="*/ 9317858 h 13283603"/>
              <a:gd name="connsiteX184" fmla="*/ 8042222 w 9762426"/>
              <a:gd name="connsiteY184" fmla="*/ 9297078 h 13283603"/>
              <a:gd name="connsiteX185" fmla="*/ 8042222 w 9762426"/>
              <a:gd name="connsiteY185" fmla="*/ 8859950 h 13283603"/>
              <a:gd name="connsiteX186" fmla="*/ 8021442 w 9762426"/>
              <a:gd name="connsiteY186" fmla="*/ 8839170 h 13283603"/>
              <a:gd name="connsiteX187" fmla="*/ 5794703 w 9762426"/>
              <a:gd name="connsiteY187" fmla="*/ 8839170 h 13283603"/>
              <a:gd name="connsiteX188" fmla="*/ 5777753 w 9762426"/>
              <a:gd name="connsiteY188" fmla="*/ 8856120 h 13283603"/>
              <a:gd name="connsiteX189" fmla="*/ 5777753 w 9762426"/>
              <a:gd name="connsiteY189" fmla="*/ 9749935 h 13283603"/>
              <a:gd name="connsiteX190" fmla="*/ 5794703 w 9762426"/>
              <a:gd name="connsiteY190" fmla="*/ 9766885 h 13283603"/>
              <a:gd name="connsiteX191" fmla="*/ 6688518 w 9762426"/>
              <a:gd name="connsiteY191" fmla="*/ 9766885 h 13283603"/>
              <a:gd name="connsiteX192" fmla="*/ 6705468 w 9762426"/>
              <a:gd name="connsiteY192" fmla="*/ 9749935 h 13283603"/>
              <a:gd name="connsiteX193" fmla="*/ 6705468 w 9762426"/>
              <a:gd name="connsiteY193" fmla="*/ 8856120 h 13283603"/>
              <a:gd name="connsiteX194" fmla="*/ 6688518 w 9762426"/>
              <a:gd name="connsiteY194" fmla="*/ 8839170 h 13283603"/>
              <a:gd name="connsiteX195" fmla="*/ 4457950 w 9762426"/>
              <a:gd name="connsiteY195" fmla="*/ 8839170 h 13283603"/>
              <a:gd name="connsiteX196" fmla="*/ 4441000 w 9762426"/>
              <a:gd name="connsiteY196" fmla="*/ 8856120 h 13283603"/>
              <a:gd name="connsiteX197" fmla="*/ 4441000 w 9762426"/>
              <a:gd name="connsiteY197" fmla="*/ 9749935 h 13283603"/>
              <a:gd name="connsiteX198" fmla="*/ 4457950 w 9762426"/>
              <a:gd name="connsiteY198" fmla="*/ 9766885 h 13283603"/>
              <a:gd name="connsiteX199" fmla="*/ 5351765 w 9762426"/>
              <a:gd name="connsiteY199" fmla="*/ 9766885 h 13283603"/>
              <a:gd name="connsiteX200" fmla="*/ 5368715 w 9762426"/>
              <a:gd name="connsiteY200" fmla="*/ 9749935 h 13283603"/>
              <a:gd name="connsiteX201" fmla="*/ 5368715 w 9762426"/>
              <a:gd name="connsiteY201" fmla="*/ 8856120 h 13283603"/>
              <a:gd name="connsiteX202" fmla="*/ 5351765 w 9762426"/>
              <a:gd name="connsiteY202" fmla="*/ 8839170 h 13283603"/>
              <a:gd name="connsiteX203" fmla="*/ 3121196 w 9762426"/>
              <a:gd name="connsiteY203" fmla="*/ 8839170 h 13283603"/>
              <a:gd name="connsiteX204" fmla="*/ 3104246 w 9762426"/>
              <a:gd name="connsiteY204" fmla="*/ 8856120 h 13283603"/>
              <a:gd name="connsiteX205" fmla="*/ 3104246 w 9762426"/>
              <a:gd name="connsiteY205" fmla="*/ 9749935 h 13283603"/>
              <a:gd name="connsiteX206" fmla="*/ 3121196 w 9762426"/>
              <a:gd name="connsiteY206" fmla="*/ 9766885 h 13283603"/>
              <a:gd name="connsiteX207" fmla="*/ 4015011 w 9762426"/>
              <a:gd name="connsiteY207" fmla="*/ 9766885 h 13283603"/>
              <a:gd name="connsiteX208" fmla="*/ 4031961 w 9762426"/>
              <a:gd name="connsiteY208" fmla="*/ 9749935 h 13283603"/>
              <a:gd name="connsiteX209" fmla="*/ 4031961 w 9762426"/>
              <a:gd name="connsiteY209" fmla="*/ 8856120 h 13283603"/>
              <a:gd name="connsiteX210" fmla="*/ 4015011 w 9762426"/>
              <a:gd name="connsiteY210" fmla="*/ 8839170 h 13283603"/>
              <a:gd name="connsiteX211" fmla="*/ 1784442 w 9762426"/>
              <a:gd name="connsiteY211" fmla="*/ 8839170 h 13283603"/>
              <a:gd name="connsiteX212" fmla="*/ 1767492 w 9762426"/>
              <a:gd name="connsiteY212" fmla="*/ 8856120 h 13283603"/>
              <a:gd name="connsiteX213" fmla="*/ 1767492 w 9762426"/>
              <a:gd name="connsiteY213" fmla="*/ 9749935 h 13283603"/>
              <a:gd name="connsiteX214" fmla="*/ 1784442 w 9762426"/>
              <a:gd name="connsiteY214" fmla="*/ 9766885 h 13283603"/>
              <a:gd name="connsiteX215" fmla="*/ 2678257 w 9762426"/>
              <a:gd name="connsiteY215" fmla="*/ 9766885 h 13283603"/>
              <a:gd name="connsiteX216" fmla="*/ 2695207 w 9762426"/>
              <a:gd name="connsiteY216" fmla="*/ 9749935 h 13283603"/>
              <a:gd name="connsiteX217" fmla="*/ 2695207 w 9762426"/>
              <a:gd name="connsiteY217" fmla="*/ 8856120 h 13283603"/>
              <a:gd name="connsiteX218" fmla="*/ 2678257 w 9762426"/>
              <a:gd name="connsiteY218" fmla="*/ 8839170 h 13283603"/>
              <a:gd name="connsiteX219" fmla="*/ 3353723 w 9762426"/>
              <a:gd name="connsiteY219" fmla="*/ 8551889 h 13283603"/>
              <a:gd name="connsiteX220" fmla="*/ 3329468 w 9762426"/>
              <a:gd name="connsiteY220" fmla="*/ 8553408 h 13283603"/>
              <a:gd name="connsiteX221" fmla="*/ 3286193 w 9762426"/>
              <a:gd name="connsiteY221" fmla="*/ 8628363 h 13283603"/>
              <a:gd name="connsiteX222" fmla="*/ 3361147 w 9762426"/>
              <a:gd name="connsiteY222" fmla="*/ 8671639 h 13283603"/>
              <a:gd name="connsiteX223" fmla="*/ 3404422 w 9762426"/>
              <a:gd name="connsiteY223" fmla="*/ 8596683 h 13283603"/>
              <a:gd name="connsiteX224" fmla="*/ 3353723 w 9762426"/>
              <a:gd name="connsiteY224" fmla="*/ 8551889 h 13283603"/>
              <a:gd name="connsiteX225" fmla="*/ 2017754 w 9762426"/>
              <a:gd name="connsiteY225" fmla="*/ 8551889 h 13283603"/>
              <a:gd name="connsiteX226" fmla="*/ 1993499 w 9762426"/>
              <a:gd name="connsiteY226" fmla="*/ 8553408 h 13283603"/>
              <a:gd name="connsiteX227" fmla="*/ 1950224 w 9762426"/>
              <a:gd name="connsiteY227" fmla="*/ 8628364 h 13283603"/>
              <a:gd name="connsiteX228" fmla="*/ 2025178 w 9762426"/>
              <a:gd name="connsiteY228" fmla="*/ 8671639 h 13283603"/>
              <a:gd name="connsiteX229" fmla="*/ 2068453 w 9762426"/>
              <a:gd name="connsiteY229" fmla="*/ 8596683 h 13283603"/>
              <a:gd name="connsiteX230" fmla="*/ 2017754 w 9762426"/>
              <a:gd name="connsiteY230" fmla="*/ 8551889 h 13283603"/>
              <a:gd name="connsiteX231" fmla="*/ 6025660 w 9762426"/>
              <a:gd name="connsiteY231" fmla="*/ 8551888 h 13283603"/>
              <a:gd name="connsiteX232" fmla="*/ 6001405 w 9762426"/>
              <a:gd name="connsiteY232" fmla="*/ 8553409 h 13283603"/>
              <a:gd name="connsiteX233" fmla="*/ 5958130 w 9762426"/>
              <a:gd name="connsiteY233" fmla="*/ 8628363 h 13283603"/>
              <a:gd name="connsiteX234" fmla="*/ 6033085 w 9762426"/>
              <a:gd name="connsiteY234" fmla="*/ 8671638 h 13283603"/>
              <a:gd name="connsiteX235" fmla="*/ 6076360 w 9762426"/>
              <a:gd name="connsiteY235" fmla="*/ 8596683 h 13283603"/>
              <a:gd name="connsiteX236" fmla="*/ 6025660 w 9762426"/>
              <a:gd name="connsiteY236" fmla="*/ 8551888 h 13283603"/>
              <a:gd name="connsiteX237" fmla="*/ 4689692 w 9762426"/>
              <a:gd name="connsiteY237" fmla="*/ 8551888 h 13283603"/>
              <a:gd name="connsiteX238" fmla="*/ 4665437 w 9762426"/>
              <a:gd name="connsiteY238" fmla="*/ 8553409 h 13283603"/>
              <a:gd name="connsiteX239" fmla="*/ 4622162 w 9762426"/>
              <a:gd name="connsiteY239" fmla="*/ 8628363 h 13283603"/>
              <a:gd name="connsiteX240" fmla="*/ 4697116 w 9762426"/>
              <a:gd name="connsiteY240" fmla="*/ 8671638 h 13283603"/>
              <a:gd name="connsiteX241" fmla="*/ 4740391 w 9762426"/>
              <a:gd name="connsiteY241" fmla="*/ 8596684 h 13283603"/>
              <a:gd name="connsiteX242" fmla="*/ 4689692 w 9762426"/>
              <a:gd name="connsiteY242" fmla="*/ 8551888 h 13283603"/>
              <a:gd name="connsiteX243" fmla="*/ 454103 w 9762426"/>
              <a:gd name="connsiteY243" fmla="*/ 8406754 h 13283603"/>
              <a:gd name="connsiteX244" fmla="*/ 433323 w 9762426"/>
              <a:gd name="connsiteY244" fmla="*/ 8427534 h 13283603"/>
              <a:gd name="connsiteX245" fmla="*/ 433323 w 9762426"/>
              <a:gd name="connsiteY245" fmla="*/ 8864662 h 13283603"/>
              <a:gd name="connsiteX246" fmla="*/ 454103 w 9762426"/>
              <a:gd name="connsiteY246" fmla="*/ 8885442 h 13283603"/>
              <a:gd name="connsiteX247" fmla="*/ 1340258 w 9762426"/>
              <a:gd name="connsiteY247" fmla="*/ 8885442 h 13283603"/>
              <a:gd name="connsiteX248" fmla="*/ 1361038 w 9762426"/>
              <a:gd name="connsiteY248" fmla="*/ 8864662 h 13283603"/>
              <a:gd name="connsiteX249" fmla="*/ 1361038 w 9762426"/>
              <a:gd name="connsiteY249" fmla="*/ 8427534 h 13283603"/>
              <a:gd name="connsiteX250" fmla="*/ 1340258 w 9762426"/>
              <a:gd name="connsiteY250" fmla="*/ 8406754 h 13283603"/>
              <a:gd name="connsiteX251" fmla="*/ 8472035 w 9762426"/>
              <a:gd name="connsiteY251" fmla="*/ 7501055 h 13283603"/>
              <a:gd name="connsiteX252" fmla="*/ 8451255 w 9762426"/>
              <a:gd name="connsiteY252" fmla="*/ 7521835 h 13283603"/>
              <a:gd name="connsiteX253" fmla="*/ 8451255 w 9762426"/>
              <a:gd name="connsiteY253" fmla="*/ 7958962 h 13283603"/>
              <a:gd name="connsiteX254" fmla="*/ 8472035 w 9762426"/>
              <a:gd name="connsiteY254" fmla="*/ 7979742 h 13283603"/>
              <a:gd name="connsiteX255" fmla="*/ 9358190 w 9762426"/>
              <a:gd name="connsiteY255" fmla="*/ 7979742 h 13283603"/>
              <a:gd name="connsiteX256" fmla="*/ 9378970 w 9762426"/>
              <a:gd name="connsiteY256" fmla="*/ 7958962 h 13283603"/>
              <a:gd name="connsiteX257" fmla="*/ 9378970 w 9762426"/>
              <a:gd name="connsiteY257" fmla="*/ 7521835 h 13283603"/>
              <a:gd name="connsiteX258" fmla="*/ 9358190 w 9762426"/>
              <a:gd name="connsiteY258" fmla="*/ 7501055 h 13283603"/>
              <a:gd name="connsiteX259" fmla="*/ 7135286 w 9762426"/>
              <a:gd name="connsiteY259" fmla="*/ 7501055 h 13283603"/>
              <a:gd name="connsiteX260" fmla="*/ 7114506 w 9762426"/>
              <a:gd name="connsiteY260" fmla="*/ 7521835 h 13283603"/>
              <a:gd name="connsiteX261" fmla="*/ 7114506 w 9762426"/>
              <a:gd name="connsiteY261" fmla="*/ 7958962 h 13283603"/>
              <a:gd name="connsiteX262" fmla="*/ 7135286 w 9762426"/>
              <a:gd name="connsiteY262" fmla="*/ 7979742 h 13283603"/>
              <a:gd name="connsiteX263" fmla="*/ 8021442 w 9762426"/>
              <a:gd name="connsiteY263" fmla="*/ 7979742 h 13283603"/>
              <a:gd name="connsiteX264" fmla="*/ 8042222 w 9762426"/>
              <a:gd name="connsiteY264" fmla="*/ 7958962 h 13283603"/>
              <a:gd name="connsiteX265" fmla="*/ 8042222 w 9762426"/>
              <a:gd name="connsiteY265" fmla="*/ 7521835 h 13283603"/>
              <a:gd name="connsiteX266" fmla="*/ 8021442 w 9762426"/>
              <a:gd name="connsiteY266" fmla="*/ 7501055 h 13283603"/>
              <a:gd name="connsiteX267" fmla="*/ 5794703 w 9762426"/>
              <a:gd name="connsiteY267" fmla="*/ 7501055 h 13283603"/>
              <a:gd name="connsiteX268" fmla="*/ 5777753 w 9762426"/>
              <a:gd name="connsiteY268" fmla="*/ 7518005 h 13283603"/>
              <a:gd name="connsiteX269" fmla="*/ 5777753 w 9762426"/>
              <a:gd name="connsiteY269" fmla="*/ 8411820 h 13283603"/>
              <a:gd name="connsiteX270" fmla="*/ 5794703 w 9762426"/>
              <a:gd name="connsiteY270" fmla="*/ 8428770 h 13283603"/>
              <a:gd name="connsiteX271" fmla="*/ 6688518 w 9762426"/>
              <a:gd name="connsiteY271" fmla="*/ 8428770 h 13283603"/>
              <a:gd name="connsiteX272" fmla="*/ 6705468 w 9762426"/>
              <a:gd name="connsiteY272" fmla="*/ 8411820 h 13283603"/>
              <a:gd name="connsiteX273" fmla="*/ 6705468 w 9762426"/>
              <a:gd name="connsiteY273" fmla="*/ 7518005 h 13283603"/>
              <a:gd name="connsiteX274" fmla="*/ 6688518 w 9762426"/>
              <a:gd name="connsiteY274" fmla="*/ 7501055 h 13283603"/>
              <a:gd name="connsiteX275" fmla="*/ 4457950 w 9762426"/>
              <a:gd name="connsiteY275" fmla="*/ 7501055 h 13283603"/>
              <a:gd name="connsiteX276" fmla="*/ 4441000 w 9762426"/>
              <a:gd name="connsiteY276" fmla="*/ 7518005 h 13283603"/>
              <a:gd name="connsiteX277" fmla="*/ 4441000 w 9762426"/>
              <a:gd name="connsiteY277" fmla="*/ 8411820 h 13283603"/>
              <a:gd name="connsiteX278" fmla="*/ 4457950 w 9762426"/>
              <a:gd name="connsiteY278" fmla="*/ 8428770 h 13283603"/>
              <a:gd name="connsiteX279" fmla="*/ 5351765 w 9762426"/>
              <a:gd name="connsiteY279" fmla="*/ 8428770 h 13283603"/>
              <a:gd name="connsiteX280" fmla="*/ 5368715 w 9762426"/>
              <a:gd name="connsiteY280" fmla="*/ 8411820 h 13283603"/>
              <a:gd name="connsiteX281" fmla="*/ 5368715 w 9762426"/>
              <a:gd name="connsiteY281" fmla="*/ 7518005 h 13283603"/>
              <a:gd name="connsiteX282" fmla="*/ 5351765 w 9762426"/>
              <a:gd name="connsiteY282" fmla="*/ 7501055 h 13283603"/>
              <a:gd name="connsiteX283" fmla="*/ 3121196 w 9762426"/>
              <a:gd name="connsiteY283" fmla="*/ 7501055 h 13283603"/>
              <a:gd name="connsiteX284" fmla="*/ 3104246 w 9762426"/>
              <a:gd name="connsiteY284" fmla="*/ 7518005 h 13283603"/>
              <a:gd name="connsiteX285" fmla="*/ 3104246 w 9762426"/>
              <a:gd name="connsiteY285" fmla="*/ 8411820 h 13283603"/>
              <a:gd name="connsiteX286" fmla="*/ 3121196 w 9762426"/>
              <a:gd name="connsiteY286" fmla="*/ 8428770 h 13283603"/>
              <a:gd name="connsiteX287" fmla="*/ 4015011 w 9762426"/>
              <a:gd name="connsiteY287" fmla="*/ 8428770 h 13283603"/>
              <a:gd name="connsiteX288" fmla="*/ 4031961 w 9762426"/>
              <a:gd name="connsiteY288" fmla="*/ 8411820 h 13283603"/>
              <a:gd name="connsiteX289" fmla="*/ 4031961 w 9762426"/>
              <a:gd name="connsiteY289" fmla="*/ 7518005 h 13283603"/>
              <a:gd name="connsiteX290" fmla="*/ 4015011 w 9762426"/>
              <a:gd name="connsiteY290" fmla="*/ 7501055 h 13283603"/>
              <a:gd name="connsiteX291" fmla="*/ 1784442 w 9762426"/>
              <a:gd name="connsiteY291" fmla="*/ 7501055 h 13283603"/>
              <a:gd name="connsiteX292" fmla="*/ 1767492 w 9762426"/>
              <a:gd name="connsiteY292" fmla="*/ 7518005 h 13283603"/>
              <a:gd name="connsiteX293" fmla="*/ 1767492 w 9762426"/>
              <a:gd name="connsiteY293" fmla="*/ 8411820 h 13283603"/>
              <a:gd name="connsiteX294" fmla="*/ 1784442 w 9762426"/>
              <a:gd name="connsiteY294" fmla="*/ 8428770 h 13283603"/>
              <a:gd name="connsiteX295" fmla="*/ 2678257 w 9762426"/>
              <a:gd name="connsiteY295" fmla="*/ 8428770 h 13283603"/>
              <a:gd name="connsiteX296" fmla="*/ 2695207 w 9762426"/>
              <a:gd name="connsiteY296" fmla="*/ 8411820 h 13283603"/>
              <a:gd name="connsiteX297" fmla="*/ 2695207 w 9762426"/>
              <a:gd name="connsiteY297" fmla="*/ 7518005 h 13283603"/>
              <a:gd name="connsiteX298" fmla="*/ 2678257 w 9762426"/>
              <a:gd name="connsiteY298" fmla="*/ 7501055 h 13283603"/>
              <a:gd name="connsiteX299" fmla="*/ 454103 w 9762426"/>
              <a:gd name="connsiteY299" fmla="*/ 7501055 h 13283603"/>
              <a:gd name="connsiteX300" fmla="*/ 433323 w 9762426"/>
              <a:gd name="connsiteY300" fmla="*/ 7521835 h 13283603"/>
              <a:gd name="connsiteX301" fmla="*/ 433323 w 9762426"/>
              <a:gd name="connsiteY301" fmla="*/ 7958962 h 13283603"/>
              <a:gd name="connsiteX302" fmla="*/ 454103 w 9762426"/>
              <a:gd name="connsiteY302" fmla="*/ 7979742 h 13283603"/>
              <a:gd name="connsiteX303" fmla="*/ 1340258 w 9762426"/>
              <a:gd name="connsiteY303" fmla="*/ 7979742 h 13283603"/>
              <a:gd name="connsiteX304" fmla="*/ 1361038 w 9762426"/>
              <a:gd name="connsiteY304" fmla="*/ 7958962 h 13283603"/>
              <a:gd name="connsiteX305" fmla="*/ 1361038 w 9762426"/>
              <a:gd name="connsiteY305" fmla="*/ 7521835 h 13283603"/>
              <a:gd name="connsiteX306" fmla="*/ 1340258 w 9762426"/>
              <a:gd name="connsiteY306" fmla="*/ 7501055 h 13283603"/>
              <a:gd name="connsiteX307" fmla="*/ 6025663 w 9762426"/>
              <a:gd name="connsiteY307" fmla="*/ 7219195 h 13283603"/>
              <a:gd name="connsiteX308" fmla="*/ 6001407 w 9762426"/>
              <a:gd name="connsiteY308" fmla="*/ 7220715 h 13283603"/>
              <a:gd name="connsiteX309" fmla="*/ 5958132 w 9762426"/>
              <a:gd name="connsiteY309" fmla="*/ 7295669 h 13283603"/>
              <a:gd name="connsiteX310" fmla="*/ 6033087 w 9762426"/>
              <a:gd name="connsiteY310" fmla="*/ 7338944 h 13283603"/>
              <a:gd name="connsiteX311" fmla="*/ 6076362 w 9762426"/>
              <a:gd name="connsiteY311" fmla="*/ 7263990 h 13283603"/>
              <a:gd name="connsiteX312" fmla="*/ 6025663 w 9762426"/>
              <a:gd name="connsiteY312" fmla="*/ 7219195 h 13283603"/>
              <a:gd name="connsiteX313" fmla="*/ 2017756 w 9762426"/>
              <a:gd name="connsiteY313" fmla="*/ 7219195 h 13283603"/>
              <a:gd name="connsiteX314" fmla="*/ 1993501 w 9762426"/>
              <a:gd name="connsiteY314" fmla="*/ 7220716 h 13283603"/>
              <a:gd name="connsiteX315" fmla="*/ 1950225 w 9762426"/>
              <a:gd name="connsiteY315" fmla="*/ 7295669 h 13283603"/>
              <a:gd name="connsiteX316" fmla="*/ 2025180 w 9762426"/>
              <a:gd name="connsiteY316" fmla="*/ 7338944 h 13283603"/>
              <a:gd name="connsiteX317" fmla="*/ 2068455 w 9762426"/>
              <a:gd name="connsiteY317" fmla="*/ 7263991 h 13283603"/>
              <a:gd name="connsiteX318" fmla="*/ 2017756 w 9762426"/>
              <a:gd name="connsiteY318" fmla="*/ 7219195 h 13283603"/>
              <a:gd name="connsiteX319" fmla="*/ 4689694 w 9762426"/>
              <a:gd name="connsiteY319" fmla="*/ 7219195 h 13283603"/>
              <a:gd name="connsiteX320" fmla="*/ 4665439 w 9762426"/>
              <a:gd name="connsiteY320" fmla="*/ 7220715 h 13283603"/>
              <a:gd name="connsiteX321" fmla="*/ 4622164 w 9762426"/>
              <a:gd name="connsiteY321" fmla="*/ 7295670 h 13283603"/>
              <a:gd name="connsiteX322" fmla="*/ 4697118 w 9762426"/>
              <a:gd name="connsiteY322" fmla="*/ 7338945 h 13283603"/>
              <a:gd name="connsiteX323" fmla="*/ 4740393 w 9762426"/>
              <a:gd name="connsiteY323" fmla="*/ 7263990 h 13283603"/>
              <a:gd name="connsiteX324" fmla="*/ 4689694 w 9762426"/>
              <a:gd name="connsiteY324" fmla="*/ 7219195 h 13283603"/>
              <a:gd name="connsiteX325" fmla="*/ 3353725 w 9762426"/>
              <a:gd name="connsiteY325" fmla="*/ 7219195 h 13283603"/>
              <a:gd name="connsiteX326" fmla="*/ 3329470 w 9762426"/>
              <a:gd name="connsiteY326" fmla="*/ 7220715 h 13283603"/>
              <a:gd name="connsiteX327" fmla="*/ 3286194 w 9762426"/>
              <a:gd name="connsiteY327" fmla="*/ 7295669 h 13283603"/>
              <a:gd name="connsiteX328" fmla="*/ 3361149 w 9762426"/>
              <a:gd name="connsiteY328" fmla="*/ 7338944 h 13283603"/>
              <a:gd name="connsiteX329" fmla="*/ 3404424 w 9762426"/>
              <a:gd name="connsiteY329" fmla="*/ 7263990 h 13283603"/>
              <a:gd name="connsiteX330" fmla="*/ 3353725 w 9762426"/>
              <a:gd name="connsiteY330" fmla="*/ 7219195 h 13283603"/>
              <a:gd name="connsiteX331" fmla="*/ 4461780 w 9762426"/>
              <a:gd name="connsiteY331" fmla="*/ 6188447 h 13283603"/>
              <a:gd name="connsiteX332" fmla="*/ 4441000 w 9762426"/>
              <a:gd name="connsiteY332" fmla="*/ 6209227 h 13283603"/>
              <a:gd name="connsiteX333" fmla="*/ 4441000 w 9762426"/>
              <a:gd name="connsiteY333" fmla="*/ 6646354 h 13283603"/>
              <a:gd name="connsiteX334" fmla="*/ 4461780 w 9762426"/>
              <a:gd name="connsiteY334" fmla="*/ 6667135 h 13283603"/>
              <a:gd name="connsiteX335" fmla="*/ 5347935 w 9762426"/>
              <a:gd name="connsiteY335" fmla="*/ 6667135 h 13283603"/>
              <a:gd name="connsiteX336" fmla="*/ 5368715 w 9762426"/>
              <a:gd name="connsiteY336" fmla="*/ 6646354 h 13283603"/>
              <a:gd name="connsiteX337" fmla="*/ 5368715 w 9762426"/>
              <a:gd name="connsiteY337" fmla="*/ 6209227 h 13283603"/>
              <a:gd name="connsiteX338" fmla="*/ 5347935 w 9762426"/>
              <a:gd name="connsiteY338" fmla="*/ 6188447 h 13283603"/>
              <a:gd name="connsiteX339" fmla="*/ 3125026 w 9762426"/>
              <a:gd name="connsiteY339" fmla="*/ 6188447 h 13283603"/>
              <a:gd name="connsiteX340" fmla="*/ 3104246 w 9762426"/>
              <a:gd name="connsiteY340" fmla="*/ 6209227 h 13283603"/>
              <a:gd name="connsiteX341" fmla="*/ 3104246 w 9762426"/>
              <a:gd name="connsiteY341" fmla="*/ 6646354 h 13283603"/>
              <a:gd name="connsiteX342" fmla="*/ 3125026 w 9762426"/>
              <a:gd name="connsiteY342" fmla="*/ 6667135 h 13283603"/>
              <a:gd name="connsiteX343" fmla="*/ 4011181 w 9762426"/>
              <a:gd name="connsiteY343" fmla="*/ 6667135 h 13283603"/>
              <a:gd name="connsiteX344" fmla="*/ 4031961 w 9762426"/>
              <a:gd name="connsiteY344" fmla="*/ 6646354 h 13283603"/>
              <a:gd name="connsiteX345" fmla="*/ 4031961 w 9762426"/>
              <a:gd name="connsiteY345" fmla="*/ 6209227 h 13283603"/>
              <a:gd name="connsiteX346" fmla="*/ 4011181 w 9762426"/>
              <a:gd name="connsiteY346" fmla="*/ 6188447 h 13283603"/>
              <a:gd name="connsiteX347" fmla="*/ 1788272 w 9762426"/>
              <a:gd name="connsiteY347" fmla="*/ 6188447 h 13283603"/>
              <a:gd name="connsiteX348" fmla="*/ 1767492 w 9762426"/>
              <a:gd name="connsiteY348" fmla="*/ 6209227 h 13283603"/>
              <a:gd name="connsiteX349" fmla="*/ 1767492 w 9762426"/>
              <a:gd name="connsiteY349" fmla="*/ 6646354 h 13283603"/>
              <a:gd name="connsiteX350" fmla="*/ 1788272 w 9762426"/>
              <a:gd name="connsiteY350" fmla="*/ 6667135 h 13283603"/>
              <a:gd name="connsiteX351" fmla="*/ 2674427 w 9762426"/>
              <a:gd name="connsiteY351" fmla="*/ 6667135 h 13283603"/>
              <a:gd name="connsiteX352" fmla="*/ 2695207 w 9762426"/>
              <a:gd name="connsiteY352" fmla="*/ 6646354 h 13283603"/>
              <a:gd name="connsiteX353" fmla="*/ 2695207 w 9762426"/>
              <a:gd name="connsiteY353" fmla="*/ 6209227 h 13283603"/>
              <a:gd name="connsiteX354" fmla="*/ 2674427 w 9762426"/>
              <a:gd name="connsiteY354" fmla="*/ 6188447 h 13283603"/>
              <a:gd name="connsiteX355" fmla="*/ 62091 w 9762426"/>
              <a:gd name="connsiteY355" fmla="*/ 0 h 13283603"/>
              <a:gd name="connsiteX356" fmla="*/ 9700336 w 9762426"/>
              <a:gd name="connsiteY356" fmla="*/ 0 h 13283603"/>
              <a:gd name="connsiteX357" fmla="*/ 9762426 w 9762426"/>
              <a:gd name="connsiteY357" fmla="*/ 62090 h 13283603"/>
              <a:gd name="connsiteX358" fmla="*/ 9762426 w 9762426"/>
              <a:gd name="connsiteY358" fmla="*/ 13221513 h 13283603"/>
              <a:gd name="connsiteX359" fmla="*/ 9700336 w 9762426"/>
              <a:gd name="connsiteY359" fmla="*/ 13283603 h 13283603"/>
              <a:gd name="connsiteX360" fmla="*/ 62091 w 9762426"/>
              <a:gd name="connsiteY360" fmla="*/ 13283603 h 13283603"/>
              <a:gd name="connsiteX361" fmla="*/ 0 w 9762426"/>
              <a:gd name="connsiteY361" fmla="*/ 13221513 h 13283603"/>
              <a:gd name="connsiteX362" fmla="*/ 0 w 9762426"/>
              <a:gd name="connsiteY362" fmla="*/ 62090 h 13283603"/>
              <a:gd name="connsiteX363" fmla="*/ 62091 w 9762426"/>
              <a:gd name="connsiteY363" fmla="*/ 0 h 1328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</a:cxnLst>
            <a:rect l="l" t="t" r="r" b="b"/>
            <a:pathLst>
              <a:path w="9762426" h="13283603">
                <a:moveTo>
                  <a:pt x="454103" y="11964426"/>
                </a:moveTo>
                <a:cubicBezTo>
                  <a:pt x="442625" y="11964426"/>
                  <a:pt x="433323" y="11973728"/>
                  <a:pt x="433323" y="11985206"/>
                </a:cubicBezTo>
                <a:lnTo>
                  <a:pt x="433323" y="12422334"/>
                </a:lnTo>
                <a:cubicBezTo>
                  <a:pt x="433323" y="12433811"/>
                  <a:pt x="442625" y="12443114"/>
                  <a:pt x="454103" y="12443114"/>
                </a:cubicBezTo>
                <a:lnTo>
                  <a:pt x="1340258" y="12443114"/>
                </a:lnTo>
                <a:cubicBezTo>
                  <a:pt x="1351736" y="12443114"/>
                  <a:pt x="1361038" y="12433811"/>
                  <a:pt x="1361038" y="12422334"/>
                </a:cubicBezTo>
                <a:lnTo>
                  <a:pt x="1361038" y="11985206"/>
                </a:lnTo>
                <a:cubicBezTo>
                  <a:pt x="1361038" y="11973728"/>
                  <a:pt x="1351736" y="11964426"/>
                  <a:pt x="1340258" y="11964426"/>
                </a:cubicBezTo>
                <a:close/>
                <a:moveTo>
                  <a:pt x="8468205" y="11515399"/>
                </a:moveTo>
                <a:cubicBezTo>
                  <a:pt x="8458845" y="11515399"/>
                  <a:pt x="8451255" y="11522988"/>
                  <a:pt x="8451255" y="11532349"/>
                </a:cubicBezTo>
                <a:lnTo>
                  <a:pt x="8451255" y="12426164"/>
                </a:lnTo>
                <a:cubicBezTo>
                  <a:pt x="8451255" y="12435524"/>
                  <a:pt x="8458845" y="12443114"/>
                  <a:pt x="8468205" y="12443114"/>
                </a:cubicBezTo>
                <a:lnTo>
                  <a:pt x="9362020" y="12443114"/>
                </a:lnTo>
                <a:cubicBezTo>
                  <a:pt x="9371381" y="12443114"/>
                  <a:pt x="9378970" y="12435524"/>
                  <a:pt x="9378970" y="12426164"/>
                </a:cubicBezTo>
                <a:lnTo>
                  <a:pt x="9378970" y="11532349"/>
                </a:lnTo>
                <a:cubicBezTo>
                  <a:pt x="9378970" y="11522988"/>
                  <a:pt x="9371381" y="11515399"/>
                  <a:pt x="9362020" y="11515399"/>
                </a:cubicBezTo>
                <a:close/>
                <a:moveTo>
                  <a:pt x="7131456" y="11515399"/>
                </a:moveTo>
                <a:cubicBezTo>
                  <a:pt x="7122096" y="11515399"/>
                  <a:pt x="7114506" y="11522988"/>
                  <a:pt x="7114506" y="11532349"/>
                </a:cubicBezTo>
                <a:lnTo>
                  <a:pt x="7114506" y="12426164"/>
                </a:lnTo>
                <a:cubicBezTo>
                  <a:pt x="7114506" y="12435524"/>
                  <a:pt x="7122096" y="12443114"/>
                  <a:pt x="7131456" y="12443114"/>
                </a:cubicBezTo>
                <a:lnTo>
                  <a:pt x="8025272" y="12443114"/>
                </a:lnTo>
                <a:cubicBezTo>
                  <a:pt x="8034632" y="12443114"/>
                  <a:pt x="8042222" y="12435524"/>
                  <a:pt x="8042222" y="12426164"/>
                </a:cubicBezTo>
                <a:lnTo>
                  <a:pt x="8042222" y="11532349"/>
                </a:lnTo>
                <a:cubicBezTo>
                  <a:pt x="8042222" y="11522988"/>
                  <a:pt x="8034632" y="11515399"/>
                  <a:pt x="8025272" y="11515399"/>
                </a:cubicBezTo>
                <a:close/>
                <a:moveTo>
                  <a:pt x="5794703" y="11515399"/>
                </a:moveTo>
                <a:cubicBezTo>
                  <a:pt x="5785342" y="11515399"/>
                  <a:pt x="5777753" y="11522988"/>
                  <a:pt x="5777753" y="11532349"/>
                </a:cubicBezTo>
                <a:lnTo>
                  <a:pt x="5777753" y="12426164"/>
                </a:lnTo>
                <a:cubicBezTo>
                  <a:pt x="5777753" y="12435524"/>
                  <a:pt x="5785342" y="12443114"/>
                  <a:pt x="5794703" y="12443114"/>
                </a:cubicBezTo>
                <a:lnTo>
                  <a:pt x="6688518" y="12443114"/>
                </a:lnTo>
                <a:cubicBezTo>
                  <a:pt x="6697878" y="12443114"/>
                  <a:pt x="6705468" y="12435524"/>
                  <a:pt x="6705468" y="12426164"/>
                </a:cubicBezTo>
                <a:lnTo>
                  <a:pt x="6705468" y="11532349"/>
                </a:lnTo>
                <a:cubicBezTo>
                  <a:pt x="6705468" y="11522988"/>
                  <a:pt x="6697878" y="11515399"/>
                  <a:pt x="6688518" y="11515399"/>
                </a:cubicBezTo>
                <a:close/>
                <a:moveTo>
                  <a:pt x="4457950" y="11515399"/>
                </a:moveTo>
                <a:cubicBezTo>
                  <a:pt x="4448589" y="11515399"/>
                  <a:pt x="4441000" y="11522988"/>
                  <a:pt x="4441000" y="11532349"/>
                </a:cubicBezTo>
                <a:lnTo>
                  <a:pt x="4441000" y="12426164"/>
                </a:lnTo>
                <a:cubicBezTo>
                  <a:pt x="4441000" y="12435524"/>
                  <a:pt x="4448589" y="12443114"/>
                  <a:pt x="4457950" y="12443114"/>
                </a:cubicBezTo>
                <a:lnTo>
                  <a:pt x="5351765" y="12443114"/>
                </a:lnTo>
                <a:cubicBezTo>
                  <a:pt x="5361125" y="12443114"/>
                  <a:pt x="5368715" y="12435524"/>
                  <a:pt x="5368715" y="12426164"/>
                </a:cubicBezTo>
                <a:lnTo>
                  <a:pt x="5368715" y="11532349"/>
                </a:lnTo>
                <a:cubicBezTo>
                  <a:pt x="5368715" y="11522988"/>
                  <a:pt x="5361125" y="11515399"/>
                  <a:pt x="5351765" y="11515399"/>
                </a:cubicBezTo>
                <a:close/>
                <a:moveTo>
                  <a:pt x="3121196" y="11515399"/>
                </a:moveTo>
                <a:cubicBezTo>
                  <a:pt x="3111835" y="11515399"/>
                  <a:pt x="3104246" y="11522988"/>
                  <a:pt x="3104246" y="11532349"/>
                </a:cubicBezTo>
                <a:lnTo>
                  <a:pt x="3104246" y="12426164"/>
                </a:lnTo>
                <a:cubicBezTo>
                  <a:pt x="3104246" y="12435524"/>
                  <a:pt x="3111835" y="12443114"/>
                  <a:pt x="3121196" y="12443114"/>
                </a:cubicBezTo>
                <a:lnTo>
                  <a:pt x="4015011" y="12443114"/>
                </a:lnTo>
                <a:cubicBezTo>
                  <a:pt x="4024371" y="12443114"/>
                  <a:pt x="4031961" y="12435524"/>
                  <a:pt x="4031961" y="12426164"/>
                </a:cubicBezTo>
                <a:lnTo>
                  <a:pt x="4031961" y="11532349"/>
                </a:lnTo>
                <a:cubicBezTo>
                  <a:pt x="4031961" y="11522988"/>
                  <a:pt x="4024371" y="11515399"/>
                  <a:pt x="4015011" y="11515399"/>
                </a:cubicBezTo>
                <a:close/>
                <a:moveTo>
                  <a:pt x="1784442" y="11515399"/>
                </a:moveTo>
                <a:cubicBezTo>
                  <a:pt x="1775082" y="11515399"/>
                  <a:pt x="1767492" y="11522988"/>
                  <a:pt x="1767492" y="11532349"/>
                </a:cubicBezTo>
                <a:lnTo>
                  <a:pt x="1767492" y="12426164"/>
                </a:lnTo>
                <a:cubicBezTo>
                  <a:pt x="1767492" y="12435524"/>
                  <a:pt x="1775082" y="12443114"/>
                  <a:pt x="1784442" y="12443114"/>
                </a:cubicBezTo>
                <a:lnTo>
                  <a:pt x="2678257" y="12443114"/>
                </a:lnTo>
                <a:cubicBezTo>
                  <a:pt x="2687618" y="12443114"/>
                  <a:pt x="2695207" y="12435524"/>
                  <a:pt x="2695207" y="12426164"/>
                </a:cubicBezTo>
                <a:lnTo>
                  <a:pt x="2695207" y="11532349"/>
                </a:lnTo>
                <a:cubicBezTo>
                  <a:pt x="2695207" y="11522988"/>
                  <a:pt x="2687618" y="11515399"/>
                  <a:pt x="2678257" y="11515399"/>
                </a:cubicBezTo>
                <a:close/>
                <a:moveTo>
                  <a:pt x="2017754" y="11226165"/>
                </a:moveTo>
                <a:cubicBezTo>
                  <a:pt x="2009880" y="11225068"/>
                  <a:pt x="2001660" y="11225497"/>
                  <a:pt x="1993498" y="11227684"/>
                </a:cubicBezTo>
                <a:cubicBezTo>
                  <a:pt x="1960850" y="11236432"/>
                  <a:pt x="1941475" y="11269990"/>
                  <a:pt x="1950224" y="11302639"/>
                </a:cubicBezTo>
                <a:cubicBezTo>
                  <a:pt x="1958972" y="11335288"/>
                  <a:pt x="1992530" y="11354662"/>
                  <a:pt x="2025178" y="11345914"/>
                </a:cubicBezTo>
                <a:cubicBezTo>
                  <a:pt x="2057826" y="11337166"/>
                  <a:pt x="2077201" y="11303608"/>
                  <a:pt x="2068453" y="11270959"/>
                </a:cubicBezTo>
                <a:cubicBezTo>
                  <a:pt x="2061892" y="11246474"/>
                  <a:pt x="2041376" y="11229453"/>
                  <a:pt x="2017754" y="11226165"/>
                </a:cubicBezTo>
                <a:close/>
                <a:moveTo>
                  <a:pt x="7813406" y="11226164"/>
                </a:moveTo>
                <a:cubicBezTo>
                  <a:pt x="7805532" y="11225068"/>
                  <a:pt x="7797313" y="11225498"/>
                  <a:pt x="7789151" y="11227685"/>
                </a:cubicBezTo>
                <a:cubicBezTo>
                  <a:pt x="7756503" y="11236433"/>
                  <a:pt x="7737128" y="11269991"/>
                  <a:pt x="7745876" y="11302639"/>
                </a:cubicBezTo>
                <a:cubicBezTo>
                  <a:pt x="7754625" y="11335287"/>
                  <a:pt x="7788183" y="11354662"/>
                  <a:pt x="7820831" y="11345914"/>
                </a:cubicBezTo>
                <a:cubicBezTo>
                  <a:pt x="7853479" y="11337166"/>
                  <a:pt x="7872854" y="11303608"/>
                  <a:pt x="7864106" y="11270960"/>
                </a:cubicBezTo>
                <a:cubicBezTo>
                  <a:pt x="7857545" y="11246473"/>
                  <a:pt x="7837029" y="11229453"/>
                  <a:pt x="7813406" y="11226164"/>
                </a:cubicBezTo>
                <a:close/>
                <a:moveTo>
                  <a:pt x="7361804" y="11226164"/>
                </a:moveTo>
                <a:cubicBezTo>
                  <a:pt x="7353930" y="11225068"/>
                  <a:pt x="7345711" y="11225497"/>
                  <a:pt x="7337549" y="11227684"/>
                </a:cubicBezTo>
                <a:cubicBezTo>
                  <a:pt x="7304901" y="11236432"/>
                  <a:pt x="7285526" y="11269990"/>
                  <a:pt x="7294275" y="11302639"/>
                </a:cubicBezTo>
                <a:cubicBezTo>
                  <a:pt x="7303023" y="11335288"/>
                  <a:pt x="7336580" y="11354663"/>
                  <a:pt x="7369229" y="11345914"/>
                </a:cubicBezTo>
                <a:cubicBezTo>
                  <a:pt x="7401877" y="11337166"/>
                  <a:pt x="7421252" y="11303608"/>
                  <a:pt x="7412504" y="11270960"/>
                </a:cubicBezTo>
                <a:cubicBezTo>
                  <a:pt x="7405943" y="11246474"/>
                  <a:pt x="7385427" y="11229454"/>
                  <a:pt x="7361804" y="11226164"/>
                </a:cubicBezTo>
                <a:close/>
                <a:moveTo>
                  <a:pt x="6025660" y="11226164"/>
                </a:moveTo>
                <a:cubicBezTo>
                  <a:pt x="6017787" y="11225069"/>
                  <a:pt x="6009567" y="11225497"/>
                  <a:pt x="6001405" y="11227684"/>
                </a:cubicBezTo>
                <a:cubicBezTo>
                  <a:pt x="5968757" y="11236433"/>
                  <a:pt x="5949382" y="11269991"/>
                  <a:pt x="5958130" y="11302639"/>
                </a:cubicBezTo>
                <a:cubicBezTo>
                  <a:pt x="5966879" y="11335287"/>
                  <a:pt x="6000436" y="11354662"/>
                  <a:pt x="6033085" y="11345915"/>
                </a:cubicBezTo>
                <a:cubicBezTo>
                  <a:pt x="6065733" y="11337167"/>
                  <a:pt x="6085108" y="11303609"/>
                  <a:pt x="6076360" y="11270959"/>
                </a:cubicBezTo>
                <a:cubicBezTo>
                  <a:pt x="6069799" y="11246473"/>
                  <a:pt x="6049283" y="11229453"/>
                  <a:pt x="6025660" y="11226164"/>
                </a:cubicBezTo>
                <a:close/>
                <a:moveTo>
                  <a:pt x="4689692" y="11226164"/>
                </a:moveTo>
                <a:cubicBezTo>
                  <a:pt x="4681818" y="11225069"/>
                  <a:pt x="4673599" y="11225498"/>
                  <a:pt x="4665437" y="11227685"/>
                </a:cubicBezTo>
                <a:cubicBezTo>
                  <a:pt x="4632788" y="11236433"/>
                  <a:pt x="4613414" y="11269991"/>
                  <a:pt x="4622162" y="11302639"/>
                </a:cubicBezTo>
                <a:cubicBezTo>
                  <a:pt x="4630910" y="11335287"/>
                  <a:pt x="4664468" y="11354662"/>
                  <a:pt x="4697116" y="11345914"/>
                </a:cubicBezTo>
                <a:cubicBezTo>
                  <a:pt x="4729764" y="11337166"/>
                  <a:pt x="4749139" y="11303608"/>
                  <a:pt x="4740391" y="11270960"/>
                </a:cubicBezTo>
                <a:cubicBezTo>
                  <a:pt x="4733830" y="11246473"/>
                  <a:pt x="4713314" y="11229453"/>
                  <a:pt x="4689692" y="11226164"/>
                </a:cubicBezTo>
                <a:close/>
                <a:moveTo>
                  <a:pt x="3353723" y="11226164"/>
                </a:moveTo>
                <a:cubicBezTo>
                  <a:pt x="3345849" y="11225068"/>
                  <a:pt x="3337630" y="11225498"/>
                  <a:pt x="3329468" y="11227685"/>
                </a:cubicBezTo>
                <a:cubicBezTo>
                  <a:pt x="3296819" y="11236432"/>
                  <a:pt x="3277444" y="11269990"/>
                  <a:pt x="3286193" y="11302639"/>
                </a:cubicBezTo>
                <a:cubicBezTo>
                  <a:pt x="3294941" y="11335288"/>
                  <a:pt x="3328499" y="11354662"/>
                  <a:pt x="3361147" y="11345914"/>
                </a:cubicBezTo>
                <a:cubicBezTo>
                  <a:pt x="3393795" y="11337166"/>
                  <a:pt x="3413170" y="11303608"/>
                  <a:pt x="3404422" y="11270960"/>
                </a:cubicBezTo>
                <a:cubicBezTo>
                  <a:pt x="3397861" y="11246474"/>
                  <a:pt x="3377345" y="11229454"/>
                  <a:pt x="3353723" y="11226164"/>
                </a:cubicBezTo>
                <a:close/>
                <a:moveTo>
                  <a:pt x="8468205" y="10177286"/>
                </a:moveTo>
                <a:cubicBezTo>
                  <a:pt x="8458845" y="10177286"/>
                  <a:pt x="8451255" y="10184875"/>
                  <a:pt x="8451255" y="10194236"/>
                </a:cubicBezTo>
                <a:lnTo>
                  <a:pt x="8451255" y="11088051"/>
                </a:lnTo>
                <a:cubicBezTo>
                  <a:pt x="8451255" y="11097411"/>
                  <a:pt x="8458845" y="11105001"/>
                  <a:pt x="8468205" y="11105001"/>
                </a:cubicBezTo>
                <a:lnTo>
                  <a:pt x="9362020" y="11105001"/>
                </a:lnTo>
                <a:cubicBezTo>
                  <a:pt x="9371381" y="11105001"/>
                  <a:pt x="9378970" y="11097411"/>
                  <a:pt x="9378970" y="11088051"/>
                </a:cubicBezTo>
                <a:lnTo>
                  <a:pt x="9378970" y="10194236"/>
                </a:lnTo>
                <a:cubicBezTo>
                  <a:pt x="9378970" y="10184875"/>
                  <a:pt x="9371381" y="10177286"/>
                  <a:pt x="9362020" y="10177286"/>
                </a:cubicBezTo>
                <a:close/>
                <a:moveTo>
                  <a:pt x="7131456" y="10177286"/>
                </a:moveTo>
                <a:cubicBezTo>
                  <a:pt x="7122096" y="10177286"/>
                  <a:pt x="7114506" y="10184875"/>
                  <a:pt x="7114506" y="10194236"/>
                </a:cubicBezTo>
                <a:lnTo>
                  <a:pt x="7114506" y="11088051"/>
                </a:lnTo>
                <a:cubicBezTo>
                  <a:pt x="7114506" y="11097411"/>
                  <a:pt x="7122096" y="11105001"/>
                  <a:pt x="7131456" y="11105001"/>
                </a:cubicBezTo>
                <a:lnTo>
                  <a:pt x="8025272" y="11105001"/>
                </a:lnTo>
                <a:cubicBezTo>
                  <a:pt x="8034632" y="11105001"/>
                  <a:pt x="8042222" y="11097411"/>
                  <a:pt x="8042222" y="11088051"/>
                </a:cubicBezTo>
                <a:lnTo>
                  <a:pt x="8042222" y="10194236"/>
                </a:lnTo>
                <a:cubicBezTo>
                  <a:pt x="8042222" y="10184875"/>
                  <a:pt x="8034632" y="10177286"/>
                  <a:pt x="8025272" y="10177286"/>
                </a:cubicBezTo>
                <a:close/>
                <a:moveTo>
                  <a:pt x="5794703" y="10177286"/>
                </a:moveTo>
                <a:cubicBezTo>
                  <a:pt x="5785342" y="10177286"/>
                  <a:pt x="5777753" y="10184875"/>
                  <a:pt x="5777753" y="10194236"/>
                </a:cubicBezTo>
                <a:lnTo>
                  <a:pt x="5777753" y="11088051"/>
                </a:lnTo>
                <a:cubicBezTo>
                  <a:pt x="5777753" y="11097411"/>
                  <a:pt x="5785342" y="11105001"/>
                  <a:pt x="5794703" y="11105001"/>
                </a:cubicBezTo>
                <a:lnTo>
                  <a:pt x="6688518" y="11105001"/>
                </a:lnTo>
                <a:cubicBezTo>
                  <a:pt x="6697878" y="11105001"/>
                  <a:pt x="6705468" y="11097411"/>
                  <a:pt x="6705468" y="11088051"/>
                </a:cubicBezTo>
                <a:lnTo>
                  <a:pt x="6705468" y="10194236"/>
                </a:lnTo>
                <a:cubicBezTo>
                  <a:pt x="6705468" y="10184875"/>
                  <a:pt x="6697878" y="10177286"/>
                  <a:pt x="6688518" y="10177286"/>
                </a:cubicBezTo>
                <a:close/>
                <a:moveTo>
                  <a:pt x="4457950" y="10177286"/>
                </a:moveTo>
                <a:cubicBezTo>
                  <a:pt x="4448589" y="10177286"/>
                  <a:pt x="4441000" y="10184875"/>
                  <a:pt x="4441000" y="10194236"/>
                </a:cubicBezTo>
                <a:lnTo>
                  <a:pt x="4441000" y="11088051"/>
                </a:lnTo>
                <a:cubicBezTo>
                  <a:pt x="4441000" y="11097411"/>
                  <a:pt x="4448589" y="11105001"/>
                  <a:pt x="4457950" y="11105001"/>
                </a:cubicBezTo>
                <a:lnTo>
                  <a:pt x="5351765" y="11105001"/>
                </a:lnTo>
                <a:cubicBezTo>
                  <a:pt x="5361125" y="11105001"/>
                  <a:pt x="5368715" y="11097411"/>
                  <a:pt x="5368715" y="11088051"/>
                </a:cubicBezTo>
                <a:lnTo>
                  <a:pt x="5368715" y="10194236"/>
                </a:lnTo>
                <a:cubicBezTo>
                  <a:pt x="5368715" y="10184875"/>
                  <a:pt x="5361125" y="10177286"/>
                  <a:pt x="5351765" y="10177286"/>
                </a:cubicBezTo>
                <a:close/>
                <a:moveTo>
                  <a:pt x="3121196" y="10177286"/>
                </a:moveTo>
                <a:cubicBezTo>
                  <a:pt x="3111835" y="10177286"/>
                  <a:pt x="3104246" y="10184875"/>
                  <a:pt x="3104246" y="10194236"/>
                </a:cubicBezTo>
                <a:lnTo>
                  <a:pt x="3104246" y="11088051"/>
                </a:lnTo>
                <a:cubicBezTo>
                  <a:pt x="3104246" y="11097411"/>
                  <a:pt x="3111835" y="11105001"/>
                  <a:pt x="3121196" y="11105001"/>
                </a:cubicBezTo>
                <a:lnTo>
                  <a:pt x="4015011" y="11105001"/>
                </a:lnTo>
                <a:cubicBezTo>
                  <a:pt x="4024371" y="11105001"/>
                  <a:pt x="4031961" y="11097411"/>
                  <a:pt x="4031961" y="11088051"/>
                </a:cubicBezTo>
                <a:lnTo>
                  <a:pt x="4031961" y="10194236"/>
                </a:lnTo>
                <a:cubicBezTo>
                  <a:pt x="4031961" y="10184875"/>
                  <a:pt x="4024371" y="10177286"/>
                  <a:pt x="4015011" y="10177286"/>
                </a:cubicBezTo>
                <a:close/>
                <a:moveTo>
                  <a:pt x="1784442" y="10177286"/>
                </a:moveTo>
                <a:cubicBezTo>
                  <a:pt x="1775082" y="10177286"/>
                  <a:pt x="1767492" y="10184875"/>
                  <a:pt x="1767492" y="10194236"/>
                </a:cubicBezTo>
                <a:lnTo>
                  <a:pt x="1767492" y="11088051"/>
                </a:lnTo>
                <a:cubicBezTo>
                  <a:pt x="1767492" y="11097411"/>
                  <a:pt x="1775082" y="11105001"/>
                  <a:pt x="1784442" y="11105001"/>
                </a:cubicBezTo>
                <a:lnTo>
                  <a:pt x="2678257" y="11105001"/>
                </a:lnTo>
                <a:cubicBezTo>
                  <a:pt x="2687618" y="11105001"/>
                  <a:pt x="2695207" y="11097411"/>
                  <a:pt x="2695207" y="11088051"/>
                </a:cubicBezTo>
                <a:lnTo>
                  <a:pt x="2695207" y="10194236"/>
                </a:lnTo>
                <a:cubicBezTo>
                  <a:pt x="2695207" y="10184875"/>
                  <a:pt x="2687618" y="10177286"/>
                  <a:pt x="2678257" y="10177286"/>
                </a:cubicBezTo>
                <a:close/>
                <a:moveTo>
                  <a:pt x="2017754" y="9889027"/>
                </a:moveTo>
                <a:cubicBezTo>
                  <a:pt x="2009880" y="9887930"/>
                  <a:pt x="2001661" y="9888359"/>
                  <a:pt x="1993499" y="9890546"/>
                </a:cubicBezTo>
                <a:cubicBezTo>
                  <a:pt x="1960850" y="9899294"/>
                  <a:pt x="1941476" y="9932852"/>
                  <a:pt x="1950224" y="9965502"/>
                </a:cubicBezTo>
                <a:cubicBezTo>
                  <a:pt x="1958972" y="9998149"/>
                  <a:pt x="1992530" y="10017525"/>
                  <a:pt x="2025178" y="10008776"/>
                </a:cubicBezTo>
                <a:cubicBezTo>
                  <a:pt x="2057827" y="10000028"/>
                  <a:pt x="2077201" y="9966470"/>
                  <a:pt x="2068453" y="9933821"/>
                </a:cubicBezTo>
                <a:cubicBezTo>
                  <a:pt x="2061892" y="9909335"/>
                  <a:pt x="2041375" y="9892315"/>
                  <a:pt x="2017754" y="9889027"/>
                </a:cubicBezTo>
                <a:close/>
                <a:moveTo>
                  <a:pt x="6025661" y="9889026"/>
                </a:moveTo>
                <a:cubicBezTo>
                  <a:pt x="6017786" y="9887931"/>
                  <a:pt x="6009567" y="9888360"/>
                  <a:pt x="6001406" y="9890546"/>
                </a:cubicBezTo>
                <a:cubicBezTo>
                  <a:pt x="5968757" y="9899295"/>
                  <a:pt x="5949383" y="9932853"/>
                  <a:pt x="5958130" y="9965501"/>
                </a:cubicBezTo>
                <a:cubicBezTo>
                  <a:pt x="5966878" y="9998149"/>
                  <a:pt x="6000436" y="10017524"/>
                  <a:pt x="6033085" y="10008777"/>
                </a:cubicBezTo>
                <a:cubicBezTo>
                  <a:pt x="6065734" y="10000029"/>
                  <a:pt x="6085108" y="9966471"/>
                  <a:pt x="6076360" y="9933821"/>
                </a:cubicBezTo>
                <a:cubicBezTo>
                  <a:pt x="6069799" y="9909335"/>
                  <a:pt x="6049282" y="9892315"/>
                  <a:pt x="6025661" y="9889026"/>
                </a:cubicBezTo>
                <a:close/>
                <a:moveTo>
                  <a:pt x="4689692" y="9889026"/>
                </a:moveTo>
                <a:cubicBezTo>
                  <a:pt x="4681818" y="9887931"/>
                  <a:pt x="4673599" y="9888360"/>
                  <a:pt x="4665437" y="9890547"/>
                </a:cubicBezTo>
                <a:cubicBezTo>
                  <a:pt x="4632789" y="9899295"/>
                  <a:pt x="4613414" y="9932853"/>
                  <a:pt x="4622162" y="9965501"/>
                </a:cubicBezTo>
                <a:cubicBezTo>
                  <a:pt x="4630910" y="9998149"/>
                  <a:pt x="4664468" y="10017524"/>
                  <a:pt x="4697115" y="10008776"/>
                </a:cubicBezTo>
                <a:cubicBezTo>
                  <a:pt x="4729765" y="10000028"/>
                  <a:pt x="4749138" y="9966470"/>
                  <a:pt x="4740391" y="9933822"/>
                </a:cubicBezTo>
                <a:cubicBezTo>
                  <a:pt x="4733830" y="9909335"/>
                  <a:pt x="4713313" y="9892316"/>
                  <a:pt x="4689692" y="9889026"/>
                </a:cubicBezTo>
                <a:close/>
                <a:moveTo>
                  <a:pt x="3353723" y="9889026"/>
                </a:moveTo>
                <a:cubicBezTo>
                  <a:pt x="3345849" y="9887930"/>
                  <a:pt x="3337630" y="9888359"/>
                  <a:pt x="3329468" y="9890546"/>
                </a:cubicBezTo>
                <a:cubicBezTo>
                  <a:pt x="3296819" y="9899294"/>
                  <a:pt x="3277445" y="9932852"/>
                  <a:pt x="3286193" y="9965501"/>
                </a:cubicBezTo>
                <a:cubicBezTo>
                  <a:pt x="3294941" y="9998150"/>
                  <a:pt x="3328499" y="10017524"/>
                  <a:pt x="3361147" y="10008776"/>
                </a:cubicBezTo>
                <a:cubicBezTo>
                  <a:pt x="3393796" y="10000028"/>
                  <a:pt x="3413169" y="9966470"/>
                  <a:pt x="3404422" y="9933821"/>
                </a:cubicBezTo>
                <a:cubicBezTo>
                  <a:pt x="3397861" y="9909336"/>
                  <a:pt x="3377344" y="9892316"/>
                  <a:pt x="3353723" y="9889026"/>
                </a:cubicBezTo>
                <a:close/>
                <a:moveTo>
                  <a:pt x="887984" y="9445704"/>
                </a:moveTo>
                <a:cubicBezTo>
                  <a:pt x="857846" y="9445704"/>
                  <a:pt x="833413" y="9470138"/>
                  <a:pt x="833413" y="9500276"/>
                </a:cubicBezTo>
                <a:lnTo>
                  <a:pt x="833413" y="11346444"/>
                </a:lnTo>
                <a:cubicBezTo>
                  <a:pt x="833413" y="11376582"/>
                  <a:pt x="857846" y="11401016"/>
                  <a:pt x="887984" y="11401016"/>
                </a:cubicBezTo>
                <a:cubicBezTo>
                  <a:pt x="918123" y="11401016"/>
                  <a:pt x="942556" y="11376582"/>
                  <a:pt x="942556" y="11346444"/>
                </a:cubicBezTo>
                <a:lnTo>
                  <a:pt x="942556" y="9500276"/>
                </a:lnTo>
                <a:cubicBezTo>
                  <a:pt x="942556" y="9470138"/>
                  <a:pt x="918123" y="9445704"/>
                  <a:pt x="887984" y="9445704"/>
                </a:cubicBezTo>
                <a:close/>
                <a:moveTo>
                  <a:pt x="8472035" y="8839170"/>
                </a:moveTo>
                <a:cubicBezTo>
                  <a:pt x="8460558" y="8839170"/>
                  <a:pt x="8451255" y="8848473"/>
                  <a:pt x="8451255" y="8859950"/>
                </a:cubicBezTo>
                <a:lnTo>
                  <a:pt x="8451255" y="9297078"/>
                </a:lnTo>
                <a:cubicBezTo>
                  <a:pt x="8451255" y="9308556"/>
                  <a:pt x="8460558" y="9317858"/>
                  <a:pt x="8472035" y="9317858"/>
                </a:cubicBezTo>
                <a:lnTo>
                  <a:pt x="9358190" y="9317858"/>
                </a:lnTo>
                <a:cubicBezTo>
                  <a:pt x="9369668" y="9317858"/>
                  <a:pt x="9378970" y="9308556"/>
                  <a:pt x="9378970" y="9297078"/>
                </a:cubicBezTo>
                <a:lnTo>
                  <a:pt x="9378970" y="8859950"/>
                </a:lnTo>
                <a:cubicBezTo>
                  <a:pt x="9378970" y="8848473"/>
                  <a:pt x="9369668" y="8839170"/>
                  <a:pt x="9358190" y="8839170"/>
                </a:cubicBezTo>
                <a:close/>
                <a:moveTo>
                  <a:pt x="7135286" y="8839170"/>
                </a:moveTo>
                <a:cubicBezTo>
                  <a:pt x="7123809" y="8839170"/>
                  <a:pt x="7114506" y="8848473"/>
                  <a:pt x="7114506" y="8859950"/>
                </a:cubicBezTo>
                <a:lnTo>
                  <a:pt x="7114506" y="9297078"/>
                </a:lnTo>
                <a:cubicBezTo>
                  <a:pt x="7114506" y="9308556"/>
                  <a:pt x="7123809" y="9317858"/>
                  <a:pt x="7135286" y="9317858"/>
                </a:cubicBezTo>
                <a:lnTo>
                  <a:pt x="8021442" y="9317858"/>
                </a:lnTo>
                <a:cubicBezTo>
                  <a:pt x="8032920" y="9317858"/>
                  <a:pt x="8042222" y="9308556"/>
                  <a:pt x="8042222" y="9297078"/>
                </a:cubicBezTo>
                <a:lnTo>
                  <a:pt x="8042222" y="8859950"/>
                </a:lnTo>
                <a:cubicBezTo>
                  <a:pt x="8042222" y="8848473"/>
                  <a:pt x="8032920" y="8839170"/>
                  <a:pt x="8021442" y="8839170"/>
                </a:cubicBezTo>
                <a:close/>
                <a:moveTo>
                  <a:pt x="5794703" y="8839170"/>
                </a:moveTo>
                <a:cubicBezTo>
                  <a:pt x="5785342" y="8839170"/>
                  <a:pt x="5777753" y="8846760"/>
                  <a:pt x="5777753" y="8856120"/>
                </a:cubicBezTo>
                <a:lnTo>
                  <a:pt x="5777753" y="9749935"/>
                </a:lnTo>
                <a:cubicBezTo>
                  <a:pt x="5777753" y="9759296"/>
                  <a:pt x="5785342" y="9766885"/>
                  <a:pt x="5794703" y="9766885"/>
                </a:cubicBezTo>
                <a:lnTo>
                  <a:pt x="6688518" y="9766885"/>
                </a:lnTo>
                <a:cubicBezTo>
                  <a:pt x="6697878" y="9766885"/>
                  <a:pt x="6705468" y="9759296"/>
                  <a:pt x="6705468" y="9749935"/>
                </a:cubicBezTo>
                <a:lnTo>
                  <a:pt x="6705468" y="8856120"/>
                </a:lnTo>
                <a:cubicBezTo>
                  <a:pt x="6705468" y="8846760"/>
                  <a:pt x="6697878" y="8839170"/>
                  <a:pt x="6688518" y="8839170"/>
                </a:cubicBezTo>
                <a:close/>
                <a:moveTo>
                  <a:pt x="4457950" y="8839170"/>
                </a:moveTo>
                <a:cubicBezTo>
                  <a:pt x="4448589" y="8839170"/>
                  <a:pt x="4441000" y="8846760"/>
                  <a:pt x="4441000" y="8856120"/>
                </a:cubicBezTo>
                <a:lnTo>
                  <a:pt x="4441000" y="9749935"/>
                </a:lnTo>
                <a:cubicBezTo>
                  <a:pt x="4441000" y="9759296"/>
                  <a:pt x="4448589" y="9766885"/>
                  <a:pt x="4457950" y="9766885"/>
                </a:cubicBezTo>
                <a:lnTo>
                  <a:pt x="5351765" y="9766885"/>
                </a:lnTo>
                <a:cubicBezTo>
                  <a:pt x="5361125" y="9766885"/>
                  <a:pt x="5368715" y="9759296"/>
                  <a:pt x="5368715" y="9749935"/>
                </a:cubicBezTo>
                <a:lnTo>
                  <a:pt x="5368715" y="8856120"/>
                </a:lnTo>
                <a:cubicBezTo>
                  <a:pt x="5368715" y="8846760"/>
                  <a:pt x="5361125" y="8839170"/>
                  <a:pt x="5351765" y="8839170"/>
                </a:cubicBezTo>
                <a:close/>
                <a:moveTo>
                  <a:pt x="3121196" y="8839170"/>
                </a:moveTo>
                <a:cubicBezTo>
                  <a:pt x="3111835" y="8839170"/>
                  <a:pt x="3104246" y="8846760"/>
                  <a:pt x="3104246" y="8856120"/>
                </a:cubicBezTo>
                <a:lnTo>
                  <a:pt x="3104246" y="9749935"/>
                </a:lnTo>
                <a:cubicBezTo>
                  <a:pt x="3104246" y="9759296"/>
                  <a:pt x="3111835" y="9766885"/>
                  <a:pt x="3121196" y="9766885"/>
                </a:cubicBezTo>
                <a:lnTo>
                  <a:pt x="4015011" y="9766885"/>
                </a:lnTo>
                <a:cubicBezTo>
                  <a:pt x="4024371" y="9766885"/>
                  <a:pt x="4031961" y="9759296"/>
                  <a:pt x="4031961" y="9749935"/>
                </a:cubicBezTo>
                <a:lnTo>
                  <a:pt x="4031961" y="8856120"/>
                </a:lnTo>
                <a:cubicBezTo>
                  <a:pt x="4031961" y="8846760"/>
                  <a:pt x="4024371" y="8839170"/>
                  <a:pt x="4015011" y="8839170"/>
                </a:cubicBezTo>
                <a:close/>
                <a:moveTo>
                  <a:pt x="1784442" y="8839170"/>
                </a:moveTo>
                <a:cubicBezTo>
                  <a:pt x="1775082" y="8839170"/>
                  <a:pt x="1767492" y="8846760"/>
                  <a:pt x="1767492" y="8856120"/>
                </a:cubicBezTo>
                <a:lnTo>
                  <a:pt x="1767492" y="9749935"/>
                </a:lnTo>
                <a:cubicBezTo>
                  <a:pt x="1767492" y="9759296"/>
                  <a:pt x="1775082" y="9766885"/>
                  <a:pt x="1784442" y="9766885"/>
                </a:cubicBezTo>
                <a:lnTo>
                  <a:pt x="2678257" y="9766885"/>
                </a:lnTo>
                <a:cubicBezTo>
                  <a:pt x="2687618" y="9766885"/>
                  <a:pt x="2695207" y="9759296"/>
                  <a:pt x="2695207" y="9749935"/>
                </a:cubicBezTo>
                <a:lnTo>
                  <a:pt x="2695207" y="8856120"/>
                </a:lnTo>
                <a:cubicBezTo>
                  <a:pt x="2695207" y="8846760"/>
                  <a:pt x="2687618" y="8839170"/>
                  <a:pt x="2678257" y="8839170"/>
                </a:cubicBezTo>
                <a:close/>
                <a:moveTo>
                  <a:pt x="3353723" y="8551889"/>
                </a:moveTo>
                <a:cubicBezTo>
                  <a:pt x="3345849" y="8550792"/>
                  <a:pt x="3337630" y="8551221"/>
                  <a:pt x="3329468" y="8553408"/>
                </a:cubicBezTo>
                <a:cubicBezTo>
                  <a:pt x="3296820" y="8562156"/>
                  <a:pt x="3277445" y="8595714"/>
                  <a:pt x="3286193" y="8628363"/>
                </a:cubicBezTo>
                <a:cubicBezTo>
                  <a:pt x="3294941" y="8661012"/>
                  <a:pt x="3328499" y="8680386"/>
                  <a:pt x="3361147" y="8671639"/>
                </a:cubicBezTo>
                <a:cubicBezTo>
                  <a:pt x="3393795" y="8662890"/>
                  <a:pt x="3413170" y="8629332"/>
                  <a:pt x="3404422" y="8596683"/>
                </a:cubicBezTo>
                <a:cubicBezTo>
                  <a:pt x="3397861" y="8572198"/>
                  <a:pt x="3377344" y="8555177"/>
                  <a:pt x="3353723" y="8551889"/>
                </a:cubicBezTo>
                <a:close/>
                <a:moveTo>
                  <a:pt x="2017754" y="8551889"/>
                </a:moveTo>
                <a:cubicBezTo>
                  <a:pt x="2009880" y="8550792"/>
                  <a:pt x="2001661" y="8551221"/>
                  <a:pt x="1993499" y="8553408"/>
                </a:cubicBezTo>
                <a:cubicBezTo>
                  <a:pt x="1960851" y="8562156"/>
                  <a:pt x="1941476" y="8595714"/>
                  <a:pt x="1950224" y="8628364"/>
                </a:cubicBezTo>
                <a:cubicBezTo>
                  <a:pt x="1958972" y="8661011"/>
                  <a:pt x="1992530" y="8680387"/>
                  <a:pt x="2025178" y="8671639"/>
                </a:cubicBezTo>
                <a:cubicBezTo>
                  <a:pt x="2057827" y="8662890"/>
                  <a:pt x="2077201" y="8629333"/>
                  <a:pt x="2068453" y="8596683"/>
                </a:cubicBezTo>
                <a:cubicBezTo>
                  <a:pt x="2061892" y="8572197"/>
                  <a:pt x="2041375" y="8555177"/>
                  <a:pt x="2017754" y="8551889"/>
                </a:cubicBezTo>
                <a:close/>
                <a:moveTo>
                  <a:pt x="6025660" y="8551888"/>
                </a:moveTo>
                <a:cubicBezTo>
                  <a:pt x="6017786" y="8550792"/>
                  <a:pt x="6009567" y="8551222"/>
                  <a:pt x="6001405" y="8553409"/>
                </a:cubicBezTo>
                <a:cubicBezTo>
                  <a:pt x="5968758" y="8562157"/>
                  <a:pt x="5949382" y="8595715"/>
                  <a:pt x="5958130" y="8628363"/>
                </a:cubicBezTo>
                <a:cubicBezTo>
                  <a:pt x="5966878" y="8661011"/>
                  <a:pt x="6000436" y="8680386"/>
                  <a:pt x="6033085" y="8671638"/>
                </a:cubicBezTo>
                <a:cubicBezTo>
                  <a:pt x="6065733" y="8662890"/>
                  <a:pt x="6085109" y="8629333"/>
                  <a:pt x="6076360" y="8596683"/>
                </a:cubicBezTo>
                <a:cubicBezTo>
                  <a:pt x="6069799" y="8572197"/>
                  <a:pt x="6049282" y="8555178"/>
                  <a:pt x="6025660" y="8551888"/>
                </a:cubicBezTo>
                <a:close/>
                <a:moveTo>
                  <a:pt x="4689692" y="8551888"/>
                </a:moveTo>
                <a:cubicBezTo>
                  <a:pt x="4681818" y="8550792"/>
                  <a:pt x="4673599" y="8551222"/>
                  <a:pt x="4665437" y="8553409"/>
                </a:cubicBezTo>
                <a:cubicBezTo>
                  <a:pt x="4632789" y="8562156"/>
                  <a:pt x="4613414" y="8595714"/>
                  <a:pt x="4622162" y="8628363"/>
                </a:cubicBezTo>
                <a:cubicBezTo>
                  <a:pt x="4630910" y="8661011"/>
                  <a:pt x="4664468" y="8680386"/>
                  <a:pt x="4697116" y="8671638"/>
                </a:cubicBezTo>
                <a:cubicBezTo>
                  <a:pt x="4729764" y="8662890"/>
                  <a:pt x="4749139" y="8629332"/>
                  <a:pt x="4740391" y="8596684"/>
                </a:cubicBezTo>
                <a:cubicBezTo>
                  <a:pt x="4733829" y="8572198"/>
                  <a:pt x="4713313" y="8555178"/>
                  <a:pt x="4689692" y="8551888"/>
                </a:cubicBezTo>
                <a:close/>
                <a:moveTo>
                  <a:pt x="454103" y="8406754"/>
                </a:moveTo>
                <a:cubicBezTo>
                  <a:pt x="442625" y="8406754"/>
                  <a:pt x="433323" y="8416057"/>
                  <a:pt x="433323" y="8427534"/>
                </a:cubicBezTo>
                <a:lnTo>
                  <a:pt x="433323" y="8864662"/>
                </a:lnTo>
                <a:cubicBezTo>
                  <a:pt x="433323" y="8876140"/>
                  <a:pt x="442625" y="8885442"/>
                  <a:pt x="454103" y="8885442"/>
                </a:cubicBezTo>
                <a:lnTo>
                  <a:pt x="1340258" y="8885442"/>
                </a:lnTo>
                <a:cubicBezTo>
                  <a:pt x="1351736" y="8885442"/>
                  <a:pt x="1361038" y="8876140"/>
                  <a:pt x="1361038" y="8864662"/>
                </a:cubicBezTo>
                <a:lnTo>
                  <a:pt x="1361038" y="8427534"/>
                </a:lnTo>
                <a:cubicBezTo>
                  <a:pt x="1361038" y="8416057"/>
                  <a:pt x="1351736" y="8406754"/>
                  <a:pt x="1340258" y="8406754"/>
                </a:cubicBezTo>
                <a:close/>
                <a:moveTo>
                  <a:pt x="8472035" y="7501055"/>
                </a:moveTo>
                <a:cubicBezTo>
                  <a:pt x="8460558" y="7501055"/>
                  <a:pt x="8451255" y="7510357"/>
                  <a:pt x="8451255" y="7521835"/>
                </a:cubicBezTo>
                <a:lnTo>
                  <a:pt x="8451255" y="7958962"/>
                </a:lnTo>
                <a:cubicBezTo>
                  <a:pt x="8451255" y="7970440"/>
                  <a:pt x="8460558" y="7979742"/>
                  <a:pt x="8472035" y="7979742"/>
                </a:cubicBezTo>
                <a:lnTo>
                  <a:pt x="9358190" y="7979742"/>
                </a:lnTo>
                <a:cubicBezTo>
                  <a:pt x="9369668" y="7979742"/>
                  <a:pt x="9378970" y="7970440"/>
                  <a:pt x="9378970" y="7958962"/>
                </a:cubicBezTo>
                <a:lnTo>
                  <a:pt x="9378970" y="7521835"/>
                </a:lnTo>
                <a:cubicBezTo>
                  <a:pt x="9378970" y="7510357"/>
                  <a:pt x="9369668" y="7501055"/>
                  <a:pt x="9358190" y="7501055"/>
                </a:cubicBezTo>
                <a:close/>
                <a:moveTo>
                  <a:pt x="7135286" y="7501055"/>
                </a:moveTo>
                <a:cubicBezTo>
                  <a:pt x="7123809" y="7501055"/>
                  <a:pt x="7114506" y="7510357"/>
                  <a:pt x="7114506" y="7521835"/>
                </a:cubicBezTo>
                <a:lnTo>
                  <a:pt x="7114506" y="7958962"/>
                </a:lnTo>
                <a:cubicBezTo>
                  <a:pt x="7114506" y="7970440"/>
                  <a:pt x="7123809" y="7979742"/>
                  <a:pt x="7135286" y="7979742"/>
                </a:cubicBezTo>
                <a:lnTo>
                  <a:pt x="8021442" y="7979742"/>
                </a:lnTo>
                <a:cubicBezTo>
                  <a:pt x="8032920" y="7979742"/>
                  <a:pt x="8042222" y="7970440"/>
                  <a:pt x="8042222" y="7958962"/>
                </a:cubicBezTo>
                <a:lnTo>
                  <a:pt x="8042222" y="7521835"/>
                </a:lnTo>
                <a:cubicBezTo>
                  <a:pt x="8042222" y="7510357"/>
                  <a:pt x="8032920" y="7501055"/>
                  <a:pt x="8021442" y="7501055"/>
                </a:cubicBezTo>
                <a:close/>
                <a:moveTo>
                  <a:pt x="5794703" y="7501055"/>
                </a:moveTo>
                <a:cubicBezTo>
                  <a:pt x="5785342" y="7501055"/>
                  <a:pt x="5777753" y="7508644"/>
                  <a:pt x="5777753" y="7518005"/>
                </a:cubicBezTo>
                <a:lnTo>
                  <a:pt x="5777753" y="8411820"/>
                </a:lnTo>
                <a:cubicBezTo>
                  <a:pt x="5777753" y="8421180"/>
                  <a:pt x="5785342" y="8428770"/>
                  <a:pt x="5794703" y="8428770"/>
                </a:cubicBezTo>
                <a:lnTo>
                  <a:pt x="6688518" y="8428770"/>
                </a:lnTo>
                <a:cubicBezTo>
                  <a:pt x="6697878" y="8428770"/>
                  <a:pt x="6705468" y="8421180"/>
                  <a:pt x="6705468" y="8411820"/>
                </a:cubicBezTo>
                <a:lnTo>
                  <a:pt x="6705468" y="7518005"/>
                </a:lnTo>
                <a:cubicBezTo>
                  <a:pt x="6705468" y="7508644"/>
                  <a:pt x="6697878" y="7501055"/>
                  <a:pt x="6688518" y="7501055"/>
                </a:cubicBezTo>
                <a:close/>
                <a:moveTo>
                  <a:pt x="4457950" y="7501055"/>
                </a:moveTo>
                <a:cubicBezTo>
                  <a:pt x="4448589" y="7501055"/>
                  <a:pt x="4441000" y="7508644"/>
                  <a:pt x="4441000" y="7518005"/>
                </a:cubicBezTo>
                <a:lnTo>
                  <a:pt x="4441000" y="8411820"/>
                </a:lnTo>
                <a:cubicBezTo>
                  <a:pt x="4441000" y="8421180"/>
                  <a:pt x="4448589" y="8428770"/>
                  <a:pt x="4457950" y="8428770"/>
                </a:cubicBezTo>
                <a:lnTo>
                  <a:pt x="5351765" y="8428770"/>
                </a:lnTo>
                <a:cubicBezTo>
                  <a:pt x="5361125" y="8428770"/>
                  <a:pt x="5368715" y="8421180"/>
                  <a:pt x="5368715" y="8411820"/>
                </a:cubicBezTo>
                <a:lnTo>
                  <a:pt x="5368715" y="7518005"/>
                </a:lnTo>
                <a:cubicBezTo>
                  <a:pt x="5368715" y="7508644"/>
                  <a:pt x="5361125" y="7501055"/>
                  <a:pt x="5351765" y="7501055"/>
                </a:cubicBezTo>
                <a:close/>
                <a:moveTo>
                  <a:pt x="3121196" y="7501055"/>
                </a:moveTo>
                <a:cubicBezTo>
                  <a:pt x="3111835" y="7501055"/>
                  <a:pt x="3104246" y="7508644"/>
                  <a:pt x="3104246" y="7518005"/>
                </a:cubicBezTo>
                <a:lnTo>
                  <a:pt x="3104246" y="8411820"/>
                </a:lnTo>
                <a:cubicBezTo>
                  <a:pt x="3104246" y="8421180"/>
                  <a:pt x="3111835" y="8428770"/>
                  <a:pt x="3121196" y="8428770"/>
                </a:cubicBezTo>
                <a:lnTo>
                  <a:pt x="4015011" y="8428770"/>
                </a:lnTo>
                <a:cubicBezTo>
                  <a:pt x="4024371" y="8428770"/>
                  <a:pt x="4031961" y="8421180"/>
                  <a:pt x="4031961" y="8411820"/>
                </a:cubicBezTo>
                <a:lnTo>
                  <a:pt x="4031961" y="7518005"/>
                </a:lnTo>
                <a:cubicBezTo>
                  <a:pt x="4031961" y="7508644"/>
                  <a:pt x="4024371" y="7501055"/>
                  <a:pt x="4015011" y="7501055"/>
                </a:cubicBezTo>
                <a:close/>
                <a:moveTo>
                  <a:pt x="1784442" y="7501055"/>
                </a:moveTo>
                <a:cubicBezTo>
                  <a:pt x="1775082" y="7501055"/>
                  <a:pt x="1767492" y="7508644"/>
                  <a:pt x="1767492" y="7518005"/>
                </a:cubicBezTo>
                <a:lnTo>
                  <a:pt x="1767492" y="8411820"/>
                </a:lnTo>
                <a:cubicBezTo>
                  <a:pt x="1767492" y="8421180"/>
                  <a:pt x="1775082" y="8428770"/>
                  <a:pt x="1784442" y="8428770"/>
                </a:cubicBezTo>
                <a:lnTo>
                  <a:pt x="2678257" y="8428770"/>
                </a:lnTo>
                <a:cubicBezTo>
                  <a:pt x="2687618" y="8428770"/>
                  <a:pt x="2695207" y="8421180"/>
                  <a:pt x="2695207" y="8411820"/>
                </a:cubicBezTo>
                <a:lnTo>
                  <a:pt x="2695207" y="7518005"/>
                </a:lnTo>
                <a:cubicBezTo>
                  <a:pt x="2695207" y="7508644"/>
                  <a:pt x="2687618" y="7501055"/>
                  <a:pt x="2678257" y="7501055"/>
                </a:cubicBezTo>
                <a:close/>
                <a:moveTo>
                  <a:pt x="454103" y="7501055"/>
                </a:moveTo>
                <a:cubicBezTo>
                  <a:pt x="442625" y="7501055"/>
                  <a:pt x="433323" y="7510357"/>
                  <a:pt x="433323" y="7521835"/>
                </a:cubicBezTo>
                <a:lnTo>
                  <a:pt x="433323" y="7958962"/>
                </a:lnTo>
                <a:cubicBezTo>
                  <a:pt x="433323" y="7970440"/>
                  <a:pt x="442625" y="7979742"/>
                  <a:pt x="454103" y="7979742"/>
                </a:cubicBezTo>
                <a:lnTo>
                  <a:pt x="1340258" y="7979742"/>
                </a:lnTo>
                <a:cubicBezTo>
                  <a:pt x="1351736" y="7979742"/>
                  <a:pt x="1361038" y="7970440"/>
                  <a:pt x="1361038" y="7958962"/>
                </a:cubicBezTo>
                <a:lnTo>
                  <a:pt x="1361038" y="7521835"/>
                </a:lnTo>
                <a:cubicBezTo>
                  <a:pt x="1361038" y="7510357"/>
                  <a:pt x="1351736" y="7501055"/>
                  <a:pt x="1340258" y="7501055"/>
                </a:cubicBezTo>
                <a:close/>
                <a:moveTo>
                  <a:pt x="6025663" y="7219195"/>
                </a:moveTo>
                <a:cubicBezTo>
                  <a:pt x="6017788" y="7218098"/>
                  <a:pt x="6009569" y="7218528"/>
                  <a:pt x="6001407" y="7220715"/>
                </a:cubicBezTo>
                <a:cubicBezTo>
                  <a:pt x="5968759" y="7229463"/>
                  <a:pt x="5949384" y="7263021"/>
                  <a:pt x="5958132" y="7295669"/>
                </a:cubicBezTo>
                <a:cubicBezTo>
                  <a:pt x="5966881" y="7328318"/>
                  <a:pt x="6000439" y="7347692"/>
                  <a:pt x="6033087" y="7338944"/>
                </a:cubicBezTo>
                <a:cubicBezTo>
                  <a:pt x="6065735" y="7330196"/>
                  <a:pt x="6085110" y="7296638"/>
                  <a:pt x="6076362" y="7263990"/>
                </a:cubicBezTo>
                <a:cubicBezTo>
                  <a:pt x="6069801" y="7239504"/>
                  <a:pt x="6049285" y="7222484"/>
                  <a:pt x="6025663" y="7219195"/>
                </a:cubicBezTo>
                <a:close/>
                <a:moveTo>
                  <a:pt x="2017756" y="7219195"/>
                </a:moveTo>
                <a:cubicBezTo>
                  <a:pt x="2009882" y="7218099"/>
                  <a:pt x="2001663" y="7218529"/>
                  <a:pt x="1993501" y="7220716"/>
                </a:cubicBezTo>
                <a:cubicBezTo>
                  <a:pt x="1960852" y="7229463"/>
                  <a:pt x="1941477" y="7263021"/>
                  <a:pt x="1950225" y="7295669"/>
                </a:cubicBezTo>
                <a:cubicBezTo>
                  <a:pt x="1958974" y="7328317"/>
                  <a:pt x="1992532" y="7347692"/>
                  <a:pt x="2025180" y="7338944"/>
                </a:cubicBezTo>
                <a:cubicBezTo>
                  <a:pt x="2057828" y="7330196"/>
                  <a:pt x="2077203" y="7296638"/>
                  <a:pt x="2068455" y="7263991"/>
                </a:cubicBezTo>
                <a:cubicBezTo>
                  <a:pt x="2061894" y="7239503"/>
                  <a:pt x="2041378" y="7222484"/>
                  <a:pt x="2017756" y="7219195"/>
                </a:cubicBezTo>
                <a:close/>
                <a:moveTo>
                  <a:pt x="4689694" y="7219195"/>
                </a:moveTo>
                <a:cubicBezTo>
                  <a:pt x="4681820" y="7218098"/>
                  <a:pt x="4673601" y="7218528"/>
                  <a:pt x="4665439" y="7220715"/>
                </a:cubicBezTo>
                <a:cubicBezTo>
                  <a:pt x="4632790" y="7229463"/>
                  <a:pt x="4613416" y="7263021"/>
                  <a:pt x="4622164" y="7295670"/>
                </a:cubicBezTo>
                <a:cubicBezTo>
                  <a:pt x="4630912" y="7328318"/>
                  <a:pt x="4664470" y="7347693"/>
                  <a:pt x="4697118" y="7338945"/>
                </a:cubicBezTo>
                <a:cubicBezTo>
                  <a:pt x="4729766" y="7330196"/>
                  <a:pt x="4749141" y="7296638"/>
                  <a:pt x="4740393" y="7263990"/>
                </a:cubicBezTo>
                <a:cubicBezTo>
                  <a:pt x="4733832" y="7239504"/>
                  <a:pt x="4713316" y="7222484"/>
                  <a:pt x="4689694" y="7219195"/>
                </a:cubicBezTo>
                <a:close/>
                <a:moveTo>
                  <a:pt x="3353725" y="7219195"/>
                </a:moveTo>
                <a:cubicBezTo>
                  <a:pt x="3345851" y="7218099"/>
                  <a:pt x="3337632" y="7218528"/>
                  <a:pt x="3329470" y="7220715"/>
                </a:cubicBezTo>
                <a:cubicBezTo>
                  <a:pt x="3296821" y="7229464"/>
                  <a:pt x="3277447" y="7263022"/>
                  <a:pt x="3286194" y="7295669"/>
                </a:cubicBezTo>
                <a:cubicBezTo>
                  <a:pt x="3294943" y="7328318"/>
                  <a:pt x="3328501" y="7347692"/>
                  <a:pt x="3361149" y="7338944"/>
                </a:cubicBezTo>
                <a:cubicBezTo>
                  <a:pt x="3393797" y="7330196"/>
                  <a:pt x="3413172" y="7296638"/>
                  <a:pt x="3404424" y="7263990"/>
                </a:cubicBezTo>
                <a:cubicBezTo>
                  <a:pt x="3397863" y="7239503"/>
                  <a:pt x="3377347" y="7222484"/>
                  <a:pt x="3353725" y="7219195"/>
                </a:cubicBezTo>
                <a:close/>
                <a:moveTo>
                  <a:pt x="4461780" y="6188447"/>
                </a:moveTo>
                <a:cubicBezTo>
                  <a:pt x="4450302" y="6188447"/>
                  <a:pt x="4441000" y="6197749"/>
                  <a:pt x="4441000" y="6209227"/>
                </a:cubicBezTo>
                <a:lnTo>
                  <a:pt x="4441000" y="6646354"/>
                </a:lnTo>
                <a:cubicBezTo>
                  <a:pt x="4441000" y="6657832"/>
                  <a:pt x="4450302" y="6667135"/>
                  <a:pt x="4461780" y="6667135"/>
                </a:cubicBezTo>
                <a:lnTo>
                  <a:pt x="5347935" y="6667135"/>
                </a:lnTo>
                <a:cubicBezTo>
                  <a:pt x="5359412" y="6667135"/>
                  <a:pt x="5368715" y="6657832"/>
                  <a:pt x="5368715" y="6646354"/>
                </a:cubicBezTo>
                <a:lnTo>
                  <a:pt x="5368715" y="6209227"/>
                </a:lnTo>
                <a:cubicBezTo>
                  <a:pt x="5368715" y="6197749"/>
                  <a:pt x="5359412" y="6188447"/>
                  <a:pt x="5347935" y="6188447"/>
                </a:cubicBezTo>
                <a:close/>
                <a:moveTo>
                  <a:pt x="3125026" y="6188447"/>
                </a:moveTo>
                <a:cubicBezTo>
                  <a:pt x="3113548" y="6188447"/>
                  <a:pt x="3104246" y="6197749"/>
                  <a:pt x="3104246" y="6209227"/>
                </a:cubicBezTo>
                <a:lnTo>
                  <a:pt x="3104246" y="6646354"/>
                </a:lnTo>
                <a:cubicBezTo>
                  <a:pt x="3104246" y="6657832"/>
                  <a:pt x="3113548" y="6667135"/>
                  <a:pt x="3125026" y="6667135"/>
                </a:cubicBezTo>
                <a:lnTo>
                  <a:pt x="4011181" y="6667135"/>
                </a:lnTo>
                <a:cubicBezTo>
                  <a:pt x="4022658" y="6667135"/>
                  <a:pt x="4031961" y="6657832"/>
                  <a:pt x="4031961" y="6646354"/>
                </a:cubicBezTo>
                <a:lnTo>
                  <a:pt x="4031961" y="6209227"/>
                </a:lnTo>
                <a:cubicBezTo>
                  <a:pt x="4031961" y="6197749"/>
                  <a:pt x="4022658" y="6188447"/>
                  <a:pt x="4011181" y="6188447"/>
                </a:cubicBezTo>
                <a:close/>
                <a:moveTo>
                  <a:pt x="1788272" y="6188447"/>
                </a:moveTo>
                <a:cubicBezTo>
                  <a:pt x="1776795" y="6188447"/>
                  <a:pt x="1767492" y="6197749"/>
                  <a:pt x="1767492" y="6209227"/>
                </a:cubicBezTo>
                <a:lnTo>
                  <a:pt x="1767492" y="6646354"/>
                </a:lnTo>
                <a:cubicBezTo>
                  <a:pt x="1767492" y="6657832"/>
                  <a:pt x="1776795" y="6667135"/>
                  <a:pt x="1788272" y="6667135"/>
                </a:cubicBezTo>
                <a:lnTo>
                  <a:pt x="2674427" y="6667135"/>
                </a:lnTo>
                <a:cubicBezTo>
                  <a:pt x="2685905" y="6667135"/>
                  <a:pt x="2695207" y="6657832"/>
                  <a:pt x="2695207" y="6646354"/>
                </a:cubicBezTo>
                <a:lnTo>
                  <a:pt x="2695207" y="6209227"/>
                </a:lnTo>
                <a:cubicBezTo>
                  <a:pt x="2695207" y="6197749"/>
                  <a:pt x="2685905" y="6188447"/>
                  <a:pt x="2674427" y="6188447"/>
                </a:cubicBezTo>
                <a:close/>
                <a:moveTo>
                  <a:pt x="62091" y="0"/>
                </a:moveTo>
                <a:lnTo>
                  <a:pt x="9700336" y="0"/>
                </a:lnTo>
                <a:cubicBezTo>
                  <a:pt x="9734627" y="0"/>
                  <a:pt x="9762426" y="27799"/>
                  <a:pt x="9762426" y="62090"/>
                </a:cubicBezTo>
                <a:lnTo>
                  <a:pt x="9762426" y="13221513"/>
                </a:lnTo>
                <a:cubicBezTo>
                  <a:pt x="9762426" y="13255804"/>
                  <a:pt x="9734627" y="13283603"/>
                  <a:pt x="9700336" y="13283603"/>
                </a:cubicBezTo>
                <a:lnTo>
                  <a:pt x="62091" y="13283603"/>
                </a:lnTo>
                <a:cubicBezTo>
                  <a:pt x="27802" y="13283603"/>
                  <a:pt x="0" y="13255804"/>
                  <a:pt x="0" y="13221513"/>
                </a:cubicBezTo>
                <a:lnTo>
                  <a:pt x="0" y="62090"/>
                </a:lnTo>
                <a:cubicBezTo>
                  <a:pt x="0" y="27799"/>
                  <a:pt x="27802" y="0"/>
                  <a:pt x="62091" y="0"/>
                </a:cubicBezTo>
                <a:close/>
              </a:path>
            </a:pathLst>
          </a:custGeom>
          <a:gradFill flip="none" rotWithShape="1">
            <a:gsLst>
              <a:gs pos="0">
                <a:srgbClr val="D7D4D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540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37" name="図 736">
            <a:extLst>
              <a:ext uri="{FF2B5EF4-FFF2-40B4-BE49-F238E27FC236}">
                <a16:creationId xmlns:a16="http://schemas.microsoft.com/office/drawing/2014/main" id="{F0CE97BA-F9B2-C27C-2E92-C4D1436CBB4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94308" y="352250"/>
            <a:ext cx="1500103" cy="976542"/>
          </a:xfrm>
          <a:prstGeom prst="rect">
            <a:avLst/>
          </a:prstGeom>
        </p:spPr>
      </p:pic>
      <p:pic>
        <p:nvPicPr>
          <p:cNvPr id="742" name="図 741">
            <a:extLst>
              <a:ext uri="{FF2B5EF4-FFF2-40B4-BE49-F238E27FC236}">
                <a16:creationId xmlns:a16="http://schemas.microsoft.com/office/drawing/2014/main" id="{4C91837C-5C59-EF99-110D-46DDF7AD86B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55461" y="584890"/>
            <a:ext cx="243861" cy="371888"/>
          </a:xfrm>
          <a:prstGeom prst="rect">
            <a:avLst/>
          </a:prstGeom>
        </p:spPr>
      </p:pic>
      <p:pic>
        <p:nvPicPr>
          <p:cNvPr id="736" name="図 735">
            <a:extLst>
              <a:ext uri="{FF2B5EF4-FFF2-40B4-BE49-F238E27FC236}">
                <a16:creationId xmlns:a16="http://schemas.microsoft.com/office/drawing/2014/main" id="{55E63E1F-A3A1-5412-F009-929C6CA8D6E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99636" y="352250"/>
            <a:ext cx="1768170" cy="976542"/>
          </a:xfrm>
          <a:prstGeom prst="rect">
            <a:avLst/>
          </a:prstGeom>
        </p:spPr>
      </p:pic>
      <p:pic>
        <p:nvPicPr>
          <p:cNvPr id="738" name="図 737">
            <a:extLst>
              <a:ext uri="{FF2B5EF4-FFF2-40B4-BE49-F238E27FC236}">
                <a16:creationId xmlns:a16="http://schemas.microsoft.com/office/drawing/2014/main" id="{D7EB93A9-9ABF-AED7-C775-03192F4451B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77560" y="352250"/>
            <a:ext cx="1768170" cy="976542"/>
          </a:xfrm>
          <a:prstGeom prst="rect">
            <a:avLst/>
          </a:prstGeom>
        </p:spPr>
      </p:pic>
      <p:pic>
        <p:nvPicPr>
          <p:cNvPr id="739" name="図 738">
            <a:extLst>
              <a:ext uri="{FF2B5EF4-FFF2-40B4-BE49-F238E27FC236}">
                <a16:creationId xmlns:a16="http://schemas.microsoft.com/office/drawing/2014/main" id="{5C4B7CE1-F28E-8F82-1F8F-2CA25CE7A38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6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51547" y="387142"/>
            <a:ext cx="1768170" cy="976542"/>
          </a:xfrm>
          <a:prstGeom prst="rect">
            <a:avLst/>
          </a:prstGeom>
        </p:spPr>
      </p:pic>
      <p:pic>
        <p:nvPicPr>
          <p:cNvPr id="743" name="図 742">
            <a:extLst>
              <a:ext uri="{FF2B5EF4-FFF2-40B4-BE49-F238E27FC236}">
                <a16:creationId xmlns:a16="http://schemas.microsoft.com/office/drawing/2014/main" id="{87A6F836-DB77-2AE1-AA4E-57011DC7AF0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644898" y="584890"/>
            <a:ext cx="243861" cy="371888"/>
          </a:xfrm>
          <a:prstGeom prst="rect">
            <a:avLst/>
          </a:prstGeom>
        </p:spPr>
      </p:pic>
      <p:pic>
        <p:nvPicPr>
          <p:cNvPr id="744" name="図 743">
            <a:extLst>
              <a:ext uri="{FF2B5EF4-FFF2-40B4-BE49-F238E27FC236}">
                <a16:creationId xmlns:a16="http://schemas.microsoft.com/office/drawing/2014/main" id="{87FFA78A-AAC4-5C2B-3A42-7BF877570FE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85178" y="584890"/>
            <a:ext cx="243861" cy="371888"/>
          </a:xfrm>
          <a:prstGeom prst="rect">
            <a:avLst/>
          </a:prstGeom>
        </p:spPr>
      </p:pic>
      <p:pic>
        <p:nvPicPr>
          <p:cNvPr id="745" name="図 744">
            <a:extLst>
              <a:ext uri="{FF2B5EF4-FFF2-40B4-BE49-F238E27FC236}">
                <a16:creationId xmlns:a16="http://schemas.microsoft.com/office/drawing/2014/main" id="{32AB6F8A-48E3-1416-B2BB-D035C509E0E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5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83811" y="584890"/>
            <a:ext cx="243861" cy="371888"/>
          </a:xfrm>
          <a:prstGeom prst="rect">
            <a:avLst/>
          </a:prstGeom>
        </p:spPr>
      </p:pic>
      <p:sp>
        <p:nvSpPr>
          <p:cNvPr id="724" name="四角形: 角を丸くする 723">
            <a:hlinkHover r:id="rId6" action="ppaction://hlinksldjump"/>
            <a:extLst>
              <a:ext uri="{FF2B5EF4-FFF2-40B4-BE49-F238E27FC236}">
                <a16:creationId xmlns:a16="http://schemas.microsoft.com/office/drawing/2014/main" id="{83AD28CA-7210-B9CD-4E33-CF67F30556CA}"/>
              </a:ext>
            </a:extLst>
          </p:cNvPr>
          <p:cNvSpPr/>
          <p:nvPr/>
        </p:nvSpPr>
        <p:spPr>
          <a:xfrm>
            <a:off x="3366654" y="601591"/>
            <a:ext cx="871402" cy="380344"/>
          </a:xfrm>
          <a:prstGeom prst="roundRect">
            <a:avLst>
              <a:gd name="adj" fmla="val 3235"/>
            </a:avLst>
          </a:prstGeom>
          <a:gradFill>
            <a:gsLst>
              <a:gs pos="100000">
                <a:srgbClr val="F5F1EF"/>
              </a:gs>
              <a:gs pos="32000">
                <a:srgbClr val="ECE7E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25" name="四角形: 角を丸くする 724">
            <a:hlinkHover r:id="rId6" action="ppaction://hlinksldjump"/>
            <a:extLst>
              <a:ext uri="{FF2B5EF4-FFF2-40B4-BE49-F238E27FC236}">
                <a16:creationId xmlns:a16="http://schemas.microsoft.com/office/drawing/2014/main" id="{71E03C78-07B4-6743-D00C-F1A1191607E5}"/>
              </a:ext>
            </a:extLst>
          </p:cNvPr>
          <p:cNvSpPr/>
          <p:nvPr/>
        </p:nvSpPr>
        <p:spPr>
          <a:xfrm>
            <a:off x="5153711" y="601591"/>
            <a:ext cx="871402" cy="380344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INPUT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27" name="グループ化 726">
            <a:extLst>
              <a:ext uri="{FF2B5EF4-FFF2-40B4-BE49-F238E27FC236}">
                <a16:creationId xmlns:a16="http://schemas.microsoft.com/office/drawing/2014/main" id="{1851CA71-C3D9-CD4F-8895-BBB4AED6CC2D}"/>
              </a:ext>
            </a:extLst>
          </p:cNvPr>
          <p:cNvGrpSpPr/>
          <p:nvPr/>
        </p:nvGrpSpPr>
        <p:grpSpPr>
          <a:xfrm>
            <a:off x="6477955" y="570376"/>
            <a:ext cx="2233851" cy="411559"/>
            <a:chOff x="16978939" y="974221"/>
            <a:chExt cx="2233851" cy="456489"/>
          </a:xfrm>
        </p:grpSpPr>
        <p:sp>
          <p:nvSpPr>
            <p:cNvPr id="728" name="四角形: 角を丸くする 727">
              <a:hlinkHover r:id="rId6" action="ppaction://hlinksldjump"/>
              <a:extLst>
                <a:ext uri="{FF2B5EF4-FFF2-40B4-BE49-F238E27FC236}">
                  <a16:creationId xmlns:a16="http://schemas.microsoft.com/office/drawing/2014/main" id="{069C0902-4141-67CA-B5F7-C0DD95EFB796}"/>
                </a:ext>
              </a:extLst>
            </p:cNvPr>
            <p:cNvSpPr/>
            <p:nvPr/>
          </p:nvSpPr>
          <p:spPr>
            <a:xfrm>
              <a:off x="16978939" y="1008844"/>
              <a:ext cx="2233851" cy="421866"/>
            </a:xfrm>
            <a:prstGeom prst="roundRect">
              <a:avLst>
                <a:gd name="adj" fmla="val 3235"/>
              </a:avLst>
            </a:prstGeom>
            <a:gradFill>
              <a:gsLst>
                <a:gs pos="0">
                  <a:srgbClr val="272626"/>
                </a:gs>
                <a:gs pos="87000">
                  <a:srgbClr val="2C2C2C"/>
                </a:gs>
              </a:gsLst>
              <a:path path="circle">
                <a:fillToRect l="100000" t="100000"/>
              </a:path>
            </a:gradFill>
            <a:ln>
              <a:noFill/>
            </a:ln>
            <a:scene3d>
              <a:camera prst="orthographicFront">
                <a:rot lat="60000" lon="60000" rev="0"/>
              </a:camera>
              <a:lightRig rig="threePt" dir="t">
                <a:rot lat="0" lon="0" rev="21240000"/>
              </a:lightRig>
            </a:scene3d>
            <a:sp3d prstMaterial="plastic">
              <a:bevelT w="13970" h="6350" prst="angle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36000" bIns="0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8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SYNC              MIDI</a:t>
              </a:r>
              <a:endParaRPr kumimoji="0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29" name="テキスト ボックス 728">
              <a:extLst>
                <a:ext uri="{FF2B5EF4-FFF2-40B4-BE49-F238E27FC236}">
                  <a16:creationId xmlns:a16="http://schemas.microsoft.com/office/drawing/2014/main" id="{2903F0E1-07A8-B235-E339-4DC838FD6626}"/>
                </a:ext>
              </a:extLst>
            </p:cNvPr>
            <p:cNvSpPr txBox="1"/>
            <p:nvPr/>
          </p:nvSpPr>
          <p:spPr>
            <a:xfrm>
              <a:off x="173636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0" name="テキスト ボックス 729">
              <a:extLst>
                <a:ext uri="{FF2B5EF4-FFF2-40B4-BE49-F238E27FC236}">
                  <a16:creationId xmlns:a16="http://schemas.microsoft.com/office/drawing/2014/main" id="{2E8A522A-401C-900B-16F5-8342C5260676}"/>
                </a:ext>
              </a:extLst>
            </p:cNvPr>
            <p:cNvSpPr txBox="1"/>
            <p:nvPr/>
          </p:nvSpPr>
          <p:spPr>
            <a:xfrm>
              <a:off x="18232868" y="974221"/>
              <a:ext cx="61587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rPr>
                <a:t>1                   0</a:t>
              </a:r>
              <a:endParaRPr kumimoji="1" lang="ja-JP" alt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12" name="グループ化 711">
            <a:extLst>
              <a:ext uri="{FF2B5EF4-FFF2-40B4-BE49-F238E27FC236}">
                <a16:creationId xmlns:a16="http://schemas.microsoft.com/office/drawing/2014/main" id="{DE1F0638-2079-60F3-5E36-A432008CCEAE}"/>
              </a:ext>
            </a:extLst>
          </p:cNvPr>
          <p:cNvGrpSpPr/>
          <p:nvPr/>
        </p:nvGrpSpPr>
        <p:grpSpPr>
          <a:xfrm>
            <a:off x="2739588" y="1074730"/>
            <a:ext cx="264404" cy="264404"/>
            <a:chOff x="13944750" y="1083149"/>
            <a:chExt cx="264404" cy="264404"/>
          </a:xfrm>
        </p:grpSpPr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D216D626-512E-5759-53F5-2343D31EE1F1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CDF5B9AB-F471-5123-DDEB-0D3D015088CA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26" name="四角形: 角を丸くする 725">
            <a:hlinkHover r:id="rId6" action="ppaction://hlinksldjump"/>
            <a:extLst>
              <a:ext uri="{FF2B5EF4-FFF2-40B4-BE49-F238E27FC236}">
                <a16:creationId xmlns:a16="http://schemas.microsoft.com/office/drawing/2014/main" id="{63CCF6FA-5CE8-688B-75E0-876E0B04FD8E}"/>
              </a:ext>
            </a:extLst>
          </p:cNvPr>
          <p:cNvSpPr/>
          <p:nvPr/>
        </p:nvSpPr>
        <p:spPr>
          <a:xfrm>
            <a:off x="10093320" y="600335"/>
            <a:ext cx="871402" cy="381600"/>
          </a:xfrm>
          <a:prstGeom prst="roundRect">
            <a:avLst>
              <a:gd name="adj" fmla="val 3235"/>
            </a:avLst>
          </a:prstGeom>
          <a:gradFill flip="none" rotWithShape="1">
            <a:gsLst>
              <a:gs pos="100000">
                <a:srgbClr val="7C7A7A"/>
              </a:gs>
              <a:gs pos="32000">
                <a:srgbClr val="6F6E6C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1397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USB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732" name="グループ化 731">
            <a:extLst>
              <a:ext uri="{FF2B5EF4-FFF2-40B4-BE49-F238E27FC236}">
                <a16:creationId xmlns:a16="http://schemas.microsoft.com/office/drawing/2014/main" id="{4E3091F6-2052-B5EC-CCF8-A1F0032207F7}"/>
              </a:ext>
            </a:extLst>
          </p:cNvPr>
          <p:cNvGrpSpPr/>
          <p:nvPr/>
        </p:nvGrpSpPr>
        <p:grpSpPr>
          <a:xfrm>
            <a:off x="8992107" y="1071411"/>
            <a:ext cx="264404" cy="264404"/>
            <a:chOff x="13944750" y="1083149"/>
            <a:chExt cx="264404" cy="264404"/>
          </a:xfrm>
        </p:grpSpPr>
        <p:sp>
          <p:nvSpPr>
            <p:cNvPr id="733" name="楕円 732">
              <a:extLst>
                <a:ext uri="{FF2B5EF4-FFF2-40B4-BE49-F238E27FC236}">
                  <a16:creationId xmlns:a16="http://schemas.microsoft.com/office/drawing/2014/main" id="{9DFC0103-4ABD-B372-C719-348E99245231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楕円 733">
              <a:extLst>
                <a:ext uri="{FF2B5EF4-FFF2-40B4-BE49-F238E27FC236}">
                  <a16:creationId xmlns:a16="http://schemas.microsoft.com/office/drawing/2014/main" id="{504D750A-9FA2-0B5D-1883-55A7B28EE364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DD8D5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35" name="テキスト ボックス 734">
            <a:extLst>
              <a:ext uri="{FF2B5EF4-FFF2-40B4-BE49-F238E27FC236}">
                <a16:creationId xmlns:a16="http://schemas.microsoft.com/office/drawing/2014/main" id="{05EFB973-35D0-B0A9-936E-A613481EEEDD}"/>
              </a:ext>
            </a:extLst>
          </p:cNvPr>
          <p:cNvSpPr txBox="1"/>
          <p:nvPr/>
        </p:nvSpPr>
        <p:spPr>
          <a:xfrm>
            <a:off x="11340544" y="686105"/>
            <a:ext cx="6687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88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POWER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88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04" name="フリーフォーム: 図形 703">
            <a:hlinkHover r:id="rId7" action="ppaction://hlinksldjump"/>
            <a:extLst>
              <a:ext uri="{FF2B5EF4-FFF2-40B4-BE49-F238E27FC236}">
                <a16:creationId xmlns:a16="http://schemas.microsoft.com/office/drawing/2014/main" id="{C93E3F46-335C-6873-37E3-57751B6BE53D}"/>
              </a:ext>
            </a:extLst>
          </p:cNvPr>
          <p:cNvSpPr>
            <a:spLocks/>
          </p:cNvSpPr>
          <p:nvPr/>
        </p:nvSpPr>
        <p:spPr>
          <a:xfrm>
            <a:off x="2650554" y="993613"/>
            <a:ext cx="9762426" cy="12894014"/>
          </a:xfrm>
          <a:custGeom>
            <a:avLst/>
            <a:gdLst>
              <a:gd name="connsiteX0" fmla="*/ 454103 w 9762426"/>
              <a:gd name="connsiteY0" fmla="*/ 11574837 h 12894014"/>
              <a:gd name="connsiteX1" fmla="*/ 433323 w 9762426"/>
              <a:gd name="connsiteY1" fmla="*/ 11595617 h 12894014"/>
              <a:gd name="connsiteX2" fmla="*/ 433323 w 9762426"/>
              <a:gd name="connsiteY2" fmla="*/ 12032745 h 12894014"/>
              <a:gd name="connsiteX3" fmla="*/ 454103 w 9762426"/>
              <a:gd name="connsiteY3" fmla="*/ 12053525 h 12894014"/>
              <a:gd name="connsiteX4" fmla="*/ 1340258 w 9762426"/>
              <a:gd name="connsiteY4" fmla="*/ 12053525 h 12894014"/>
              <a:gd name="connsiteX5" fmla="*/ 1361038 w 9762426"/>
              <a:gd name="connsiteY5" fmla="*/ 12032745 h 12894014"/>
              <a:gd name="connsiteX6" fmla="*/ 1361038 w 9762426"/>
              <a:gd name="connsiteY6" fmla="*/ 11595617 h 12894014"/>
              <a:gd name="connsiteX7" fmla="*/ 1340258 w 9762426"/>
              <a:gd name="connsiteY7" fmla="*/ 11574837 h 12894014"/>
              <a:gd name="connsiteX8" fmla="*/ 8468205 w 9762426"/>
              <a:gd name="connsiteY8" fmla="*/ 11125810 h 12894014"/>
              <a:gd name="connsiteX9" fmla="*/ 8451255 w 9762426"/>
              <a:gd name="connsiteY9" fmla="*/ 11142760 h 12894014"/>
              <a:gd name="connsiteX10" fmla="*/ 8451255 w 9762426"/>
              <a:gd name="connsiteY10" fmla="*/ 12036575 h 12894014"/>
              <a:gd name="connsiteX11" fmla="*/ 8468205 w 9762426"/>
              <a:gd name="connsiteY11" fmla="*/ 12053525 h 12894014"/>
              <a:gd name="connsiteX12" fmla="*/ 9362020 w 9762426"/>
              <a:gd name="connsiteY12" fmla="*/ 12053525 h 12894014"/>
              <a:gd name="connsiteX13" fmla="*/ 9378970 w 9762426"/>
              <a:gd name="connsiteY13" fmla="*/ 12036575 h 12894014"/>
              <a:gd name="connsiteX14" fmla="*/ 9378970 w 9762426"/>
              <a:gd name="connsiteY14" fmla="*/ 11142760 h 12894014"/>
              <a:gd name="connsiteX15" fmla="*/ 9362020 w 9762426"/>
              <a:gd name="connsiteY15" fmla="*/ 11125810 h 12894014"/>
              <a:gd name="connsiteX16" fmla="*/ 7131456 w 9762426"/>
              <a:gd name="connsiteY16" fmla="*/ 11125810 h 12894014"/>
              <a:gd name="connsiteX17" fmla="*/ 7114506 w 9762426"/>
              <a:gd name="connsiteY17" fmla="*/ 11142760 h 12894014"/>
              <a:gd name="connsiteX18" fmla="*/ 7114506 w 9762426"/>
              <a:gd name="connsiteY18" fmla="*/ 12036575 h 12894014"/>
              <a:gd name="connsiteX19" fmla="*/ 7131456 w 9762426"/>
              <a:gd name="connsiteY19" fmla="*/ 12053525 h 12894014"/>
              <a:gd name="connsiteX20" fmla="*/ 8025272 w 9762426"/>
              <a:gd name="connsiteY20" fmla="*/ 12053525 h 12894014"/>
              <a:gd name="connsiteX21" fmla="*/ 8042222 w 9762426"/>
              <a:gd name="connsiteY21" fmla="*/ 12036575 h 12894014"/>
              <a:gd name="connsiteX22" fmla="*/ 8042222 w 9762426"/>
              <a:gd name="connsiteY22" fmla="*/ 11142760 h 12894014"/>
              <a:gd name="connsiteX23" fmla="*/ 8025272 w 9762426"/>
              <a:gd name="connsiteY23" fmla="*/ 11125810 h 12894014"/>
              <a:gd name="connsiteX24" fmla="*/ 5794703 w 9762426"/>
              <a:gd name="connsiteY24" fmla="*/ 11125810 h 12894014"/>
              <a:gd name="connsiteX25" fmla="*/ 5777753 w 9762426"/>
              <a:gd name="connsiteY25" fmla="*/ 11142760 h 12894014"/>
              <a:gd name="connsiteX26" fmla="*/ 5777753 w 9762426"/>
              <a:gd name="connsiteY26" fmla="*/ 12036575 h 12894014"/>
              <a:gd name="connsiteX27" fmla="*/ 5794703 w 9762426"/>
              <a:gd name="connsiteY27" fmla="*/ 12053525 h 12894014"/>
              <a:gd name="connsiteX28" fmla="*/ 6688518 w 9762426"/>
              <a:gd name="connsiteY28" fmla="*/ 12053525 h 12894014"/>
              <a:gd name="connsiteX29" fmla="*/ 6705468 w 9762426"/>
              <a:gd name="connsiteY29" fmla="*/ 12036575 h 12894014"/>
              <a:gd name="connsiteX30" fmla="*/ 6705468 w 9762426"/>
              <a:gd name="connsiteY30" fmla="*/ 11142760 h 12894014"/>
              <a:gd name="connsiteX31" fmla="*/ 6688518 w 9762426"/>
              <a:gd name="connsiteY31" fmla="*/ 11125810 h 12894014"/>
              <a:gd name="connsiteX32" fmla="*/ 4457950 w 9762426"/>
              <a:gd name="connsiteY32" fmla="*/ 11125810 h 12894014"/>
              <a:gd name="connsiteX33" fmla="*/ 4441000 w 9762426"/>
              <a:gd name="connsiteY33" fmla="*/ 11142760 h 12894014"/>
              <a:gd name="connsiteX34" fmla="*/ 4441000 w 9762426"/>
              <a:gd name="connsiteY34" fmla="*/ 12036575 h 12894014"/>
              <a:gd name="connsiteX35" fmla="*/ 4457950 w 9762426"/>
              <a:gd name="connsiteY35" fmla="*/ 12053525 h 12894014"/>
              <a:gd name="connsiteX36" fmla="*/ 5351765 w 9762426"/>
              <a:gd name="connsiteY36" fmla="*/ 12053525 h 12894014"/>
              <a:gd name="connsiteX37" fmla="*/ 5368715 w 9762426"/>
              <a:gd name="connsiteY37" fmla="*/ 12036575 h 12894014"/>
              <a:gd name="connsiteX38" fmla="*/ 5368715 w 9762426"/>
              <a:gd name="connsiteY38" fmla="*/ 11142760 h 12894014"/>
              <a:gd name="connsiteX39" fmla="*/ 5351765 w 9762426"/>
              <a:gd name="connsiteY39" fmla="*/ 11125810 h 12894014"/>
              <a:gd name="connsiteX40" fmla="*/ 3121196 w 9762426"/>
              <a:gd name="connsiteY40" fmla="*/ 11125810 h 12894014"/>
              <a:gd name="connsiteX41" fmla="*/ 3104246 w 9762426"/>
              <a:gd name="connsiteY41" fmla="*/ 11142760 h 12894014"/>
              <a:gd name="connsiteX42" fmla="*/ 3104246 w 9762426"/>
              <a:gd name="connsiteY42" fmla="*/ 12036575 h 12894014"/>
              <a:gd name="connsiteX43" fmla="*/ 3121196 w 9762426"/>
              <a:gd name="connsiteY43" fmla="*/ 12053525 h 12894014"/>
              <a:gd name="connsiteX44" fmla="*/ 4015011 w 9762426"/>
              <a:gd name="connsiteY44" fmla="*/ 12053525 h 12894014"/>
              <a:gd name="connsiteX45" fmla="*/ 4031962 w 9762426"/>
              <a:gd name="connsiteY45" fmla="*/ 12036575 h 12894014"/>
              <a:gd name="connsiteX46" fmla="*/ 4031962 w 9762426"/>
              <a:gd name="connsiteY46" fmla="*/ 11142760 h 12894014"/>
              <a:gd name="connsiteX47" fmla="*/ 4015011 w 9762426"/>
              <a:gd name="connsiteY47" fmla="*/ 11125810 h 12894014"/>
              <a:gd name="connsiteX48" fmla="*/ 1784442 w 9762426"/>
              <a:gd name="connsiteY48" fmla="*/ 11125810 h 12894014"/>
              <a:gd name="connsiteX49" fmla="*/ 1767492 w 9762426"/>
              <a:gd name="connsiteY49" fmla="*/ 11142760 h 12894014"/>
              <a:gd name="connsiteX50" fmla="*/ 1767492 w 9762426"/>
              <a:gd name="connsiteY50" fmla="*/ 12036575 h 12894014"/>
              <a:gd name="connsiteX51" fmla="*/ 1784442 w 9762426"/>
              <a:gd name="connsiteY51" fmla="*/ 12053525 h 12894014"/>
              <a:gd name="connsiteX52" fmla="*/ 2678257 w 9762426"/>
              <a:gd name="connsiteY52" fmla="*/ 12053525 h 12894014"/>
              <a:gd name="connsiteX53" fmla="*/ 2695207 w 9762426"/>
              <a:gd name="connsiteY53" fmla="*/ 12036575 h 12894014"/>
              <a:gd name="connsiteX54" fmla="*/ 2695207 w 9762426"/>
              <a:gd name="connsiteY54" fmla="*/ 11142760 h 12894014"/>
              <a:gd name="connsiteX55" fmla="*/ 2678257 w 9762426"/>
              <a:gd name="connsiteY55" fmla="*/ 11125810 h 12894014"/>
              <a:gd name="connsiteX56" fmla="*/ 2017754 w 9762426"/>
              <a:gd name="connsiteY56" fmla="*/ 10836576 h 12894014"/>
              <a:gd name="connsiteX57" fmla="*/ 1993499 w 9762426"/>
              <a:gd name="connsiteY57" fmla="*/ 10838095 h 12894014"/>
              <a:gd name="connsiteX58" fmla="*/ 1950225 w 9762426"/>
              <a:gd name="connsiteY58" fmla="*/ 10913050 h 12894014"/>
              <a:gd name="connsiteX59" fmla="*/ 2025178 w 9762426"/>
              <a:gd name="connsiteY59" fmla="*/ 10956325 h 12894014"/>
              <a:gd name="connsiteX60" fmla="*/ 2068453 w 9762426"/>
              <a:gd name="connsiteY60" fmla="*/ 10881370 h 12894014"/>
              <a:gd name="connsiteX61" fmla="*/ 2017754 w 9762426"/>
              <a:gd name="connsiteY61" fmla="*/ 10836576 h 12894014"/>
              <a:gd name="connsiteX62" fmla="*/ 7813406 w 9762426"/>
              <a:gd name="connsiteY62" fmla="*/ 10836575 h 12894014"/>
              <a:gd name="connsiteX63" fmla="*/ 7789151 w 9762426"/>
              <a:gd name="connsiteY63" fmla="*/ 10838096 h 12894014"/>
              <a:gd name="connsiteX64" fmla="*/ 7745876 w 9762426"/>
              <a:gd name="connsiteY64" fmla="*/ 10913050 h 12894014"/>
              <a:gd name="connsiteX65" fmla="*/ 7820831 w 9762426"/>
              <a:gd name="connsiteY65" fmla="*/ 10956325 h 12894014"/>
              <a:gd name="connsiteX66" fmla="*/ 7864106 w 9762426"/>
              <a:gd name="connsiteY66" fmla="*/ 10881371 h 12894014"/>
              <a:gd name="connsiteX67" fmla="*/ 7813406 w 9762426"/>
              <a:gd name="connsiteY67" fmla="*/ 10836575 h 12894014"/>
              <a:gd name="connsiteX68" fmla="*/ 7361804 w 9762426"/>
              <a:gd name="connsiteY68" fmla="*/ 10836575 h 12894014"/>
              <a:gd name="connsiteX69" fmla="*/ 7337549 w 9762426"/>
              <a:gd name="connsiteY69" fmla="*/ 10838095 h 12894014"/>
              <a:gd name="connsiteX70" fmla="*/ 7294275 w 9762426"/>
              <a:gd name="connsiteY70" fmla="*/ 10913050 h 12894014"/>
              <a:gd name="connsiteX71" fmla="*/ 7369229 w 9762426"/>
              <a:gd name="connsiteY71" fmla="*/ 10956325 h 12894014"/>
              <a:gd name="connsiteX72" fmla="*/ 7412504 w 9762426"/>
              <a:gd name="connsiteY72" fmla="*/ 10881371 h 12894014"/>
              <a:gd name="connsiteX73" fmla="*/ 7361804 w 9762426"/>
              <a:gd name="connsiteY73" fmla="*/ 10836575 h 12894014"/>
              <a:gd name="connsiteX74" fmla="*/ 6025660 w 9762426"/>
              <a:gd name="connsiteY74" fmla="*/ 10836575 h 12894014"/>
              <a:gd name="connsiteX75" fmla="*/ 6001405 w 9762426"/>
              <a:gd name="connsiteY75" fmla="*/ 10838095 h 12894014"/>
              <a:gd name="connsiteX76" fmla="*/ 5958130 w 9762426"/>
              <a:gd name="connsiteY76" fmla="*/ 10913050 h 12894014"/>
              <a:gd name="connsiteX77" fmla="*/ 6033085 w 9762426"/>
              <a:gd name="connsiteY77" fmla="*/ 10956326 h 12894014"/>
              <a:gd name="connsiteX78" fmla="*/ 6076360 w 9762426"/>
              <a:gd name="connsiteY78" fmla="*/ 10881370 h 12894014"/>
              <a:gd name="connsiteX79" fmla="*/ 6025660 w 9762426"/>
              <a:gd name="connsiteY79" fmla="*/ 10836575 h 12894014"/>
              <a:gd name="connsiteX80" fmla="*/ 4689692 w 9762426"/>
              <a:gd name="connsiteY80" fmla="*/ 10836575 h 12894014"/>
              <a:gd name="connsiteX81" fmla="*/ 4665437 w 9762426"/>
              <a:gd name="connsiteY81" fmla="*/ 10838096 h 12894014"/>
              <a:gd name="connsiteX82" fmla="*/ 4622163 w 9762426"/>
              <a:gd name="connsiteY82" fmla="*/ 10913050 h 12894014"/>
              <a:gd name="connsiteX83" fmla="*/ 4697116 w 9762426"/>
              <a:gd name="connsiteY83" fmla="*/ 10956325 h 12894014"/>
              <a:gd name="connsiteX84" fmla="*/ 4740391 w 9762426"/>
              <a:gd name="connsiteY84" fmla="*/ 10881371 h 12894014"/>
              <a:gd name="connsiteX85" fmla="*/ 4689692 w 9762426"/>
              <a:gd name="connsiteY85" fmla="*/ 10836575 h 12894014"/>
              <a:gd name="connsiteX86" fmla="*/ 3353723 w 9762426"/>
              <a:gd name="connsiteY86" fmla="*/ 10836575 h 12894014"/>
              <a:gd name="connsiteX87" fmla="*/ 3329468 w 9762426"/>
              <a:gd name="connsiteY87" fmla="*/ 10838096 h 12894014"/>
              <a:gd name="connsiteX88" fmla="*/ 3286194 w 9762426"/>
              <a:gd name="connsiteY88" fmla="*/ 10913050 h 12894014"/>
              <a:gd name="connsiteX89" fmla="*/ 3361147 w 9762426"/>
              <a:gd name="connsiteY89" fmla="*/ 10956325 h 12894014"/>
              <a:gd name="connsiteX90" fmla="*/ 3404422 w 9762426"/>
              <a:gd name="connsiteY90" fmla="*/ 10881371 h 12894014"/>
              <a:gd name="connsiteX91" fmla="*/ 3353723 w 9762426"/>
              <a:gd name="connsiteY91" fmla="*/ 10836575 h 12894014"/>
              <a:gd name="connsiteX92" fmla="*/ 8468205 w 9762426"/>
              <a:gd name="connsiteY92" fmla="*/ 9787697 h 12894014"/>
              <a:gd name="connsiteX93" fmla="*/ 8451255 w 9762426"/>
              <a:gd name="connsiteY93" fmla="*/ 9804647 h 12894014"/>
              <a:gd name="connsiteX94" fmla="*/ 8451255 w 9762426"/>
              <a:gd name="connsiteY94" fmla="*/ 10698462 h 12894014"/>
              <a:gd name="connsiteX95" fmla="*/ 8468205 w 9762426"/>
              <a:gd name="connsiteY95" fmla="*/ 10715412 h 12894014"/>
              <a:gd name="connsiteX96" fmla="*/ 9362020 w 9762426"/>
              <a:gd name="connsiteY96" fmla="*/ 10715412 h 12894014"/>
              <a:gd name="connsiteX97" fmla="*/ 9378970 w 9762426"/>
              <a:gd name="connsiteY97" fmla="*/ 10698462 h 12894014"/>
              <a:gd name="connsiteX98" fmla="*/ 9378970 w 9762426"/>
              <a:gd name="connsiteY98" fmla="*/ 9804647 h 12894014"/>
              <a:gd name="connsiteX99" fmla="*/ 9362020 w 9762426"/>
              <a:gd name="connsiteY99" fmla="*/ 9787697 h 12894014"/>
              <a:gd name="connsiteX100" fmla="*/ 7131456 w 9762426"/>
              <a:gd name="connsiteY100" fmla="*/ 9787697 h 12894014"/>
              <a:gd name="connsiteX101" fmla="*/ 7114506 w 9762426"/>
              <a:gd name="connsiteY101" fmla="*/ 9804647 h 12894014"/>
              <a:gd name="connsiteX102" fmla="*/ 7114506 w 9762426"/>
              <a:gd name="connsiteY102" fmla="*/ 10698462 h 12894014"/>
              <a:gd name="connsiteX103" fmla="*/ 7131456 w 9762426"/>
              <a:gd name="connsiteY103" fmla="*/ 10715412 h 12894014"/>
              <a:gd name="connsiteX104" fmla="*/ 8025272 w 9762426"/>
              <a:gd name="connsiteY104" fmla="*/ 10715412 h 12894014"/>
              <a:gd name="connsiteX105" fmla="*/ 8042222 w 9762426"/>
              <a:gd name="connsiteY105" fmla="*/ 10698462 h 12894014"/>
              <a:gd name="connsiteX106" fmla="*/ 8042222 w 9762426"/>
              <a:gd name="connsiteY106" fmla="*/ 9804647 h 12894014"/>
              <a:gd name="connsiteX107" fmla="*/ 8025272 w 9762426"/>
              <a:gd name="connsiteY107" fmla="*/ 9787697 h 12894014"/>
              <a:gd name="connsiteX108" fmla="*/ 5794703 w 9762426"/>
              <a:gd name="connsiteY108" fmla="*/ 9787697 h 12894014"/>
              <a:gd name="connsiteX109" fmla="*/ 5777753 w 9762426"/>
              <a:gd name="connsiteY109" fmla="*/ 9804647 h 12894014"/>
              <a:gd name="connsiteX110" fmla="*/ 5777753 w 9762426"/>
              <a:gd name="connsiteY110" fmla="*/ 10698462 h 12894014"/>
              <a:gd name="connsiteX111" fmla="*/ 5794703 w 9762426"/>
              <a:gd name="connsiteY111" fmla="*/ 10715412 h 12894014"/>
              <a:gd name="connsiteX112" fmla="*/ 6688518 w 9762426"/>
              <a:gd name="connsiteY112" fmla="*/ 10715412 h 12894014"/>
              <a:gd name="connsiteX113" fmla="*/ 6705468 w 9762426"/>
              <a:gd name="connsiteY113" fmla="*/ 10698462 h 12894014"/>
              <a:gd name="connsiteX114" fmla="*/ 6705468 w 9762426"/>
              <a:gd name="connsiteY114" fmla="*/ 9804647 h 12894014"/>
              <a:gd name="connsiteX115" fmla="*/ 6688518 w 9762426"/>
              <a:gd name="connsiteY115" fmla="*/ 9787697 h 12894014"/>
              <a:gd name="connsiteX116" fmla="*/ 4457950 w 9762426"/>
              <a:gd name="connsiteY116" fmla="*/ 9787697 h 12894014"/>
              <a:gd name="connsiteX117" fmla="*/ 4441000 w 9762426"/>
              <a:gd name="connsiteY117" fmla="*/ 9804647 h 12894014"/>
              <a:gd name="connsiteX118" fmla="*/ 4441000 w 9762426"/>
              <a:gd name="connsiteY118" fmla="*/ 10698462 h 12894014"/>
              <a:gd name="connsiteX119" fmla="*/ 4457950 w 9762426"/>
              <a:gd name="connsiteY119" fmla="*/ 10715412 h 12894014"/>
              <a:gd name="connsiteX120" fmla="*/ 5351765 w 9762426"/>
              <a:gd name="connsiteY120" fmla="*/ 10715412 h 12894014"/>
              <a:gd name="connsiteX121" fmla="*/ 5368715 w 9762426"/>
              <a:gd name="connsiteY121" fmla="*/ 10698462 h 12894014"/>
              <a:gd name="connsiteX122" fmla="*/ 5368715 w 9762426"/>
              <a:gd name="connsiteY122" fmla="*/ 9804647 h 12894014"/>
              <a:gd name="connsiteX123" fmla="*/ 5351765 w 9762426"/>
              <a:gd name="connsiteY123" fmla="*/ 9787697 h 12894014"/>
              <a:gd name="connsiteX124" fmla="*/ 3121196 w 9762426"/>
              <a:gd name="connsiteY124" fmla="*/ 9787697 h 12894014"/>
              <a:gd name="connsiteX125" fmla="*/ 3104246 w 9762426"/>
              <a:gd name="connsiteY125" fmla="*/ 9804647 h 12894014"/>
              <a:gd name="connsiteX126" fmla="*/ 3104246 w 9762426"/>
              <a:gd name="connsiteY126" fmla="*/ 10698462 h 12894014"/>
              <a:gd name="connsiteX127" fmla="*/ 3121196 w 9762426"/>
              <a:gd name="connsiteY127" fmla="*/ 10715412 h 12894014"/>
              <a:gd name="connsiteX128" fmla="*/ 4015011 w 9762426"/>
              <a:gd name="connsiteY128" fmla="*/ 10715412 h 12894014"/>
              <a:gd name="connsiteX129" fmla="*/ 4031962 w 9762426"/>
              <a:gd name="connsiteY129" fmla="*/ 10698462 h 12894014"/>
              <a:gd name="connsiteX130" fmla="*/ 4031962 w 9762426"/>
              <a:gd name="connsiteY130" fmla="*/ 9804647 h 12894014"/>
              <a:gd name="connsiteX131" fmla="*/ 4015011 w 9762426"/>
              <a:gd name="connsiteY131" fmla="*/ 9787697 h 12894014"/>
              <a:gd name="connsiteX132" fmla="*/ 1784442 w 9762426"/>
              <a:gd name="connsiteY132" fmla="*/ 9787697 h 12894014"/>
              <a:gd name="connsiteX133" fmla="*/ 1767492 w 9762426"/>
              <a:gd name="connsiteY133" fmla="*/ 9804647 h 12894014"/>
              <a:gd name="connsiteX134" fmla="*/ 1767492 w 9762426"/>
              <a:gd name="connsiteY134" fmla="*/ 10698462 h 12894014"/>
              <a:gd name="connsiteX135" fmla="*/ 1784442 w 9762426"/>
              <a:gd name="connsiteY135" fmla="*/ 10715412 h 12894014"/>
              <a:gd name="connsiteX136" fmla="*/ 2678257 w 9762426"/>
              <a:gd name="connsiteY136" fmla="*/ 10715412 h 12894014"/>
              <a:gd name="connsiteX137" fmla="*/ 2695207 w 9762426"/>
              <a:gd name="connsiteY137" fmla="*/ 10698462 h 12894014"/>
              <a:gd name="connsiteX138" fmla="*/ 2695207 w 9762426"/>
              <a:gd name="connsiteY138" fmla="*/ 9804647 h 12894014"/>
              <a:gd name="connsiteX139" fmla="*/ 2678257 w 9762426"/>
              <a:gd name="connsiteY139" fmla="*/ 9787697 h 12894014"/>
              <a:gd name="connsiteX140" fmla="*/ 2017754 w 9762426"/>
              <a:gd name="connsiteY140" fmla="*/ 9499438 h 12894014"/>
              <a:gd name="connsiteX141" fmla="*/ 1993499 w 9762426"/>
              <a:gd name="connsiteY141" fmla="*/ 9500957 h 12894014"/>
              <a:gd name="connsiteX142" fmla="*/ 1950225 w 9762426"/>
              <a:gd name="connsiteY142" fmla="*/ 9575913 h 12894014"/>
              <a:gd name="connsiteX143" fmla="*/ 2025178 w 9762426"/>
              <a:gd name="connsiteY143" fmla="*/ 9619187 h 12894014"/>
              <a:gd name="connsiteX144" fmla="*/ 2068453 w 9762426"/>
              <a:gd name="connsiteY144" fmla="*/ 9544232 h 12894014"/>
              <a:gd name="connsiteX145" fmla="*/ 2017754 w 9762426"/>
              <a:gd name="connsiteY145" fmla="*/ 9499438 h 12894014"/>
              <a:gd name="connsiteX146" fmla="*/ 6025661 w 9762426"/>
              <a:gd name="connsiteY146" fmla="*/ 9499437 h 12894014"/>
              <a:gd name="connsiteX147" fmla="*/ 6001406 w 9762426"/>
              <a:gd name="connsiteY147" fmla="*/ 9500957 h 12894014"/>
              <a:gd name="connsiteX148" fmla="*/ 5958130 w 9762426"/>
              <a:gd name="connsiteY148" fmla="*/ 9575912 h 12894014"/>
              <a:gd name="connsiteX149" fmla="*/ 6033085 w 9762426"/>
              <a:gd name="connsiteY149" fmla="*/ 9619188 h 12894014"/>
              <a:gd name="connsiteX150" fmla="*/ 6076360 w 9762426"/>
              <a:gd name="connsiteY150" fmla="*/ 9544232 h 12894014"/>
              <a:gd name="connsiteX151" fmla="*/ 6025661 w 9762426"/>
              <a:gd name="connsiteY151" fmla="*/ 9499437 h 12894014"/>
              <a:gd name="connsiteX152" fmla="*/ 4689692 w 9762426"/>
              <a:gd name="connsiteY152" fmla="*/ 9499437 h 12894014"/>
              <a:gd name="connsiteX153" fmla="*/ 4665437 w 9762426"/>
              <a:gd name="connsiteY153" fmla="*/ 9500958 h 12894014"/>
              <a:gd name="connsiteX154" fmla="*/ 4622163 w 9762426"/>
              <a:gd name="connsiteY154" fmla="*/ 9575912 h 12894014"/>
              <a:gd name="connsiteX155" fmla="*/ 4697115 w 9762426"/>
              <a:gd name="connsiteY155" fmla="*/ 9619187 h 12894014"/>
              <a:gd name="connsiteX156" fmla="*/ 4740391 w 9762426"/>
              <a:gd name="connsiteY156" fmla="*/ 9544233 h 12894014"/>
              <a:gd name="connsiteX157" fmla="*/ 4689692 w 9762426"/>
              <a:gd name="connsiteY157" fmla="*/ 9499437 h 12894014"/>
              <a:gd name="connsiteX158" fmla="*/ 3353723 w 9762426"/>
              <a:gd name="connsiteY158" fmla="*/ 9499437 h 12894014"/>
              <a:gd name="connsiteX159" fmla="*/ 3329468 w 9762426"/>
              <a:gd name="connsiteY159" fmla="*/ 9500957 h 12894014"/>
              <a:gd name="connsiteX160" fmla="*/ 3286194 w 9762426"/>
              <a:gd name="connsiteY160" fmla="*/ 9575912 h 12894014"/>
              <a:gd name="connsiteX161" fmla="*/ 3361147 w 9762426"/>
              <a:gd name="connsiteY161" fmla="*/ 9619187 h 12894014"/>
              <a:gd name="connsiteX162" fmla="*/ 3404422 w 9762426"/>
              <a:gd name="connsiteY162" fmla="*/ 9544232 h 12894014"/>
              <a:gd name="connsiteX163" fmla="*/ 3353723 w 9762426"/>
              <a:gd name="connsiteY163" fmla="*/ 9499437 h 12894014"/>
              <a:gd name="connsiteX164" fmla="*/ 887984 w 9762426"/>
              <a:gd name="connsiteY164" fmla="*/ 9056115 h 12894014"/>
              <a:gd name="connsiteX165" fmla="*/ 833413 w 9762426"/>
              <a:gd name="connsiteY165" fmla="*/ 9110687 h 12894014"/>
              <a:gd name="connsiteX166" fmla="*/ 833413 w 9762426"/>
              <a:gd name="connsiteY166" fmla="*/ 10956855 h 12894014"/>
              <a:gd name="connsiteX167" fmla="*/ 887984 w 9762426"/>
              <a:gd name="connsiteY167" fmla="*/ 11011427 h 12894014"/>
              <a:gd name="connsiteX168" fmla="*/ 942556 w 9762426"/>
              <a:gd name="connsiteY168" fmla="*/ 10956855 h 12894014"/>
              <a:gd name="connsiteX169" fmla="*/ 942556 w 9762426"/>
              <a:gd name="connsiteY169" fmla="*/ 9110687 h 12894014"/>
              <a:gd name="connsiteX170" fmla="*/ 887984 w 9762426"/>
              <a:gd name="connsiteY170" fmla="*/ 9056115 h 12894014"/>
              <a:gd name="connsiteX171" fmla="*/ 8472035 w 9762426"/>
              <a:gd name="connsiteY171" fmla="*/ 8449581 h 12894014"/>
              <a:gd name="connsiteX172" fmla="*/ 8451255 w 9762426"/>
              <a:gd name="connsiteY172" fmla="*/ 8470361 h 12894014"/>
              <a:gd name="connsiteX173" fmla="*/ 8451255 w 9762426"/>
              <a:gd name="connsiteY173" fmla="*/ 8907489 h 12894014"/>
              <a:gd name="connsiteX174" fmla="*/ 8472035 w 9762426"/>
              <a:gd name="connsiteY174" fmla="*/ 8928269 h 12894014"/>
              <a:gd name="connsiteX175" fmla="*/ 9358190 w 9762426"/>
              <a:gd name="connsiteY175" fmla="*/ 8928269 h 12894014"/>
              <a:gd name="connsiteX176" fmla="*/ 9378970 w 9762426"/>
              <a:gd name="connsiteY176" fmla="*/ 8907489 h 12894014"/>
              <a:gd name="connsiteX177" fmla="*/ 9378970 w 9762426"/>
              <a:gd name="connsiteY177" fmla="*/ 8470361 h 12894014"/>
              <a:gd name="connsiteX178" fmla="*/ 9358190 w 9762426"/>
              <a:gd name="connsiteY178" fmla="*/ 8449581 h 12894014"/>
              <a:gd name="connsiteX179" fmla="*/ 7135286 w 9762426"/>
              <a:gd name="connsiteY179" fmla="*/ 8449581 h 12894014"/>
              <a:gd name="connsiteX180" fmla="*/ 7114506 w 9762426"/>
              <a:gd name="connsiteY180" fmla="*/ 8470361 h 12894014"/>
              <a:gd name="connsiteX181" fmla="*/ 7114506 w 9762426"/>
              <a:gd name="connsiteY181" fmla="*/ 8907489 h 12894014"/>
              <a:gd name="connsiteX182" fmla="*/ 7135286 w 9762426"/>
              <a:gd name="connsiteY182" fmla="*/ 8928269 h 12894014"/>
              <a:gd name="connsiteX183" fmla="*/ 8021442 w 9762426"/>
              <a:gd name="connsiteY183" fmla="*/ 8928269 h 12894014"/>
              <a:gd name="connsiteX184" fmla="*/ 8042222 w 9762426"/>
              <a:gd name="connsiteY184" fmla="*/ 8907489 h 12894014"/>
              <a:gd name="connsiteX185" fmla="*/ 8042222 w 9762426"/>
              <a:gd name="connsiteY185" fmla="*/ 8470361 h 12894014"/>
              <a:gd name="connsiteX186" fmla="*/ 8021442 w 9762426"/>
              <a:gd name="connsiteY186" fmla="*/ 8449581 h 12894014"/>
              <a:gd name="connsiteX187" fmla="*/ 5794703 w 9762426"/>
              <a:gd name="connsiteY187" fmla="*/ 8449581 h 12894014"/>
              <a:gd name="connsiteX188" fmla="*/ 5777753 w 9762426"/>
              <a:gd name="connsiteY188" fmla="*/ 8466531 h 12894014"/>
              <a:gd name="connsiteX189" fmla="*/ 5777753 w 9762426"/>
              <a:gd name="connsiteY189" fmla="*/ 9360346 h 12894014"/>
              <a:gd name="connsiteX190" fmla="*/ 5794703 w 9762426"/>
              <a:gd name="connsiteY190" fmla="*/ 9377296 h 12894014"/>
              <a:gd name="connsiteX191" fmla="*/ 6688518 w 9762426"/>
              <a:gd name="connsiteY191" fmla="*/ 9377296 h 12894014"/>
              <a:gd name="connsiteX192" fmla="*/ 6705468 w 9762426"/>
              <a:gd name="connsiteY192" fmla="*/ 9360346 h 12894014"/>
              <a:gd name="connsiteX193" fmla="*/ 6705468 w 9762426"/>
              <a:gd name="connsiteY193" fmla="*/ 8466531 h 12894014"/>
              <a:gd name="connsiteX194" fmla="*/ 6688518 w 9762426"/>
              <a:gd name="connsiteY194" fmla="*/ 8449581 h 12894014"/>
              <a:gd name="connsiteX195" fmla="*/ 4457950 w 9762426"/>
              <a:gd name="connsiteY195" fmla="*/ 8449581 h 12894014"/>
              <a:gd name="connsiteX196" fmla="*/ 4441000 w 9762426"/>
              <a:gd name="connsiteY196" fmla="*/ 8466531 h 12894014"/>
              <a:gd name="connsiteX197" fmla="*/ 4441000 w 9762426"/>
              <a:gd name="connsiteY197" fmla="*/ 9360346 h 12894014"/>
              <a:gd name="connsiteX198" fmla="*/ 4457950 w 9762426"/>
              <a:gd name="connsiteY198" fmla="*/ 9377296 h 12894014"/>
              <a:gd name="connsiteX199" fmla="*/ 5351765 w 9762426"/>
              <a:gd name="connsiteY199" fmla="*/ 9377296 h 12894014"/>
              <a:gd name="connsiteX200" fmla="*/ 5368715 w 9762426"/>
              <a:gd name="connsiteY200" fmla="*/ 9360346 h 12894014"/>
              <a:gd name="connsiteX201" fmla="*/ 5368715 w 9762426"/>
              <a:gd name="connsiteY201" fmla="*/ 8466531 h 12894014"/>
              <a:gd name="connsiteX202" fmla="*/ 5351765 w 9762426"/>
              <a:gd name="connsiteY202" fmla="*/ 8449581 h 12894014"/>
              <a:gd name="connsiteX203" fmla="*/ 3121196 w 9762426"/>
              <a:gd name="connsiteY203" fmla="*/ 8449581 h 12894014"/>
              <a:gd name="connsiteX204" fmla="*/ 3104246 w 9762426"/>
              <a:gd name="connsiteY204" fmla="*/ 8466531 h 12894014"/>
              <a:gd name="connsiteX205" fmla="*/ 3104246 w 9762426"/>
              <a:gd name="connsiteY205" fmla="*/ 9360346 h 12894014"/>
              <a:gd name="connsiteX206" fmla="*/ 3121196 w 9762426"/>
              <a:gd name="connsiteY206" fmla="*/ 9377296 h 12894014"/>
              <a:gd name="connsiteX207" fmla="*/ 4015011 w 9762426"/>
              <a:gd name="connsiteY207" fmla="*/ 9377296 h 12894014"/>
              <a:gd name="connsiteX208" fmla="*/ 4031962 w 9762426"/>
              <a:gd name="connsiteY208" fmla="*/ 9360346 h 12894014"/>
              <a:gd name="connsiteX209" fmla="*/ 4031962 w 9762426"/>
              <a:gd name="connsiteY209" fmla="*/ 8466531 h 12894014"/>
              <a:gd name="connsiteX210" fmla="*/ 4015011 w 9762426"/>
              <a:gd name="connsiteY210" fmla="*/ 8449581 h 12894014"/>
              <a:gd name="connsiteX211" fmla="*/ 1784442 w 9762426"/>
              <a:gd name="connsiteY211" fmla="*/ 8449581 h 12894014"/>
              <a:gd name="connsiteX212" fmla="*/ 1767492 w 9762426"/>
              <a:gd name="connsiteY212" fmla="*/ 8466531 h 12894014"/>
              <a:gd name="connsiteX213" fmla="*/ 1767492 w 9762426"/>
              <a:gd name="connsiteY213" fmla="*/ 9360346 h 12894014"/>
              <a:gd name="connsiteX214" fmla="*/ 1784442 w 9762426"/>
              <a:gd name="connsiteY214" fmla="*/ 9377296 h 12894014"/>
              <a:gd name="connsiteX215" fmla="*/ 2678257 w 9762426"/>
              <a:gd name="connsiteY215" fmla="*/ 9377296 h 12894014"/>
              <a:gd name="connsiteX216" fmla="*/ 2695207 w 9762426"/>
              <a:gd name="connsiteY216" fmla="*/ 9360346 h 12894014"/>
              <a:gd name="connsiteX217" fmla="*/ 2695207 w 9762426"/>
              <a:gd name="connsiteY217" fmla="*/ 8466531 h 12894014"/>
              <a:gd name="connsiteX218" fmla="*/ 2678257 w 9762426"/>
              <a:gd name="connsiteY218" fmla="*/ 8449581 h 12894014"/>
              <a:gd name="connsiteX219" fmla="*/ 3353723 w 9762426"/>
              <a:gd name="connsiteY219" fmla="*/ 8162300 h 12894014"/>
              <a:gd name="connsiteX220" fmla="*/ 3329468 w 9762426"/>
              <a:gd name="connsiteY220" fmla="*/ 8163819 h 12894014"/>
              <a:gd name="connsiteX221" fmla="*/ 3286194 w 9762426"/>
              <a:gd name="connsiteY221" fmla="*/ 8238774 h 12894014"/>
              <a:gd name="connsiteX222" fmla="*/ 3361147 w 9762426"/>
              <a:gd name="connsiteY222" fmla="*/ 8282050 h 12894014"/>
              <a:gd name="connsiteX223" fmla="*/ 3404422 w 9762426"/>
              <a:gd name="connsiteY223" fmla="*/ 8207094 h 12894014"/>
              <a:gd name="connsiteX224" fmla="*/ 3353723 w 9762426"/>
              <a:gd name="connsiteY224" fmla="*/ 8162300 h 12894014"/>
              <a:gd name="connsiteX225" fmla="*/ 2017754 w 9762426"/>
              <a:gd name="connsiteY225" fmla="*/ 8162300 h 12894014"/>
              <a:gd name="connsiteX226" fmla="*/ 1993499 w 9762426"/>
              <a:gd name="connsiteY226" fmla="*/ 8163819 h 12894014"/>
              <a:gd name="connsiteX227" fmla="*/ 1950225 w 9762426"/>
              <a:gd name="connsiteY227" fmla="*/ 8238775 h 12894014"/>
              <a:gd name="connsiteX228" fmla="*/ 2025178 w 9762426"/>
              <a:gd name="connsiteY228" fmla="*/ 8282050 h 12894014"/>
              <a:gd name="connsiteX229" fmla="*/ 2068453 w 9762426"/>
              <a:gd name="connsiteY229" fmla="*/ 8207094 h 12894014"/>
              <a:gd name="connsiteX230" fmla="*/ 2017754 w 9762426"/>
              <a:gd name="connsiteY230" fmla="*/ 8162300 h 12894014"/>
              <a:gd name="connsiteX231" fmla="*/ 6025660 w 9762426"/>
              <a:gd name="connsiteY231" fmla="*/ 8162299 h 12894014"/>
              <a:gd name="connsiteX232" fmla="*/ 6001405 w 9762426"/>
              <a:gd name="connsiteY232" fmla="*/ 8163820 h 12894014"/>
              <a:gd name="connsiteX233" fmla="*/ 5958130 w 9762426"/>
              <a:gd name="connsiteY233" fmla="*/ 8238774 h 12894014"/>
              <a:gd name="connsiteX234" fmla="*/ 6033085 w 9762426"/>
              <a:gd name="connsiteY234" fmla="*/ 8282049 h 12894014"/>
              <a:gd name="connsiteX235" fmla="*/ 6076360 w 9762426"/>
              <a:gd name="connsiteY235" fmla="*/ 8207094 h 12894014"/>
              <a:gd name="connsiteX236" fmla="*/ 6025660 w 9762426"/>
              <a:gd name="connsiteY236" fmla="*/ 8162299 h 12894014"/>
              <a:gd name="connsiteX237" fmla="*/ 4689692 w 9762426"/>
              <a:gd name="connsiteY237" fmla="*/ 8162299 h 12894014"/>
              <a:gd name="connsiteX238" fmla="*/ 4665437 w 9762426"/>
              <a:gd name="connsiteY238" fmla="*/ 8163820 h 12894014"/>
              <a:gd name="connsiteX239" fmla="*/ 4622163 w 9762426"/>
              <a:gd name="connsiteY239" fmla="*/ 8238774 h 12894014"/>
              <a:gd name="connsiteX240" fmla="*/ 4697116 w 9762426"/>
              <a:gd name="connsiteY240" fmla="*/ 8282049 h 12894014"/>
              <a:gd name="connsiteX241" fmla="*/ 4740391 w 9762426"/>
              <a:gd name="connsiteY241" fmla="*/ 8207095 h 12894014"/>
              <a:gd name="connsiteX242" fmla="*/ 4689692 w 9762426"/>
              <a:gd name="connsiteY242" fmla="*/ 8162299 h 12894014"/>
              <a:gd name="connsiteX243" fmla="*/ 454103 w 9762426"/>
              <a:gd name="connsiteY243" fmla="*/ 8017165 h 12894014"/>
              <a:gd name="connsiteX244" fmla="*/ 433323 w 9762426"/>
              <a:gd name="connsiteY244" fmla="*/ 8037945 h 12894014"/>
              <a:gd name="connsiteX245" fmla="*/ 433323 w 9762426"/>
              <a:gd name="connsiteY245" fmla="*/ 8475073 h 12894014"/>
              <a:gd name="connsiteX246" fmla="*/ 454103 w 9762426"/>
              <a:gd name="connsiteY246" fmla="*/ 8495853 h 12894014"/>
              <a:gd name="connsiteX247" fmla="*/ 1340258 w 9762426"/>
              <a:gd name="connsiteY247" fmla="*/ 8495853 h 12894014"/>
              <a:gd name="connsiteX248" fmla="*/ 1361038 w 9762426"/>
              <a:gd name="connsiteY248" fmla="*/ 8475073 h 12894014"/>
              <a:gd name="connsiteX249" fmla="*/ 1361038 w 9762426"/>
              <a:gd name="connsiteY249" fmla="*/ 8037945 h 12894014"/>
              <a:gd name="connsiteX250" fmla="*/ 1340258 w 9762426"/>
              <a:gd name="connsiteY250" fmla="*/ 8017165 h 12894014"/>
              <a:gd name="connsiteX251" fmla="*/ 8472035 w 9762426"/>
              <a:gd name="connsiteY251" fmla="*/ 7111466 h 12894014"/>
              <a:gd name="connsiteX252" fmla="*/ 8451255 w 9762426"/>
              <a:gd name="connsiteY252" fmla="*/ 7132246 h 12894014"/>
              <a:gd name="connsiteX253" fmla="*/ 8451255 w 9762426"/>
              <a:gd name="connsiteY253" fmla="*/ 7569373 h 12894014"/>
              <a:gd name="connsiteX254" fmla="*/ 8472035 w 9762426"/>
              <a:gd name="connsiteY254" fmla="*/ 7590153 h 12894014"/>
              <a:gd name="connsiteX255" fmla="*/ 9358190 w 9762426"/>
              <a:gd name="connsiteY255" fmla="*/ 7590153 h 12894014"/>
              <a:gd name="connsiteX256" fmla="*/ 9378970 w 9762426"/>
              <a:gd name="connsiteY256" fmla="*/ 7569373 h 12894014"/>
              <a:gd name="connsiteX257" fmla="*/ 9378970 w 9762426"/>
              <a:gd name="connsiteY257" fmla="*/ 7132246 h 12894014"/>
              <a:gd name="connsiteX258" fmla="*/ 9358190 w 9762426"/>
              <a:gd name="connsiteY258" fmla="*/ 7111466 h 12894014"/>
              <a:gd name="connsiteX259" fmla="*/ 7135286 w 9762426"/>
              <a:gd name="connsiteY259" fmla="*/ 7111466 h 12894014"/>
              <a:gd name="connsiteX260" fmla="*/ 7114506 w 9762426"/>
              <a:gd name="connsiteY260" fmla="*/ 7132246 h 12894014"/>
              <a:gd name="connsiteX261" fmla="*/ 7114506 w 9762426"/>
              <a:gd name="connsiteY261" fmla="*/ 7569373 h 12894014"/>
              <a:gd name="connsiteX262" fmla="*/ 7135286 w 9762426"/>
              <a:gd name="connsiteY262" fmla="*/ 7590153 h 12894014"/>
              <a:gd name="connsiteX263" fmla="*/ 8021442 w 9762426"/>
              <a:gd name="connsiteY263" fmla="*/ 7590153 h 12894014"/>
              <a:gd name="connsiteX264" fmla="*/ 8042222 w 9762426"/>
              <a:gd name="connsiteY264" fmla="*/ 7569373 h 12894014"/>
              <a:gd name="connsiteX265" fmla="*/ 8042222 w 9762426"/>
              <a:gd name="connsiteY265" fmla="*/ 7132246 h 12894014"/>
              <a:gd name="connsiteX266" fmla="*/ 8021442 w 9762426"/>
              <a:gd name="connsiteY266" fmla="*/ 7111466 h 12894014"/>
              <a:gd name="connsiteX267" fmla="*/ 5794703 w 9762426"/>
              <a:gd name="connsiteY267" fmla="*/ 7111466 h 12894014"/>
              <a:gd name="connsiteX268" fmla="*/ 5777753 w 9762426"/>
              <a:gd name="connsiteY268" fmla="*/ 7128416 h 12894014"/>
              <a:gd name="connsiteX269" fmla="*/ 5777753 w 9762426"/>
              <a:gd name="connsiteY269" fmla="*/ 8022231 h 12894014"/>
              <a:gd name="connsiteX270" fmla="*/ 5794703 w 9762426"/>
              <a:gd name="connsiteY270" fmla="*/ 8039181 h 12894014"/>
              <a:gd name="connsiteX271" fmla="*/ 6688518 w 9762426"/>
              <a:gd name="connsiteY271" fmla="*/ 8039181 h 12894014"/>
              <a:gd name="connsiteX272" fmla="*/ 6705468 w 9762426"/>
              <a:gd name="connsiteY272" fmla="*/ 8022231 h 12894014"/>
              <a:gd name="connsiteX273" fmla="*/ 6705468 w 9762426"/>
              <a:gd name="connsiteY273" fmla="*/ 7128416 h 12894014"/>
              <a:gd name="connsiteX274" fmla="*/ 6688518 w 9762426"/>
              <a:gd name="connsiteY274" fmla="*/ 7111466 h 12894014"/>
              <a:gd name="connsiteX275" fmla="*/ 4457950 w 9762426"/>
              <a:gd name="connsiteY275" fmla="*/ 7111466 h 12894014"/>
              <a:gd name="connsiteX276" fmla="*/ 4441000 w 9762426"/>
              <a:gd name="connsiteY276" fmla="*/ 7128416 h 12894014"/>
              <a:gd name="connsiteX277" fmla="*/ 4441000 w 9762426"/>
              <a:gd name="connsiteY277" fmla="*/ 8022231 h 12894014"/>
              <a:gd name="connsiteX278" fmla="*/ 4457950 w 9762426"/>
              <a:gd name="connsiteY278" fmla="*/ 8039181 h 12894014"/>
              <a:gd name="connsiteX279" fmla="*/ 5351765 w 9762426"/>
              <a:gd name="connsiteY279" fmla="*/ 8039181 h 12894014"/>
              <a:gd name="connsiteX280" fmla="*/ 5368715 w 9762426"/>
              <a:gd name="connsiteY280" fmla="*/ 8022231 h 12894014"/>
              <a:gd name="connsiteX281" fmla="*/ 5368715 w 9762426"/>
              <a:gd name="connsiteY281" fmla="*/ 7128416 h 12894014"/>
              <a:gd name="connsiteX282" fmla="*/ 5351765 w 9762426"/>
              <a:gd name="connsiteY282" fmla="*/ 7111466 h 12894014"/>
              <a:gd name="connsiteX283" fmla="*/ 3121196 w 9762426"/>
              <a:gd name="connsiteY283" fmla="*/ 7111466 h 12894014"/>
              <a:gd name="connsiteX284" fmla="*/ 3104246 w 9762426"/>
              <a:gd name="connsiteY284" fmla="*/ 7128416 h 12894014"/>
              <a:gd name="connsiteX285" fmla="*/ 3104246 w 9762426"/>
              <a:gd name="connsiteY285" fmla="*/ 8022231 h 12894014"/>
              <a:gd name="connsiteX286" fmla="*/ 3121196 w 9762426"/>
              <a:gd name="connsiteY286" fmla="*/ 8039181 h 12894014"/>
              <a:gd name="connsiteX287" fmla="*/ 4015011 w 9762426"/>
              <a:gd name="connsiteY287" fmla="*/ 8039181 h 12894014"/>
              <a:gd name="connsiteX288" fmla="*/ 4031962 w 9762426"/>
              <a:gd name="connsiteY288" fmla="*/ 8022231 h 12894014"/>
              <a:gd name="connsiteX289" fmla="*/ 4031962 w 9762426"/>
              <a:gd name="connsiteY289" fmla="*/ 7128416 h 12894014"/>
              <a:gd name="connsiteX290" fmla="*/ 4015011 w 9762426"/>
              <a:gd name="connsiteY290" fmla="*/ 7111466 h 12894014"/>
              <a:gd name="connsiteX291" fmla="*/ 1784442 w 9762426"/>
              <a:gd name="connsiteY291" fmla="*/ 7111466 h 12894014"/>
              <a:gd name="connsiteX292" fmla="*/ 1767492 w 9762426"/>
              <a:gd name="connsiteY292" fmla="*/ 7128416 h 12894014"/>
              <a:gd name="connsiteX293" fmla="*/ 1767492 w 9762426"/>
              <a:gd name="connsiteY293" fmla="*/ 8022231 h 12894014"/>
              <a:gd name="connsiteX294" fmla="*/ 1784442 w 9762426"/>
              <a:gd name="connsiteY294" fmla="*/ 8039181 h 12894014"/>
              <a:gd name="connsiteX295" fmla="*/ 2678257 w 9762426"/>
              <a:gd name="connsiteY295" fmla="*/ 8039181 h 12894014"/>
              <a:gd name="connsiteX296" fmla="*/ 2695207 w 9762426"/>
              <a:gd name="connsiteY296" fmla="*/ 8022231 h 12894014"/>
              <a:gd name="connsiteX297" fmla="*/ 2695207 w 9762426"/>
              <a:gd name="connsiteY297" fmla="*/ 7128416 h 12894014"/>
              <a:gd name="connsiteX298" fmla="*/ 2678257 w 9762426"/>
              <a:gd name="connsiteY298" fmla="*/ 7111466 h 12894014"/>
              <a:gd name="connsiteX299" fmla="*/ 454103 w 9762426"/>
              <a:gd name="connsiteY299" fmla="*/ 7111466 h 12894014"/>
              <a:gd name="connsiteX300" fmla="*/ 433323 w 9762426"/>
              <a:gd name="connsiteY300" fmla="*/ 7132246 h 12894014"/>
              <a:gd name="connsiteX301" fmla="*/ 433323 w 9762426"/>
              <a:gd name="connsiteY301" fmla="*/ 7569373 h 12894014"/>
              <a:gd name="connsiteX302" fmla="*/ 454103 w 9762426"/>
              <a:gd name="connsiteY302" fmla="*/ 7590153 h 12894014"/>
              <a:gd name="connsiteX303" fmla="*/ 1340258 w 9762426"/>
              <a:gd name="connsiteY303" fmla="*/ 7590153 h 12894014"/>
              <a:gd name="connsiteX304" fmla="*/ 1361038 w 9762426"/>
              <a:gd name="connsiteY304" fmla="*/ 7569373 h 12894014"/>
              <a:gd name="connsiteX305" fmla="*/ 1361038 w 9762426"/>
              <a:gd name="connsiteY305" fmla="*/ 7132246 h 12894014"/>
              <a:gd name="connsiteX306" fmla="*/ 1340258 w 9762426"/>
              <a:gd name="connsiteY306" fmla="*/ 7111466 h 12894014"/>
              <a:gd name="connsiteX307" fmla="*/ 6025663 w 9762426"/>
              <a:gd name="connsiteY307" fmla="*/ 6829606 h 12894014"/>
              <a:gd name="connsiteX308" fmla="*/ 6001407 w 9762426"/>
              <a:gd name="connsiteY308" fmla="*/ 6831126 h 12894014"/>
              <a:gd name="connsiteX309" fmla="*/ 5958132 w 9762426"/>
              <a:gd name="connsiteY309" fmla="*/ 6906080 h 12894014"/>
              <a:gd name="connsiteX310" fmla="*/ 6033087 w 9762426"/>
              <a:gd name="connsiteY310" fmla="*/ 6949355 h 12894014"/>
              <a:gd name="connsiteX311" fmla="*/ 6076362 w 9762426"/>
              <a:gd name="connsiteY311" fmla="*/ 6874401 h 12894014"/>
              <a:gd name="connsiteX312" fmla="*/ 6025663 w 9762426"/>
              <a:gd name="connsiteY312" fmla="*/ 6829606 h 12894014"/>
              <a:gd name="connsiteX313" fmla="*/ 4689694 w 9762426"/>
              <a:gd name="connsiteY313" fmla="*/ 6829606 h 12894014"/>
              <a:gd name="connsiteX314" fmla="*/ 4665439 w 9762426"/>
              <a:gd name="connsiteY314" fmla="*/ 6831126 h 12894014"/>
              <a:gd name="connsiteX315" fmla="*/ 4622164 w 9762426"/>
              <a:gd name="connsiteY315" fmla="*/ 6906081 h 12894014"/>
              <a:gd name="connsiteX316" fmla="*/ 4697118 w 9762426"/>
              <a:gd name="connsiteY316" fmla="*/ 6949356 h 12894014"/>
              <a:gd name="connsiteX317" fmla="*/ 4740393 w 9762426"/>
              <a:gd name="connsiteY317" fmla="*/ 6874401 h 12894014"/>
              <a:gd name="connsiteX318" fmla="*/ 4689694 w 9762426"/>
              <a:gd name="connsiteY318" fmla="*/ 6829606 h 12894014"/>
              <a:gd name="connsiteX319" fmla="*/ 3353725 w 9762426"/>
              <a:gd name="connsiteY319" fmla="*/ 6829606 h 12894014"/>
              <a:gd name="connsiteX320" fmla="*/ 3329470 w 9762426"/>
              <a:gd name="connsiteY320" fmla="*/ 6831126 h 12894014"/>
              <a:gd name="connsiteX321" fmla="*/ 3286194 w 9762426"/>
              <a:gd name="connsiteY321" fmla="*/ 6906080 h 12894014"/>
              <a:gd name="connsiteX322" fmla="*/ 3361149 w 9762426"/>
              <a:gd name="connsiteY322" fmla="*/ 6949355 h 12894014"/>
              <a:gd name="connsiteX323" fmla="*/ 3404424 w 9762426"/>
              <a:gd name="connsiteY323" fmla="*/ 6874401 h 12894014"/>
              <a:gd name="connsiteX324" fmla="*/ 3353725 w 9762426"/>
              <a:gd name="connsiteY324" fmla="*/ 6829606 h 12894014"/>
              <a:gd name="connsiteX325" fmla="*/ 2017756 w 9762426"/>
              <a:gd name="connsiteY325" fmla="*/ 6829606 h 12894014"/>
              <a:gd name="connsiteX326" fmla="*/ 1993501 w 9762426"/>
              <a:gd name="connsiteY326" fmla="*/ 6831127 h 12894014"/>
              <a:gd name="connsiteX327" fmla="*/ 1950225 w 9762426"/>
              <a:gd name="connsiteY327" fmla="*/ 6906080 h 12894014"/>
              <a:gd name="connsiteX328" fmla="*/ 2025180 w 9762426"/>
              <a:gd name="connsiteY328" fmla="*/ 6949355 h 12894014"/>
              <a:gd name="connsiteX329" fmla="*/ 2068455 w 9762426"/>
              <a:gd name="connsiteY329" fmla="*/ 6874402 h 12894014"/>
              <a:gd name="connsiteX330" fmla="*/ 2017756 w 9762426"/>
              <a:gd name="connsiteY330" fmla="*/ 6829606 h 12894014"/>
              <a:gd name="connsiteX331" fmla="*/ 4461780 w 9762426"/>
              <a:gd name="connsiteY331" fmla="*/ 5798859 h 12894014"/>
              <a:gd name="connsiteX332" fmla="*/ 4441000 w 9762426"/>
              <a:gd name="connsiteY332" fmla="*/ 5819638 h 12894014"/>
              <a:gd name="connsiteX333" fmla="*/ 4441000 w 9762426"/>
              <a:gd name="connsiteY333" fmla="*/ 6256765 h 12894014"/>
              <a:gd name="connsiteX334" fmla="*/ 4461780 w 9762426"/>
              <a:gd name="connsiteY334" fmla="*/ 6277546 h 12894014"/>
              <a:gd name="connsiteX335" fmla="*/ 5347935 w 9762426"/>
              <a:gd name="connsiteY335" fmla="*/ 6277546 h 12894014"/>
              <a:gd name="connsiteX336" fmla="*/ 5368715 w 9762426"/>
              <a:gd name="connsiteY336" fmla="*/ 6256765 h 12894014"/>
              <a:gd name="connsiteX337" fmla="*/ 5368715 w 9762426"/>
              <a:gd name="connsiteY337" fmla="*/ 5819638 h 12894014"/>
              <a:gd name="connsiteX338" fmla="*/ 5347935 w 9762426"/>
              <a:gd name="connsiteY338" fmla="*/ 5798859 h 12894014"/>
              <a:gd name="connsiteX339" fmla="*/ 3125027 w 9762426"/>
              <a:gd name="connsiteY339" fmla="*/ 5798859 h 12894014"/>
              <a:gd name="connsiteX340" fmla="*/ 3104246 w 9762426"/>
              <a:gd name="connsiteY340" fmla="*/ 5819638 h 12894014"/>
              <a:gd name="connsiteX341" fmla="*/ 3104246 w 9762426"/>
              <a:gd name="connsiteY341" fmla="*/ 6256765 h 12894014"/>
              <a:gd name="connsiteX342" fmla="*/ 3125027 w 9762426"/>
              <a:gd name="connsiteY342" fmla="*/ 6277546 h 12894014"/>
              <a:gd name="connsiteX343" fmla="*/ 4011181 w 9762426"/>
              <a:gd name="connsiteY343" fmla="*/ 6277546 h 12894014"/>
              <a:gd name="connsiteX344" fmla="*/ 4031962 w 9762426"/>
              <a:gd name="connsiteY344" fmla="*/ 6256765 h 12894014"/>
              <a:gd name="connsiteX345" fmla="*/ 4031962 w 9762426"/>
              <a:gd name="connsiteY345" fmla="*/ 5819638 h 12894014"/>
              <a:gd name="connsiteX346" fmla="*/ 4011181 w 9762426"/>
              <a:gd name="connsiteY346" fmla="*/ 5798859 h 12894014"/>
              <a:gd name="connsiteX347" fmla="*/ 1788272 w 9762426"/>
              <a:gd name="connsiteY347" fmla="*/ 5798859 h 12894014"/>
              <a:gd name="connsiteX348" fmla="*/ 1767492 w 9762426"/>
              <a:gd name="connsiteY348" fmla="*/ 5819638 h 12894014"/>
              <a:gd name="connsiteX349" fmla="*/ 1767492 w 9762426"/>
              <a:gd name="connsiteY349" fmla="*/ 6256765 h 12894014"/>
              <a:gd name="connsiteX350" fmla="*/ 1788272 w 9762426"/>
              <a:gd name="connsiteY350" fmla="*/ 6277546 h 12894014"/>
              <a:gd name="connsiteX351" fmla="*/ 2674427 w 9762426"/>
              <a:gd name="connsiteY351" fmla="*/ 6277546 h 12894014"/>
              <a:gd name="connsiteX352" fmla="*/ 2695207 w 9762426"/>
              <a:gd name="connsiteY352" fmla="*/ 6256765 h 12894014"/>
              <a:gd name="connsiteX353" fmla="*/ 2695207 w 9762426"/>
              <a:gd name="connsiteY353" fmla="*/ 5819638 h 12894014"/>
              <a:gd name="connsiteX354" fmla="*/ 2674427 w 9762426"/>
              <a:gd name="connsiteY354" fmla="*/ 5798859 h 12894014"/>
              <a:gd name="connsiteX355" fmla="*/ 0 w 9762426"/>
              <a:gd name="connsiteY355" fmla="*/ 0 h 12894014"/>
              <a:gd name="connsiteX356" fmla="*/ 9762426 w 9762426"/>
              <a:gd name="connsiteY356" fmla="*/ 0 h 12894014"/>
              <a:gd name="connsiteX357" fmla="*/ 9762426 w 9762426"/>
              <a:gd name="connsiteY357" fmla="*/ 12831924 h 12894014"/>
              <a:gd name="connsiteX358" fmla="*/ 9700336 w 9762426"/>
              <a:gd name="connsiteY358" fmla="*/ 12894014 h 12894014"/>
              <a:gd name="connsiteX359" fmla="*/ 62091 w 9762426"/>
              <a:gd name="connsiteY359" fmla="*/ 12894014 h 12894014"/>
              <a:gd name="connsiteX360" fmla="*/ 0 w 9762426"/>
              <a:gd name="connsiteY360" fmla="*/ 12831924 h 1289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762426" h="12894014">
                <a:moveTo>
                  <a:pt x="454103" y="11574837"/>
                </a:moveTo>
                <a:cubicBezTo>
                  <a:pt x="442625" y="11574837"/>
                  <a:pt x="433323" y="11584139"/>
                  <a:pt x="433323" y="11595617"/>
                </a:cubicBezTo>
                <a:lnTo>
                  <a:pt x="433323" y="12032745"/>
                </a:lnTo>
                <a:cubicBezTo>
                  <a:pt x="433323" y="12044222"/>
                  <a:pt x="442625" y="12053525"/>
                  <a:pt x="454103" y="12053525"/>
                </a:cubicBezTo>
                <a:lnTo>
                  <a:pt x="1340258" y="12053525"/>
                </a:lnTo>
                <a:cubicBezTo>
                  <a:pt x="1351736" y="12053525"/>
                  <a:pt x="1361038" y="12044222"/>
                  <a:pt x="1361038" y="12032745"/>
                </a:cubicBezTo>
                <a:lnTo>
                  <a:pt x="1361038" y="11595617"/>
                </a:lnTo>
                <a:cubicBezTo>
                  <a:pt x="1361038" y="11584139"/>
                  <a:pt x="1351736" y="11574837"/>
                  <a:pt x="1340258" y="11574837"/>
                </a:cubicBezTo>
                <a:close/>
                <a:moveTo>
                  <a:pt x="8468205" y="11125810"/>
                </a:moveTo>
                <a:cubicBezTo>
                  <a:pt x="8458845" y="11125810"/>
                  <a:pt x="8451255" y="11133399"/>
                  <a:pt x="8451255" y="11142760"/>
                </a:cubicBezTo>
                <a:lnTo>
                  <a:pt x="8451255" y="12036575"/>
                </a:lnTo>
                <a:cubicBezTo>
                  <a:pt x="8451255" y="12045935"/>
                  <a:pt x="8458845" y="12053525"/>
                  <a:pt x="8468205" y="12053525"/>
                </a:cubicBezTo>
                <a:lnTo>
                  <a:pt x="9362020" y="12053525"/>
                </a:lnTo>
                <a:cubicBezTo>
                  <a:pt x="9371381" y="12053525"/>
                  <a:pt x="9378970" y="12045935"/>
                  <a:pt x="9378970" y="12036575"/>
                </a:cubicBezTo>
                <a:lnTo>
                  <a:pt x="9378970" y="11142760"/>
                </a:lnTo>
                <a:cubicBezTo>
                  <a:pt x="9378970" y="11133399"/>
                  <a:pt x="9371381" y="11125810"/>
                  <a:pt x="9362020" y="11125810"/>
                </a:cubicBezTo>
                <a:close/>
                <a:moveTo>
                  <a:pt x="7131456" y="11125810"/>
                </a:moveTo>
                <a:cubicBezTo>
                  <a:pt x="7122096" y="11125810"/>
                  <a:pt x="7114506" y="11133399"/>
                  <a:pt x="7114506" y="11142760"/>
                </a:cubicBezTo>
                <a:lnTo>
                  <a:pt x="7114506" y="12036575"/>
                </a:lnTo>
                <a:cubicBezTo>
                  <a:pt x="7114506" y="12045935"/>
                  <a:pt x="7122096" y="12053525"/>
                  <a:pt x="7131456" y="12053525"/>
                </a:cubicBezTo>
                <a:lnTo>
                  <a:pt x="8025272" y="12053525"/>
                </a:lnTo>
                <a:cubicBezTo>
                  <a:pt x="8034632" y="12053525"/>
                  <a:pt x="8042222" y="12045935"/>
                  <a:pt x="8042222" y="12036575"/>
                </a:cubicBezTo>
                <a:lnTo>
                  <a:pt x="8042222" y="11142760"/>
                </a:lnTo>
                <a:cubicBezTo>
                  <a:pt x="8042222" y="11133399"/>
                  <a:pt x="8034632" y="11125810"/>
                  <a:pt x="8025272" y="11125810"/>
                </a:cubicBezTo>
                <a:close/>
                <a:moveTo>
                  <a:pt x="5794703" y="11125810"/>
                </a:moveTo>
                <a:cubicBezTo>
                  <a:pt x="5785342" y="11125810"/>
                  <a:pt x="5777753" y="11133399"/>
                  <a:pt x="5777753" y="11142760"/>
                </a:cubicBezTo>
                <a:lnTo>
                  <a:pt x="5777753" y="12036575"/>
                </a:lnTo>
                <a:cubicBezTo>
                  <a:pt x="5777753" y="12045935"/>
                  <a:pt x="5785342" y="12053525"/>
                  <a:pt x="5794703" y="12053525"/>
                </a:cubicBezTo>
                <a:lnTo>
                  <a:pt x="6688518" y="12053525"/>
                </a:lnTo>
                <a:cubicBezTo>
                  <a:pt x="6697878" y="12053525"/>
                  <a:pt x="6705468" y="12045935"/>
                  <a:pt x="6705468" y="12036575"/>
                </a:cubicBezTo>
                <a:lnTo>
                  <a:pt x="6705468" y="11142760"/>
                </a:lnTo>
                <a:cubicBezTo>
                  <a:pt x="6705468" y="11133399"/>
                  <a:pt x="6697878" y="11125810"/>
                  <a:pt x="6688518" y="11125810"/>
                </a:cubicBezTo>
                <a:close/>
                <a:moveTo>
                  <a:pt x="4457950" y="11125810"/>
                </a:moveTo>
                <a:cubicBezTo>
                  <a:pt x="4448589" y="11125810"/>
                  <a:pt x="4441000" y="11133399"/>
                  <a:pt x="4441000" y="11142760"/>
                </a:cubicBezTo>
                <a:lnTo>
                  <a:pt x="4441000" y="12036575"/>
                </a:lnTo>
                <a:cubicBezTo>
                  <a:pt x="4441000" y="12045935"/>
                  <a:pt x="4448589" y="12053525"/>
                  <a:pt x="4457950" y="12053525"/>
                </a:cubicBezTo>
                <a:lnTo>
                  <a:pt x="5351765" y="12053525"/>
                </a:lnTo>
                <a:cubicBezTo>
                  <a:pt x="5361125" y="12053525"/>
                  <a:pt x="5368715" y="12045935"/>
                  <a:pt x="5368715" y="12036575"/>
                </a:cubicBezTo>
                <a:lnTo>
                  <a:pt x="5368715" y="11142760"/>
                </a:lnTo>
                <a:cubicBezTo>
                  <a:pt x="5368715" y="11133399"/>
                  <a:pt x="5361125" y="11125810"/>
                  <a:pt x="5351765" y="11125810"/>
                </a:cubicBezTo>
                <a:close/>
                <a:moveTo>
                  <a:pt x="3121196" y="11125810"/>
                </a:moveTo>
                <a:cubicBezTo>
                  <a:pt x="3111835" y="11125810"/>
                  <a:pt x="3104246" y="11133399"/>
                  <a:pt x="3104246" y="11142760"/>
                </a:cubicBezTo>
                <a:lnTo>
                  <a:pt x="3104246" y="12036575"/>
                </a:lnTo>
                <a:cubicBezTo>
                  <a:pt x="3104246" y="12045935"/>
                  <a:pt x="3111835" y="12053525"/>
                  <a:pt x="3121196" y="12053525"/>
                </a:cubicBezTo>
                <a:lnTo>
                  <a:pt x="4015011" y="12053525"/>
                </a:lnTo>
                <a:cubicBezTo>
                  <a:pt x="4024371" y="12053525"/>
                  <a:pt x="4031962" y="12045935"/>
                  <a:pt x="4031962" y="12036575"/>
                </a:cubicBezTo>
                <a:lnTo>
                  <a:pt x="4031962" y="11142760"/>
                </a:lnTo>
                <a:cubicBezTo>
                  <a:pt x="4031962" y="11133399"/>
                  <a:pt x="4024371" y="11125810"/>
                  <a:pt x="4015011" y="11125810"/>
                </a:cubicBezTo>
                <a:close/>
                <a:moveTo>
                  <a:pt x="1784442" y="11125810"/>
                </a:moveTo>
                <a:cubicBezTo>
                  <a:pt x="1775082" y="11125810"/>
                  <a:pt x="1767492" y="11133399"/>
                  <a:pt x="1767492" y="11142760"/>
                </a:cubicBezTo>
                <a:lnTo>
                  <a:pt x="1767492" y="12036575"/>
                </a:lnTo>
                <a:cubicBezTo>
                  <a:pt x="1767492" y="12045935"/>
                  <a:pt x="1775082" y="12053525"/>
                  <a:pt x="1784442" y="12053525"/>
                </a:cubicBezTo>
                <a:lnTo>
                  <a:pt x="2678257" y="12053525"/>
                </a:lnTo>
                <a:cubicBezTo>
                  <a:pt x="2687618" y="12053525"/>
                  <a:pt x="2695207" y="12045935"/>
                  <a:pt x="2695207" y="12036575"/>
                </a:cubicBezTo>
                <a:lnTo>
                  <a:pt x="2695207" y="11142760"/>
                </a:lnTo>
                <a:cubicBezTo>
                  <a:pt x="2695207" y="11133399"/>
                  <a:pt x="2687618" y="11125810"/>
                  <a:pt x="2678257" y="11125810"/>
                </a:cubicBezTo>
                <a:close/>
                <a:moveTo>
                  <a:pt x="2017754" y="10836576"/>
                </a:moveTo>
                <a:cubicBezTo>
                  <a:pt x="2009880" y="10835479"/>
                  <a:pt x="2001660" y="10835908"/>
                  <a:pt x="1993499" y="10838095"/>
                </a:cubicBezTo>
                <a:cubicBezTo>
                  <a:pt x="1960850" y="10846843"/>
                  <a:pt x="1941476" y="10880401"/>
                  <a:pt x="1950225" y="10913050"/>
                </a:cubicBezTo>
                <a:cubicBezTo>
                  <a:pt x="1958972" y="10945699"/>
                  <a:pt x="1992530" y="10965073"/>
                  <a:pt x="2025178" y="10956325"/>
                </a:cubicBezTo>
                <a:cubicBezTo>
                  <a:pt x="2057826" y="10947577"/>
                  <a:pt x="2077201" y="10914019"/>
                  <a:pt x="2068453" y="10881370"/>
                </a:cubicBezTo>
                <a:cubicBezTo>
                  <a:pt x="2061892" y="10856885"/>
                  <a:pt x="2041376" y="10839864"/>
                  <a:pt x="2017754" y="10836576"/>
                </a:cubicBezTo>
                <a:close/>
                <a:moveTo>
                  <a:pt x="7813406" y="10836575"/>
                </a:moveTo>
                <a:cubicBezTo>
                  <a:pt x="7805532" y="10835479"/>
                  <a:pt x="7797313" y="10835909"/>
                  <a:pt x="7789151" y="10838096"/>
                </a:cubicBezTo>
                <a:cubicBezTo>
                  <a:pt x="7756503" y="10846844"/>
                  <a:pt x="7737128" y="10880402"/>
                  <a:pt x="7745876" y="10913050"/>
                </a:cubicBezTo>
                <a:cubicBezTo>
                  <a:pt x="7754625" y="10945698"/>
                  <a:pt x="7788183" y="10965073"/>
                  <a:pt x="7820831" y="10956325"/>
                </a:cubicBezTo>
                <a:cubicBezTo>
                  <a:pt x="7853479" y="10947577"/>
                  <a:pt x="7872854" y="10914019"/>
                  <a:pt x="7864106" y="10881371"/>
                </a:cubicBezTo>
                <a:cubicBezTo>
                  <a:pt x="7857545" y="10856884"/>
                  <a:pt x="7837029" y="10839864"/>
                  <a:pt x="7813406" y="10836575"/>
                </a:cubicBezTo>
                <a:close/>
                <a:moveTo>
                  <a:pt x="7361804" y="10836575"/>
                </a:moveTo>
                <a:cubicBezTo>
                  <a:pt x="7353930" y="10835479"/>
                  <a:pt x="7345711" y="10835908"/>
                  <a:pt x="7337549" y="10838095"/>
                </a:cubicBezTo>
                <a:cubicBezTo>
                  <a:pt x="7304901" y="10846843"/>
                  <a:pt x="7285526" y="10880401"/>
                  <a:pt x="7294275" y="10913050"/>
                </a:cubicBezTo>
                <a:cubicBezTo>
                  <a:pt x="7303023" y="10945699"/>
                  <a:pt x="7336580" y="10965074"/>
                  <a:pt x="7369229" y="10956325"/>
                </a:cubicBezTo>
                <a:cubicBezTo>
                  <a:pt x="7401877" y="10947577"/>
                  <a:pt x="7421252" y="10914019"/>
                  <a:pt x="7412504" y="10881371"/>
                </a:cubicBezTo>
                <a:cubicBezTo>
                  <a:pt x="7405943" y="10856885"/>
                  <a:pt x="7385427" y="10839865"/>
                  <a:pt x="7361804" y="10836575"/>
                </a:cubicBezTo>
                <a:close/>
                <a:moveTo>
                  <a:pt x="6025660" y="10836575"/>
                </a:moveTo>
                <a:cubicBezTo>
                  <a:pt x="6017787" y="10835480"/>
                  <a:pt x="6009567" y="10835908"/>
                  <a:pt x="6001405" y="10838095"/>
                </a:cubicBezTo>
                <a:cubicBezTo>
                  <a:pt x="5968757" y="10846844"/>
                  <a:pt x="5949382" y="10880402"/>
                  <a:pt x="5958130" y="10913050"/>
                </a:cubicBezTo>
                <a:cubicBezTo>
                  <a:pt x="5966879" y="10945698"/>
                  <a:pt x="6000436" y="10965073"/>
                  <a:pt x="6033085" y="10956326"/>
                </a:cubicBezTo>
                <a:cubicBezTo>
                  <a:pt x="6065733" y="10947578"/>
                  <a:pt x="6085108" y="10914020"/>
                  <a:pt x="6076360" y="10881370"/>
                </a:cubicBezTo>
                <a:cubicBezTo>
                  <a:pt x="6069799" y="10856884"/>
                  <a:pt x="6049283" y="10839864"/>
                  <a:pt x="6025660" y="10836575"/>
                </a:cubicBezTo>
                <a:close/>
                <a:moveTo>
                  <a:pt x="4689692" y="10836575"/>
                </a:moveTo>
                <a:cubicBezTo>
                  <a:pt x="4681818" y="10835480"/>
                  <a:pt x="4673599" y="10835909"/>
                  <a:pt x="4665437" y="10838096"/>
                </a:cubicBezTo>
                <a:cubicBezTo>
                  <a:pt x="4632788" y="10846844"/>
                  <a:pt x="4613414" y="10880402"/>
                  <a:pt x="4622163" y="10913050"/>
                </a:cubicBezTo>
                <a:cubicBezTo>
                  <a:pt x="4630910" y="10945698"/>
                  <a:pt x="4664468" y="10965073"/>
                  <a:pt x="4697116" y="10956325"/>
                </a:cubicBezTo>
                <a:cubicBezTo>
                  <a:pt x="4729764" y="10947577"/>
                  <a:pt x="4749139" y="10914019"/>
                  <a:pt x="4740391" y="10881371"/>
                </a:cubicBezTo>
                <a:cubicBezTo>
                  <a:pt x="4733830" y="10856884"/>
                  <a:pt x="4713314" y="10839864"/>
                  <a:pt x="4689692" y="10836575"/>
                </a:cubicBezTo>
                <a:close/>
                <a:moveTo>
                  <a:pt x="3353723" y="10836575"/>
                </a:moveTo>
                <a:cubicBezTo>
                  <a:pt x="3345849" y="10835479"/>
                  <a:pt x="3337631" y="10835909"/>
                  <a:pt x="3329468" y="10838096"/>
                </a:cubicBezTo>
                <a:cubicBezTo>
                  <a:pt x="3296819" y="10846843"/>
                  <a:pt x="3277445" y="10880401"/>
                  <a:pt x="3286194" y="10913050"/>
                </a:cubicBezTo>
                <a:cubicBezTo>
                  <a:pt x="3294941" y="10945699"/>
                  <a:pt x="3328499" y="10965073"/>
                  <a:pt x="3361147" y="10956325"/>
                </a:cubicBezTo>
                <a:cubicBezTo>
                  <a:pt x="3393795" y="10947577"/>
                  <a:pt x="3413170" y="10914019"/>
                  <a:pt x="3404422" y="10881371"/>
                </a:cubicBezTo>
                <a:cubicBezTo>
                  <a:pt x="3397861" y="10856885"/>
                  <a:pt x="3377345" y="10839865"/>
                  <a:pt x="3353723" y="10836575"/>
                </a:cubicBezTo>
                <a:close/>
                <a:moveTo>
                  <a:pt x="8468205" y="9787697"/>
                </a:moveTo>
                <a:cubicBezTo>
                  <a:pt x="8458845" y="9787697"/>
                  <a:pt x="8451255" y="9795286"/>
                  <a:pt x="8451255" y="9804647"/>
                </a:cubicBezTo>
                <a:lnTo>
                  <a:pt x="8451255" y="10698462"/>
                </a:lnTo>
                <a:cubicBezTo>
                  <a:pt x="8451255" y="10707822"/>
                  <a:pt x="8458845" y="10715412"/>
                  <a:pt x="8468205" y="10715412"/>
                </a:cubicBezTo>
                <a:lnTo>
                  <a:pt x="9362020" y="10715412"/>
                </a:lnTo>
                <a:cubicBezTo>
                  <a:pt x="9371381" y="10715412"/>
                  <a:pt x="9378970" y="10707822"/>
                  <a:pt x="9378970" y="10698462"/>
                </a:cubicBezTo>
                <a:lnTo>
                  <a:pt x="9378970" y="9804647"/>
                </a:lnTo>
                <a:cubicBezTo>
                  <a:pt x="9378970" y="9795286"/>
                  <a:pt x="9371381" y="9787697"/>
                  <a:pt x="9362020" y="9787697"/>
                </a:cubicBezTo>
                <a:close/>
                <a:moveTo>
                  <a:pt x="7131456" y="9787697"/>
                </a:moveTo>
                <a:cubicBezTo>
                  <a:pt x="7122096" y="9787697"/>
                  <a:pt x="7114506" y="9795286"/>
                  <a:pt x="7114506" y="9804647"/>
                </a:cubicBezTo>
                <a:lnTo>
                  <a:pt x="7114506" y="10698462"/>
                </a:lnTo>
                <a:cubicBezTo>
                  <a:pt x="7114506" y="10707822"/>
                  <a:pt x="7122096" y="10715412"/>
                  <a:pt x="7131456" y="10715412"/>
                </a:cubicBezTo>
                <a:lnTo>
                  <a:pt x="8025272" y="10715412"/>
                </a:lnTo>
                <a:cubicBezTo>
                  <a:pt x="8034632" y="10715412"/>
                  <a:pt x="8042222" y="10707822"/>
                  <a:pt x="8042222" y="10698462"/>
                </a:cubicBezTo>
                <a:lnTo>
                  <a:pt x="8042222" y="9804647"/>
                </a:lnTo>
                <a:cubicBezTo>
                  <a:pt x="8042222" y="9795286"/>
                  <a:pt x="8034632" y="9787697"/>
                  <a:pt x="8025272" y="9787697"/>
                </a:cubicBezTo>
                <a:close/>
                <a:moveTo>
                  <a:pt x="5794703" y="9787697"/>
                </a:moveTo>
                <a:cubicBezTo>
                  <a:pt x="5785342" y="9787697"/>
                  <a:pt x="5777753" y="9795286"/>
                  <a:pt x="5777753" y="9804647"/>
                </a:cubicBezTo>
                <a:lnTo>
                  <a:pt x="5777753" y="10698462"/>
                </a:lnTo>
                <a:cubicBezTo>
                  <a:pt x="5777753" y="10707822"/>
                  <a:pt x="5785342" y="10715412"/>
                  <a:pt x="5794703" y="10715412"/>
                </a:cubicBezTo>
                <a:lnTo>
                  <a:pt x="6688518" y="10715412"/>
                </a:lnTo>
                <a:cubicBezTo>
                  <a:pt x="6697878" y="10715412"/>
                  <a:pt x="6705468" y="10707822"/>
                  <a:pt x="6705468" y="10698462"/>
                </a:cubicBezTo>
                <a:lnTo>
                  <a:pt x="6705468" y="9804647"/>
                </a:lnTo>
                <a:cubicBezTo>
                  <a:pt x="6705468" y="9795286"/>
                  <a:pt x="6697878" y="9787697"/>
                  <a:pt x="6688518" y="9787697"/>
                </a:cubicBezTo>
                <a:close/>
                <a:moveTo>
                  <a:pt x="4457950" y="9787697"/>
                </a:moveTo>
                <a:cubicBezTo>
                  <a:pt x="4448589" y="9787697"/>
                  <a:pt x="4441000" y="9795286"/>
                  <a:pt x="4441000" y="9804647"/>
                </a:cubicBezTo>
                <a:lnTo>
                  <a:pt x="4441000" y="10698462"/>
                </a:lnTo>
                <a:cubicBezTo>
                  <a:pt x="4441000" y="10707822"/>
                  <a:pt x="4448589" y="10715412"/>
                  <a:pt x="4457950" y="10715412"/>
                </a:cubicBezTo>
                <a:lnTo>
                  <a:pt x="5351765" y="10715412"/>
                </a:lnTo>
                <a:cubicBezTo>
                  <a:pt x="5361125" y="10715412"/>
                  <a:pt x="5368715" y="10707822"/>
                  <a:pt x="5368715" y="10698462"/>
                </a:cubicBezTo>
                <a:lnTo>
                  <a:pt x="5368715" y="9804647"/>
                </a:lnTo>
                <a:cubicBezTo>
                  <a:pt x="5368715" y="9795286"/>
                  <a:pt x="5361125" y="9787697"/>
                  <a:pt x="5351765" y="9787697"/>
                </a:cubicBezTo>
                <a:close/>
                <a:moveTo>
                  <a:pt x="3121196" y="9787697"/>
                </a:moveTo>
                <a:cubicBezTo>
                  <a:pt x="3111835" y="9787697"/>
                  <a:pt x="3104246" y="9795286"/>
                  <a:pt x="3104246" y="9804647"/>
                </a:cubicBezTo>
                <a:lnTo>
                  <a:pt x="3104246" y="10698462"/>
                </a:lnTo>
                <a:cubicBezTo>
                  <a:pt x="3104246" y="10707822"/>
                  <a:pt x="3111835" y="10715412"/>
                  <a:pt x="3121196" y="10715412"/>
                </a:cubicBezTo>
                <a:lnTo>
                  <a:pt x="4015011" y="10715412"/>
                </a:lnTo>
                <a:cubicBezTo>
                  <a:pt x="4024371" y="10715412"/>
                  <a:pt x="4031962" y="10707822"/>
                  <a:pt x="4031962" y="10698462"/>
                </a:cubicBezTo>
                <a:lnTo>
                  <a:pt x="4031962" y="9804647"/>
                </a:lnTo>
                <a:cubicBezTo>
                  <a:pt x="4031962" y="9795286"/>
                  <a:pt x="4024371" y="9787697"/>
                  <a:pt x="4015011" y="9787697"/>
                </a:cubicBezTo>
                <a:close/>
                <a:moveTo>
                  <a:pt x="1784442" y="9787697"/>
                </a:moveTo>
                <a:cubicBezTo>
                  <a:pt x="1775082" y="9787697"/>
                  <a:pt x="1767492" y="9795286"/>
                  <a:pt x="1767492" y="9804647"/>
                </a:cubicBezTo>
                <a:lnTo>
                  <a:pt x="1767492" y="10698462"/>
                </a:lnTo>
                <a:cubicBezTo>
                  <a:pt x="1767492" y="10707822"/>
                  <a:pt x="1775082" y="10715412"/>
                  <a:pt x="1784442" y="10715412"/>
                </a:cubicBezTo>
                <a:lnTo>
                  <a:pt x="2678257" y="10715412"/>
                </a:lnTo>
                <a:cubicBezTo>
                  <a:pt x="2687618" y="10715412"/>
                  <a:pt x="2695207" y="10707822"/>
                  <a:pt x="2695207" y="10698462"/>
                </a:cubicBezTo>
                <a:lnTo>
                  <a:pt x="2695207" y="9804647"/>
                </a:lnTo>
                <a:cubicBezTo>
                  <a:pt x="2695207" y="9795286"/>
                  <a:pt x="2687618" y="9787697"/>
                  <a:pt x="2678257" y="9787697"/>
                </a:cubicBezTo>
                <a:close/>
                <a:moveTo>
                  <a:pt x="2017754" y="9499438"/>
                </a:moveTo>
                <a:cubicBezTo>
                  <a:pt x="2009880" y="9498341"/>
                  <a:pt x="2001662" y="9498770"/>
                  <a:pt x="1993499" y="9500957"/>
                </a:cubicBezTo>
                <a:cubicBezTo>
                  <a:pt x="1960850" y="9509705"/>
                  <a:pt x="1941476" y="9543263"/>
                  <a:pt x="1950225" y="9575913"/>
                </a:cubicBezTo>
                <a:cubicBezTo>
                  <a:pt x="1958972" y="9608560"/>
                  <a:pt x="1992530" y="9627936"/>
                  <a:pt x="2025178" y="9619187"/>
                </a:cubicBezTo>
                <a:cubicBezTo>
                  <a:pt x="2057827" y="9610439"/>
                  <a:pt x="2077201" y="9576881"/>
                  <a:pt x="2068453" y="9544232"/>
                </a:cubicBezTo>
                <a:cubicBezTo>
                  <a:pt x="2061892" y="9519746"/>
                  <a:pt x="2041376" y="9502726"/>
                  <a:pt x="2017754" y="9499438"/>
                </a:cubicBezTo>
                <a:close/>
                <a:moveTo>
                  <a:pt x="6025661" y="9499437"/>
                </a:moveTo>
                <a:cubicBezTo>
                  <a:pt x="6017786" y="9498342"/>
                  <a:pt x="6009567" y="9498771"/>
                  <a:pt x="6001406" y="9500957"/>
                </a:cubicBezTo>
                <a:cubicBezTo>
                  <a:pt x="5968757" y="9509706"/>
                  <a:pt x="5949383" y="9543264"/>
                  <a:pt x="5958130" y="9575912"/>
                </a:cubicBezTo>
                <a:cubicBezTo>
                  <a:pt x="5966878" y="9608560"/>
                  <a:pt x="6000436" y="9627935"/>
                  <a:pt x="6033085" y="9619188"/>
                </a:cubicBezTo>
                <a:cubicBezTo>
                  <a:pt x="6065734" y="9610440"/>
                  <a:pt x="6085108" y="9576882"/>
                  <a:pt x="6076360" y="9544232"/>
                </a:cubicBezTo>
                <a:cubicBezTo>
                  <a:pt x="6069799" y="9519746"/>
                  <a:pt x="6049282" y="9502726"/>
                  <a:pt x="6025661" y="9499437"/>
                </a:cubicBezTo>
                <a:close/>
                <a:moveTo>
                  <a:pt x="4689692" y="9499437"/>
                </a:moveTo>
                <a:cubicBezTo>
                  <a:pt x="4681818" y="9498342"/>
                  <a:pt x="4673599" y="9498771"/>
                  <a:pt x="4665437" y="9500958"/>
                </a:cubicBezTo>
                <a:cubicBezTo>
                  <a:pt x="4632789" y="9509706"/>
                  <a:pt x="4613414" y="9543264"/>
                  <a:pt x="4622163" y="9575912"/>
                </a:cubicBezTo>
                <a:cubicBezTo>
                  <a:pt x="4630910" y="9608560"/>
                  <a:pt x="4664468" y="9627935"/>
                  <a:pt x="4697115" y="9619187"/>
                </a:cubicBezTo>
                <a:cubicBezTo>
                  <a:pt x="4729765" y="9610439"/>
                  <a:pt x="4749138" y="9576881"/>
                  <a:pt x="4740391" y="9544233"/>
                </a:cubicBezTo>
                <a:cubicBezTo>
                  <a:pt x="4733830" y="9519746"/>
                  <a:pt x="4713314" y="9502727"/>
                  <a:pt x="4689692" y="9499437"/>
                </a:cubicBezTo>
                <a:close/>
                <a:moveTo>
                  <a:pt x="3353723" y="9499437"/>
                </a:moveTo>
                <a:cubicBezTo>
                  <a:pt x="3345849" y="9498341"/>
                  <a:pt x="3337631" y="9498770"/>
                  <a:pt x="3329468" y="9500957"/>
                </a:cubicBezTo>
                <a:cubicBezTo>
                  <a:pt x="3296819" y="9509705"/>
                  <a:pt x="3277445" y="9543263"/>
                  <a:pt x="3286194" y="9575912"/>
                </a:cubicBezTo>
                <a:cubicBezTo>
                  <a:pt x="3294941" y="9608561"/>
                  <a:pt x="3328499" y="9627935"/>
                  <a:pt x="3361147" y="9619187"/>
                </a:cubicBezTo>
                <a:cubicBezTo>
                  <a:pt x="3393796" y="9610439"/>
                  <a:pt x="3413169" y="9576881"/>
                  <a:pt x="3404422" y="9544232"/>
                </a:cubicBezTo>
                <a:cubicBezTo>
                  <a:pt x="3397861" y="9519747"/>
                  <a:pt x="3377345" y="9502727"/>
                  <a:pt x="3353723" y="9499437"/>
                </a:cubicBezTo>
                <a:close/>
                <a:moveTo>
                  <a:pt x="887984" y="9056115"/>
                </a:moveTo>
                <a:cubicBezTo>
                  <a:pt x="857846" y="9056115"/>
                  <a:pt x="833413" y="9080549"/>
                  <a:pt x="833413" y="9110687"/>
                </a:cubicBezTo>
                <a:lnTo>
                  <a:pt x="833413" y="10956855"/>
                </a:lnTo>
                <a:cubicBezTo>
                  <a:pt x="833413" y="10986993"/>
                  <a:pt x="857846" y="11011427"/>
                  <a:pt x="887984" y="11011427"/>
                </a:cubicBezTo>
                <a:cubicBezTo>
                  <a:pt x="918123" y="11011427"/>
                  <a:pt x="942556" y="10986993"/>
                  <a:pt x="942556" y="10956855"/>
                </a:cubicBezTo>
                <a:lnTo>
                  <a:pt x="942556" y="9110687"/>
                </a:lnTo>
                <a:cubicBezTo>
                  <a:pt x="942556" y="9080549"/>
                  <a:pt x="918123" y="9056115"/>
                  <a:pt x="887984" y="9056115"/>
                </a:cubicBezTo>
                <a:close/>
                <a:moveTo>
                  <a:pt x="8472035" y="8449581"/>
                </a:moveTo>
                <a:cubicBezTo>
                  <a:pt x="8460558" y="8449581"/>
                  <a:pt x="8451255" y="8458884"/>
                  <a:pt x="8451255" y="8470361"/>
                </a:cubicBezTo>
                <a:lnTo>
                  <a:pt x="8451255" y="8907489"/>
                </a:lnTo>
                <a:cubicBezTo>
                  <a:pt x="8451255" y="8918967"/>
                  <a:pt x="8460558" y="8928269"/>
                  <a:pt x="8472035" y="8928269"/>
                </a:cubicBezTo>
                <a:lnTo>
                  <a:pt x="9358190" y="8928269"/>
                </a:lnTo>
                <a:cubicBezTo>
                  <a:pt x="9369668" y="8928269"/>
                  <a:pt x="9378970" y="8918967"/>
                  <a:pt x="9378970" y="8907489"/>
                </a:cubicBezTo>
                <a:lnTo>
                  <a:pt x="9378970" y="8470361"/>
                </a:lnTo>
                <a:cubicBezTo>
                  <a:pt x="9378970" y="8458884"/>
                  <a:pt x="9369668" y="8449581"/>
                  <a:pt x="9358190" y="8449581"/>
                </a:cubicBezTo>
                <a:close/>
                <a:moveTo>
                  <a:pt x="7135286" y="8449581"/>
                </a:moveTo>
                <a:cubicBezTo>
                  <a:pt x="7123809" y="8449581"/>
                  <a:pt x="7114506" y="8458884"/>
                  <a:pt x="7114506" y="8470361"/>
                </a:cubicBezTo>
                <a:lnTo>
                  <a:pt x="7114506" y="8907489"/>
                </a:lnTo>
                <a:cubicBezTo>
                  <a:pt x="7114506" y="8918967"/>
                  <a:pt x="7123809" y="8928269"/>
                  <a:pt x="7135286" y="8928269"/>
                </a:cubicBezTo>
                <a:lnTo>
                  <a:pt x="8021442" y="8928269"/>
                </a:lnTo>
                <a:cubicBezTo>
                  <a:pt x="8032920" y="8928269"/>
                  <a:pt x="8042222" y="8918967"/>
                  <a:pt x="8042222" y="8907489"/>
                </a:cubicBezTo>
                <a:lnTo>
                  <a:pt x="8042222" y="8470361"/>
                </a:lnTo>
                <a:cubicBezTo>
                  <a:pt x="8042222" y="8458884"/>
                  <a:pt x="8032920" y="8449581"/>
                  <a:pt x="8021442" y="8449581"/>
                </a:cubicBezTo>
                <a:close/>
                <a:moveTo>
                  <a:pt x="5794703" y="8449581"/>
                </a:moveTo>
                <a:cubicBezTo>
                  <a:pt x="5785342" y="8449581"/>
                  <a:pt x="5777753" y="8457171"/>
                  <a:pt x="5777753" y="8466531"/>
                </a:cubicBezTo>
                <a:lnTo>
                  <a:pt x="5777753" y="9360346"/>
                </a:lnTo>
                <a:cubicBezTo>
                  <a:pt x="5777753" y="9369707"/>
                  <a:pt x="5785342" y="9377296"/>
                  <a:pt x="5794703" y="9377296"/>
                </a:cubicBezTo>
                <a:lnTo>
                  <a:pt x="6688518" y="9377296"/>
                </a:lnTo>
                <a:cubicBezTo>
                  <a:pt x="6697878" y="9377296"/>
                  <a:pt x="6705468" y="9369707"/>
                  <a:pt x="6705468" y="9360346"/>
                </a:cubicBezTo>
                <a:lnTo>
                  <a:pt x="6705468" y="8466531"/>
                </a:lnTo>
                <a:cubicBezTo>
                  <a:pt x="6705468" y="8457171"/>
                  <a:pt x="6697878" y="8449581"/>
                  <a:pt x="6688518" y="8449581"/>
                </a:cubicBezTo>
                <a:close/>
                <a:moveTo>
                  <a:pt x="4457950" y="8449581"/>
                </a:moveTo>
                <a:cubicBezTo>
                  <a:pt x="4448589" y="8449581"/>
                  <a:pt x="4441000" y="8457171"/>
                  <a:pt x="4441000" y="8466531"/>
                </a:cubicBezTo>
                <a:lnTo>
                  <a:pt x="4441000" y="9360346"/>
                </a:lnTo>
                <a:cubicBezTo>
                  <a:pt x="4441000" y="9369707"/>
                  <a:pt x="4448589" y="9377296"/>
                  <a:pt x="4457950" y="9377296"/>
                </a:cubicBezTo>
                <a:lnTo>
                  <a:pt x="5351765" y="9377296"/>
                </a:lnTo>
                <a:cubicBezTo>
                  <a:pt x="5361125" y="9377296"/>
                  <a:pt x="5368715" y="9369707"/>
                  <a:pt x="5368715" y="9360346"/>
                </a:cubicBezTo>
                <a:lnTo>
                  <a:pt x="5368715" y="8466531"/>
                </a:lnTo>
                <a:cubicBezTo>
                  <a:pt x="5368715" y="8457171"/>
                  <a:pt x="5361125" y="8449581"/>
                  <a:pt x="5351765" y="8449581"/>
                </a:cubicBezTo>
                <a:close/>
                <a:moveTo>
                  <a:pt x="3121196" y="8449581"/>
                </a:moveTo>
                <a:cubicBezTo>
                  <a:pt x="3111835" y="8449581"/>
                  <a:pt x="3104246" y="8457171"/>
                  <a:pt x="3104246" y="8466531"/>
                </a:cubicBezTo>
                <a:lnTo>
                  <a:pt x="3104246" y="9360346"/>
                </a:lnTo>
                <a:cubicBezTo>
                  <a:pt x="3104246" y="9369707"/>
                  <a:pt x="3111835" y="9377296"/>
                  <a:pt x="3121196" y="9377296"/>
                </a:cubicBezTo>
                <a:lnTo>
                  <a:pt x="4015011" y="9377296"/>
                </a:lnTo>
                <a:cubicBezTo>
                  <a:pt x="4024371" y="9377296"/>
                  <a:pt x="4031962" y="9369707"/>
                  <a:pt x="4031962" y="9360346"/>
                </a:cubicBezTo>
                <a:lnTo>
                  <a:pt x="4031962" y="8466531"/>
                </a:lnTo>
                <a:cubicBezTo>
                  <a:pt x="4031962" y="8457171"/>
                  <a:pt x="4024371" y="8449581"/>
                  <a:pt x="4015011" y="8449581"/>
                </a:cubicBezTo>
                <a:close/>
                <a:moveTo>
                  <a:pt x="1784442" y="8449581"/>
                </a:moveTo>
                <a:cubicBezTo>
                  <a:pt x="1775082" y="8449581"/>
                  <a:pt x="1767492" y="8457171"/>
                  <a:pt x="1767492" y="8466531"/>
                </a:cubicBezTo>
                <a:lnTo>
                  <a:pt x="1767492" y="9360346"/>
                </a:lnTo>
                <a:cubicBezTo>
                  <a:pt x="1767492" y="9369707"/>
                  <a:pt x="1775082" y="9377296"/>
                  <a:pt x="1784442" y="9377296"/>
                </a:cubicBezTo>
                <a:lnTo>
                  <a:pt x="2678257" y="9377296"/>
                </a:lnTo>
                <a:cubicBezTo>
                  <a:pt x="2687618" y="9377296"/>
                  <a:pt x="2695207" y="9369707"/>
                  <a:pt x="2695207" y="9360346"/>
                </a:cubicBezTo>
                <a:lnTo>
                  <a:pt x="2695207" y="8466531"/>
                </a:lnTo>
                <a:cubicBezTo>
                  <a:pt x="2695207" y="8457171"/>
                  <a:pt x="2687618" y="8449581"/>
                  <a:pt x="2678257" y="8449581"/>
                </a:cubicBezTo>
                <a:close/>
                <a:moveTo>
                  <a:pt x="3353723" y="8162300"/>
                </a:moveTo>
                <a:cubicBezTo>
                  <a:pt x="3345849" y="8161203"/>
                  <a:pt x="3337631" y="8161632"/>
                  <a:pt x="3329468" y="8163819"/>
                </a:cubicBezTo>
                <a:cubicBezTo>
                  <a:pt x="3296820" y="8172567"/>
                  <a:pt x="3277445" y="8206125"/>
                  <a:pt x="3286194" y="8238774"/>
                </a:cubicBezTo>
                <a:cubicBezTo>
                  <a:pt x="3294941" y="8271423"/>
                  <a:pt x="3328499" y="8290797"/>
                  <a:pt x="3361147" y="8282050"/>
                </a:cubicBezTo>
                <a:cubicBezTo>
                  <a:pt x="3393795" y="8273301"/>
                  <a:pt x="3413170" y="8239743"/>
                  <a:pt x="3404422" y="8207094"/>
                </a:cubicBezTo>
                <a:cubicBezTo>
                  <a:pt x="3397861" y="8182609"/>
                  <a:pt x="3377345" y="8165588"/>
                  <a:pt x="3353723" y="8162300"/>
                </a:cubicBezTo>
                <a:close/>
                <a:moveTo>
                  <a:pt x="2017754" y="8162300"/>
                </a:moveTo>
                <a:cubicBezTo>
                  <a:pt x="2009880" y="8161203"/>
                  <a:pt x="2001662" y="8161632"/>
                  <a:pt x="1993499" y="8163819"/>
                </a:cubicBezTo>
                <a:cubicBezTo>
                  <a:pt x="1960851" y="8172567"/>
                  <a:pt x="1941476" y="8206125"/>
                  <a:pt x="1950225" y="8238775"/>
                </a:cubicBezTo>
                <a:cubicBezTo>
                  <a:pt x="1958972" y="8271422"/>
                  <a:pt x="1992530" y="8290798"/>
                  <a:pt x="2025178" y="8282050"/>
                </a:cubicBezTo>
                <a:cubicBezTo>
                  <a:pt x="2057827" y="8273301"/>
                  <a:pt x="2077201" y="8239744"/>
                  <a:pt x="2068453" y="8207094"/>
                </a:cubicBezTo>
                <a:cubicBezTo>
                  <a:pt x="2061892" y="8182608"/>
                  <a:pt x="2041376" y="8165588"/>
                  <a:pt x="2017754" y="8162300"/>
                </a:cubicBezTo>
                <a:close/>
                <a:moveTo>
                  <a:pt x="6025660" y="8162299"/>
                </a:moveTo>
                <a:cubicBezTo>
                  <a:pt x="6017786" y="8161203"/>
                  <a:pt x="6009567" y="8161633"/>
                  <a:pt x="6001405" y="8163820"/>
                </a:cubicBezTo>
                <a:cubicBezTo>
                  <a:pt x="5968758" y="8172568"/>
                  <a:pt x="5949382" y="8206126"/>
                  <a:pt x="5958130" y="8238774"/>
                </a:cubicBezTo>
                <a:cubicBezTo>
                  <a:pt x="5966878" y="8271422"/>
                  <a:pt x="6000436" y="8290797"/>
                  <a:pt x="6033085" y="8282049"/>
                </a:cubicBezTo>
                <a:cubicBezTo>
                  <a:pt x="6065733" y="8273301"/>
                  <a:pt x="6085109" y="8239744"/>
                  <a:pt x="6076360" y="8207094"/>
                </a:cubicBezTo>
                <a:cubicBezTo>
                  <a:pt x="6069799" y="8182608"/>
                  <a:pt x="6049282" y="8165589"/>
                  <a:pt x="6025660" y="8162299"/>
                </a:cubicBezTo>
                <a:close/>
                <a:moveTo>
                  <a:pt x="4689692" y="8162299"/>
                </a:moveTo>
                <a:cubicBezTo>
                  <a:pt x="4681818" y="8161203"/>
                  <a:pt x="4673599" y="8161633"/>
                  <a:pt x="4665437" y="8163820"/>
                </a:cubicBezTo>
                <a:cubicBezTo>
                  <a:pt x="4632789" y="8172567"/>
                  <a:pt x="4613414" y="8206125"/>
                  <a:pt x="4622163" y="8238774"/>
                </a:cubicBezTo>
                <a:cubicBezTo>
                  <a:pt x="4630910" y="8271422"/>
                  <a:pt x="4664468" y="8290797"/>
                  <a:pt x="4697116" y="8282049"/>
                </a:cubicBezTo>
                <a:cubicBezTo>
                  <a:pt x="4729764" y="8273301"/>
                  <a:pt x="4749139" y="8239743"/>
                  <a:pt x="4740391" y="8207095"/>
                </a:cubicBezTo>
                <a:cubicBezTo>
                  <a:pt x="4733829" y="8182609"/>
                  <a:pt x="4713314" y="8165589"/>
                  <a:pt x="4689692" y="8162299"/>
                </a:cubicBezTo>
                <a:close/>
                <a:moveTo>
                  <a:pt x="454103" y="8017165"/>
                </a:moveTo>
                <a:cubicBezTo>
                  <a:pt x="442625" y="8017165"/>
                  <a:pt x="433323" y="8026468"/>
                  <a:pt x="433323" y="8037945"/>
                </a:cubicBezTo>
                <a:lnTo>
                  <a:pt x="433323" y="8475073"/>
                </a:lnTo>
                <a:cubicBezTo>
                  <a:pt x="433323" y="8486551"/>
                  <a:pt x="442625" y="8495853"/>
                  <a:pt x="454103" y="8495853"/>
                </a:cubicBezTo>
                <a:lnTo>
                  <a:pt x="1340258" y="8495853"/>
                </a:lnTo>
                <a:cubicBezTo>
                  <a:pt x="1351736" y="8495853"/>
                  <a:pt x="1361038" y="8486551"/>
                  <a:pt x="1361038" y="8475073"/>
                </a:cubicBezTo>
                <a:lnTo>
                  <a:pt x="1361038" y="8037945"/>
                </a:lnTo>
                <a:cubicBezTo>
                  <a:pt x="1361038" y="8026468"/>
                  <a:pt x="1351736" y="8017165"/>
                  <a:pt x="1340258" y="8017165"/>
                </a:cubicBezTo>
                <a:close/>
                <a:moveTo>
                  <a:pt x="8472035" y="7111466"/>
                </a:moveTo>
                <a:cubicBezTo>
                  <a:pt x="8460558" y="7111466"/>
                  <a:pt x="8451255" y="7120768"/>
                  <a:pt x="8451255" y="7132246"/>
                </a:cubicBezTo>
                <a:lnTo>
                  <a:pt x="8451255" y="7569373"/>
                </a:lnTo>
                <a:cubicBezTo>
                  <a:pt x="8451255" y="7580851"/>
                  <a:pt x="8460558" y="7590153"/>
                  <a:pt x="8472035" y="7590153"/>
                </a:cubicBezTo>
                <a:lnTo>
                  <a:pt x="9358190" y="7590153"/>
                </a:lnTo>
                <a:cubicBezTo>
                  <a:pt x="9369668" y="7590153"/>
                  <a:pt x="9378970" y="7580851"/>
                  <a:pt x="9378970" y="7569373"/>
                </a:cubicBezTo>
                <a:lnTo>
                  <a:pt x="9378970" y="7132246"/>
                </a:lnTo>
                <a:cubicBezTo>
                  <a:pt x="9378970" y="7120768"/>
                  <a:pt x="9369668" y="7111466"/>
                  <a:pt x="9358190" y="7111466"/>
                </a:cubicBezTo>
                <a:close/>
                <a:moveTo>
                  <a:pt x="7135286" y="7111466"/>
                </a:moveTo>
                <a:cubicBezTo>
                  <a:pt x="7123809" y="7111466"/>
                  <a:pt x="7114506" y="7120768"/>
                  <a:pt x="7114506" y="7132246"/>
                </a:cubicBezTo>
                <a:lnTo>
                  <a:pt x="7114506" y="7569373"/>
                </a:lnTo>
                <a:cubicBezTo>
                  <a:pt x="7114506" y="7580851"/>
                  <a:pt x="7123809" y="7590153"/>
                  <a:pt x="7135286" y="7590153"/>
                </a:cubicBezTo>
                <a:lnTo>
                  <a:pt x="8021442" y="7590153"/>
                </a:lnTo>
                <a:cubicBezTo>
                  <a:pt x="8032920" y="7590153"/>
                  <a:pt x="8042222" y="7580851"/>
                  <a:pt x="8042222" y="7569373"/>
                </a:cubicBezTo>
                <a:lnTo>
                  <a:pt x="8042222" y="7132246"/>
                </a:lnTo>
                <a:cubicBezTo>
                  <a:pt x="8042222" y="7120768"/>
                  <a:pt x="8032920" y="7111466"/>
                  <a:pt x="8021442" y="7111466"/>
                </a:cubicBezTo>
                <a:close/>
                <a:moveTo>
                  <a:pt x="5794703" y="7111466"/>
                </a:moveTo>
                <a:cubicBezTo>
                  <a:pt x="5785342" y="7111466"/>
                  <a:pt x="5777753" y="7119055"/>
                  <a:pt x="5777753" y="7128416"/>
                </a:cubicBezTo>
                <a:lnTo>
                  <a:pt x="5777753" y="8022231"/>
                </a:lnTo>
                <a:cubicBezTo>
                  <a:pt x="5777753" y="8031591"/>
                  <a:pt x="5785342" y="8039181"/>
                  <a:pt x="5794703" y="8039181"/>
                </a:cubicBezTo>
                <a:lnTo>
                  <a:pt x="6688518" y="8039181"/>
                </a:lnTo>
                <a:cubicBezTo>
                  <a:pt x="6697878" y="8039181"/>
                  <a:pt x="6705468" y="8031591"/>
                  <a:pt x="6705468" y="8022231"/>
                </a:cubicBezTo>
                <a:lnTo>
                  <a:pt x="6705468" y="7128416"/>
                </a:lnTo>
                <a:cubicBezTo>
                  <a:pt x="6705468" y="7119055"/>
                  <a:pt x="6697878" y="7111466"/>
                  <a:pt x="6688518" y="7111466"/>
                </a:cubicBezTo>
                <a:close/>
                <a:moveTo>
                  <a:pt x="4457950" y="7111466"/>
                </a:moveTo>
                <a:cubicBezTo>
                  <a:pt x="4448589" y="7111466"/>
                  <a:pt x="4441000" y="7119055"/>
                  <a:pt x="4441000" y="7128416"/>
                </a:cubicBezTo>
                <a:lnTo>
                  <a:pt x="4441000" y="8022231"/>
                </a:lnTo>
                <a:cubicBezTo>
                  <a:pt x="4441000" y="8031591"/>
                  <a:pt x="4448589" y="8039181"/>
                  <a:pt x="4457950" y="8039181"/>
                </a:cubicBezTo>
                <a:lnTo>
                  <a:pt x="5351765" y="8039181"/>
                </a:lnTo>
                <a:cubicBezTo>
                  <a:pt x="5361125" y="8039181"/>
                  <a:pt x="5368715" y="8031591"/>
                  <a:pt x="5368715" y="8022231"/>
                </a:cubicBezTo>
                <a:lnTo>
                  <a:pt x="5368715" y="7128416"/>
                </a:lnTo>
                <a:cubicBezTo>
                  <a:pt x="5368715" y="7119055"/>
                  <a:pt x="5361125" y="7111466"/>
                  <a:pt x="5351765" y="7111466"/>
                </a:cubicBezTo>
                <a:close/>
                <a:moveTo>
                  <a:pt x="3121196" y="7111466"/>
                </a:moveTo>
                <a:cubicBezTo>
                  <a:pt x="3111835" y="7111466"/>
                  <a:pt x="3104246" y="7119055"/>
                  <a:pt x="3104246" y="7128416"/>
                </a:cubicBezTo>
                <a:lnTo>
                  <a:pt x="3104246" y="8022231"/>
                </a:lnTo>
                <a:cubicBezTo>
                  <a:pt x="3104246" y="8031591"/>
                  <a:pt x="3111835" y="8039181"/>
                  <a:pt x="3121196" y="8039181"/>
                </a:cubicBezTo>
                <a:lnTo>
                  <a:pt x="4015011" y="8039181"/>
                </a:lnTo>
                <a:cubicBezTo>
                  <a:pt x="4024371" y="8039181"/>
                  <a:pt x="4031962" y="8031591"/>
                  <a:pt x="4031962" y="8022231"/>
                </a:cubicBezTo>
                <a:lnTo>
                  <a:pt x="4031962" y="7128416"/>
                </a:lnTo>
                <a:cubicBezTo>
                  <a:pt x="4031962" y="7119055"/>
                  <a:pt x="4024371" y="7111466"/>
                  <a:pt x="4015011" y="7111466"/>
                </a:cubicBezTo>
                <a:close/>
                <a:moveTo>
                  <a:pt x="1784442" y="7111466"/>
                </a:moveTo>
                <a:cubicBezTo>
                  <a:pt x="1775082" y="7111466"/>
                  <a:pt x="1767492" y="7119055"/>
                  <a:pt x="1767492" y="7128416"/>
                </a:cubicBezTo>
                <a:lnTo>
                  <a:pt x="1767492" y="8022231"/>
                </a:lnTo>
                <a:cubicBezTo>
                  <a:pt x="1767492" y="8031591"/>
                  <a:pt x="1775082" y="8039181"/>
                  <a:pt x="1784442" y="8039181"/>
                </a:cubicBezTo>
                <a:lnTo>
                  <a:pt x="2678257" y="8039181"/>
                </a:lnTo>
                <a:cubicBezTo>
                  <a:pt x="2687618" y="8039181"/>
                  <a:pt x="2695207" y="8031591"/>
                  <a:pt x="2695207" y="8022231"/>
                </a:cubicBezTo>
                <a:lnTo>
                  <a:pt x="2695207" y="7128416"/>
                </a:lnTo>
                <a:cubicBezTo>
                  <a:pt x="2695207" y="7119055"/>
                  <a:pt x="2687618" y="7111466"/>
                  <a:pt x="2678257" y="7111466"/>
                </a:cubicBezTo>
                <a:close/>
                <a:moveTo>
                  <a:pt x="454103" y="7111466"/>
                </a:moveTo>
                <a:cubicBezTo>
                  <a:pt x="442625" y="7111466"/>
                  <a:pt x="433323" y="7120768"/>
                  <a:pt x="433323" y="7132246"/>
                </a:cubicBezTo>
                <a:lnTo>
                  <a:pt x="433323" y="7569373"/>
                </a:lnTo>
                <a:cubicBezTo>
                  <a:pt x="433323" y="7580851"/>
                  <a:pt x="442625" y="7590153"/>
                  <a:pt x="454103" y="7590153"/>
                </a:cubicBezTo>
                <a:lnTo>
                  <a:pt x="1340258" y="7590153"/>
                </a:lnTo>
                <a:cubicBezTo>
                  <a:pt x="1351736" y="7590153"/>
                  <a:pt x="1361038" y="7580851"/>
                  <a:pt x="1361038" y="7569373"/>
                </a:cubicBezTo>
                <a:lnTo>
                  <a:pt x="1361038" y="7132246"/>
                </a:lnTo>
                <a:cubicBezTo>
                  <a:pt x="1361038" y="7120768"/>
                  <a:pt x="1351736" y="7111466"/>
                  <a:pt x="1340258" y="7111466"/>
                </a:cubicBezTo>
                <a:close/>
                <a:moveTo>
                  <a:pt x="6025663" y="6829606"/>
                </a:moveTo>
                <a:cubicBezTo>
                  <a:pt x="6017788" y="6828509"/>
                  <a:pt x="6009569" y="6828939"/>
                  <a:pt x="6001407" y="6831126"/>
                </a:cubicBezTo>
                <a:cubicBezTo>
                  <a:pt x="5968759" y="6839874"/>
                  <a:pt x="5949384" y="6873432"/>
                  <a:pt x="5958132" y="6906080"/>
                </a:cubicBezTo>
                <a:cubicBezTo>
                  <a:pt x="5966881" y="6938729"/>
                  <a:pt x="6000439" y="6958103"/>
                  <a:pt x="6033087" y="6949355"/>
                </a:cubicBezTo>
                <a:cubicBezTo>
                  <a:pt x="6065735" y="6940607"/>
                  <a:pt x="6085110" y="6907049"/>
                  <a:pt x="6076362" y="6874401"/>
                </a:cubicBezTo>
                <a:cubicBezTo>
                  <a:pt x="6069801" y="6849915"/>
                  <a:pt x="6049285" y="6832895"/>
                  <a:pt x="6025663" y="6829606"/>
                </a:cubicBezTo>
                <a:close/>
                <a:moveTo>
                  <a:pt x="4689694" y="6829606"/>
                </a:moveTo>
                <a:cubicBezTo>
                  <a:pt x="4681820" y="6828509"/>
                  <a:pt x="4673601" y="6828939"/>
                  <a:pt x="4665439" y="6831126"/>
                </a:cubicBezTo>
                <a:cubicBezTo>
                  <a:pt x="4632790" y="6839874"/>
                  <a:pt x="4613416" y="6873432"/>
                  <a:pt x="4622164" y="6906081"/>
                </a:cubicBezTo>
                <a:cubicBezTo>
                  <a:pt x="4630912" y="6938729"/>
                  <a:pt x="4664470" y="6958104"/>
                  <a:pt x="4697118" y="6949356"/>
                </a:cubicBezTo>
                <a:cubicBezTo>
                  <a:pt x="4729766" y="6940607"/>
                  <a:pt x="4749141" y="6907049"/>
                  <a:pt x="4740393" y="6874401"/>
                </a:cubicBezTo>
                <a:cubicBezTo>
                  <a:pt x="4733832" y="6849915"/>
                  <a:pt x="4713316" y="6832895"/>
                  <a:pt x="4689694" y="6829606"/>
                </a:cubicBezTo>
                <a:close/>
                <a:moveTo>
                  <a:pt x="3353725" y="6829606"/>
                </a:moveTo>
                <a:cubicBezTo>
                  <a:pt x="3345851" y="6828510"/>
                  <a:pt x="3337632" y="6828939"/>
                  <a:pt x="3329470" y="6831126"/>
                </a:cubicBezTo>
                <a:cubicBezTo>
                  <a:pt x="3296821" y="6839875"/>
                  <a:pt x="3277447" y="6873433"/>
                  <a:pt x="3286194" y="6906080"/>
                </a:cubicBezTo>
                <a:cubicBezTo>
                  <a:pt x="3294943" y="6938729"/>
                  <a:pt x="3328501" y="6958103"/>
                  <a:pt x="3361149" y="6949355"/>
                </a:cubicBezTo>
                <a:cubicBezTo>
                  <a:pt x="3393798" y="6940607"/>
                  <a:pt x="3413172" y="6907049"/>
                  <a:pt x="3404424" y="6874401"/>
                </a:cubicBezTo>
                <a:cubicBezTo>
                  <a:pt x="3397863" y="6849914"/>
                  <a:pt x="3377347" y="6832895"/>
                  <a:pt x="3353725" y="6829606"/>
                </a:cubicBezTo>
                <a:close/>
                <a:moveTo>
                  <a:pt x="2017756" y="6829606"/>
                </a:moveTo>
                <a:cubicBezTo>
                  <a:pt x="2009882" y="6828510"/>
                  <a:pt x="2001663" y="6828940"/>
                  <a:pt x="1993501" y="6831127"/>
                </a:cubicBezTo>
                <a:cubicBezTo>
                  <a:pt x="1960852" y="6839874"/>
                  <a:pt x="1941477" y="6873432"/>
                  <a:pt x="1950225" y="6906080"/>
                </a:cubicBezTo>
                <a:cubicBezTo>
                  <a:pt x="1958974" y="6938728"/>
                  <a:pt x="1992532" y="6958103"/>
                  <a:pt x="2025180" y="6949355"/>
                </a:cubicBezTo>
                <a:cubicBezTo>
                  <a:pt x="2057829" y="6940607"/>
                  <a:pt x="2077203" y="6907049"/>
                  <a:pt x="2068455" y="6874402"/>
                </a:cubicBezTo>
                <a:cubicBezTo>
                  <a:pt x="2061894" y="6849914"/>
                  <a:pt x="2041378" y="6832895"/>
                  <a:pt x="2017756" y="6829606"/>
                </a:cubicBezTo>
                <a:close/>
                <a:moveTo>
                  <a:pt x="4461780" y="5798859"/>
                </a:moveTo>
                <a:cubicBezTo>
                  <a:pt x="4450302" y="5798859"/>
                  <a:pt x="4441000" y="5808161"/>
                  <a:pt x="4441000" y="5819638"/>
                </a:cubicBezTo>
                <a:lnTo>
                  <a:pt x="4441000" y="6256765"/>
                </a:lnTo>
                <a:cubicBezTo>
                  <a:pt x="4441000" y="6268243"/>
                  <a:pt x="4450302" y="6277546"/>
                  <a:pt x="4461780" y="6277546"/>
                </a:cubicBezTo>
                <a:lnTo>
                  <a:pt x="5347935" y="6277546"/>
                </a:lnTo>
                <a:cubicBezTo>
                  <a:pt x="5359412" y="6277546"/>
                  <a:pt x="5368715" y="6268243"/>
                  <a:pt x="5368715" y="6256765"/>
                </a:cubicBezTo>
                <a:lnTo>
                  <a:pt x="5368715" y="5819638"/>
                </a:lnTo>
                <a:cubicBezTo>
                  <a:pt x="5368715" y="5808161"/>
                  <a:pt x="5359412" y="5798859"/>
                  <a:pt x="5347935" y="5798859"/>
                </a:cubicBezTo>
                <a:close/>
                <a:moveTo>
                  <a:pt x="3125027" y="5798859"/>
                </a:moveTo>
                <a:cubicBezTo>
                  <a:pt x="3113549" y="5798859"/>
                  <a:pt x="3104246" y="5808161"/>
                  <a:pt x="3104246" y="5819638"/>
                </a:cubicBezTo>
                <a:lnTo>
                  <a:pt x="3104246" y="6256765"/>
                </a:lnTo>
                <a:cubicBezTo>
                  <a:pt x="3104246" y="6268243"/>
                  <a:pt x="3113549" y="6277546"/>
                  <a:pt x="3125027" y="6277546"/>
                </a:cubicBezTo>
                <a:lnTo>
                  <a:pt x="4011181" y="6277546"/>
                </a:lnTo>
                <a:cubicBezTo>
                  <a:pt x="4022658" y="6277546"/>
                  <a:pt x="4031962" y="6268243"/>
                  <a:pt x="4031962" y="6256765"/>
                </a:cubicBezTo>
                <a:lnTo>
                  <a:pt x="4031962" y="5819638"/>
                </a:lnTo>
                <a:cubicBezTo>
                  <a:pt x="4031962" y="5808161"/>
                  <a:pt x="4022658" y="5798859"/>
                  <a:pt x="4011181" y="5798859"/>
                </a:cubicBezTo>
                <a:close/>
                <a:moveTo>
                  <a:pt x="1788272" y="5798859"/>
                </a:moveTo>
                <a:cubicBezTo>
                  <a:pt x="1776795" y="5798859"/>
                  <a:pt x="1767492" y="5808161"/>
                  <a:pt x="1767492" y="5819638"/>
                </a:cubicBezTo>
                <a:lnTo>
                  <a:pt x="1767492" y="6256765"/>
                </a:lnTo>
                <a:cubicBezTo>
                  <a:pt x="1767492" y="6268243"/>
                  <a:pt x="1776795" y="6277546"/>
                  <a:pt x="1788272" y="6277546"/>
                </a:cubicBezTo>
                <a:lnTo>
                  <a:pt x="2674427" y="6277546"/>
                </a:lnTo>
                <a:cubicBezTo>
                  <a:pt x="2685905" y="6277546"/>
                  <a:pt x="2695207" y="6268243"/>
                  <a:pt x="2695207" y="6256765"/>
                </a:cubicBezTo>
                <a:lnTo>
                  <a:pt x="2695207" y="5819638"/>
                </a:lnTo>
                <a:cubicBezTo>
                  <a:pt x="2695207" y="5808161"/>
                  <a:pt x="2685905" y="5798859"/>
                  <a:pt x="2674427" y="5798859"/>
                </a:cubicBezTo>
                <a:close/>
                <a:moveTo>
                  <a:pt x="0" y="0"/>
                </a:moveTo>
                <a:lnTo>
                  <a:pt x="9762426" y="0"/>
                </a:lnTo>
                <a:lnTo>
                  <a:pt x="9762426" y="12831924"/>
                </a:lnTo>
                <a:cubicBezTo>
                  <a:pt x="9762426" y="12866215"/>
                  <a:pt x="9734627" y="12894014"/>
                  <a:pt x="9700336" y="12894014"/>
                </a:cubicBezTo>
                <a:lnTo>
                  <a:pt x="62091" y="12894014"/>
                </a:lnTo>
                <a:cubicBezTo>
                  <a:pt x="27802" y="12894014"/>
                  <a:pt x="0" y="12866215"/>
                  <a:pt x="0" y="12831924"/>
                </a:cubicBezTo>
                <a:close/>
              </a:path>
            </a:pathLst>
          </a:custGeom>
          <a:gradFill flip="none" rotWithShape="1">
            <a:gsLst>
              <a:gs pos="0">
                <a:srgbClr val="E8E4E2"/>
              </a:gs>
              <a:gs pos="96000">
                <a:srgbClr val="918E8D"/>
              </a:gs>
            </a:gsLst>
            <a:lin ang="3600000" scaled="0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  <a:scene3d>
            <a:camera prst="orthographicFront"/>
            <a:lightRig rig="threePt" dir="t"/>
          </a:scene3d>
          <a:sp3d>
            <a:bevelT w="2286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711" name="図 710">
            <a:extLst>
              <a:ext uri="{FF2B5EF4-FFF2-40B4-BE49-F238E27FC236}">
                <a16:creationId xmlns:a16="http://schemas.microsoft.com/office/drawing/2014/main" id="{21EB9805-BBA0-66E1-3402-0C51DE9B861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Blur radius="5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00317" y="5671838"/>
            <a:ext cx="11351736" cy="1072989"/>
          </a:xfrm>
          <a:prstGeom prst="rect">
            <a:avLst/>
          </a:prstGeom>
        </p:spPr>
      </p:pic>
      <p:sp>
        <p:nvSpPr>
          <p:cNvPr id="700" name="正方形/長方形 699">
            <a:extLst>
              <a:ext uri="{FF2B5EF4-FFF2-40B4-BE49-F238E27FC236}">
                <a16:creationId xmlns:a16="http://schemas.microsoft.com/office/drawing/2014/main" id="{94D15D0C-8B07-11FB-AF34-B920A3A10662}"/>
              </a:ext>
            </a:extLst>
          </p:cNvPr>
          <p:cNvSpPr/>
          <p:nvPr/>
        </p:nvSpPr>
        <p:spPr>
          <a:xfrm>
            <a:off x="9298940" y="994616"/>
            <a:ext cx="3111630" cy="2640416"/>
          </a:xfrm>
          <a:prstGeom prst="rect">
            <a:avLst/>
          </a:prstGeom>
          <a:gradFill>
            <a:gsLst>
              <a:gs pos="100000">
                <a:srgbClr val="706E6E"/>
              </a:gs>
              <a:gs pos="32000">
                <a:srgbClr val="4D4C4B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01" name="フリーフォーム: 図形 700">
            <a:extLst>
              <a:ext uri="{FF2B5EF4-FFF2-40B4-BE49-F238E27FC236}">
                <a16:creationId xmlns:a16="http://schemas.microsoft.com/office/drawing/2014/main" id="{150239AC-DB3E-DBAC-6601-D2591A5DB8B8}"/>
              </a:ext>
            </a:extLst>
          </p:cNvPr>
          <p:cNvSpPr/>
          <p:nvPr/>
        </p:nvSpPr>
        <p:spPr>
          <a:xfrm>
            <a:off x="9308562" y="1023620"/>
            <a:ext cx="3099757" cy="2631221"/>
          </a:xfrm>
          <a:custGeom>
            <a:avLst/>
            <a:gdLst>
              <a:gd name="connsiteX0" fmla="*/ 446500 w 3099757"/>
              <a:gd name="connsiteY0" fmla="*/ 0 h 2631221"/>
              <a:gd name="connsiteX1" fmla="*/ 2635064 w 3099757"/>
              <a:gd name="connsiteY1" fmla="*/ 0 h 2631221"/>
              <a:gd name="connsiteX2" fmla="*/ 2635064 w 3099757"/>
              <a:gd name="connsiteY2" fmla="*/ 418032 h 2631221"/>
              <a:gd name="connsiteX3" fmla="*/ 3099757 w 3099757"/>
              <a:gd name="connsiteY3" fmla="*/ 418032 h 2631221"/>
              <a:gd name="connsiteX4" fmla="*/ 3099757 w 3099757"/>
              <a:gd name="connsiteY4" fmla="*/ 2186869 h 2631221"/>
              <a:gd name="connsiteX5" fmla="*/ 2635064 w 3099757"/>
              <a:gd name="connsiteY5" fmla="*/ 2186869 h 2631221"/>
              <a:gd name="connsiteX6" fmla="*/ 2635064 w 3099757"/>
              <a:gd name="connsiteY6" fmla="*/ 2631221 h 2631221"/>
              <a:gd name="connsiteX7" fmla="*/ 446500 w 3099757"/>
              <a:gd name="connsiteY7" fmla="*/ 2631221 h 2631221"/>
              <a:gd name="connsiteX8" fmla="*/ 446500 w 3099757"/>
              <a:gd name="connsiteY8" fmla="*/ 2186869 h 2631221"/>
              <a:gd name="connsiteX9" fmla="*/ 0 w 3099757"/>
              <a:gd name="connsiteY9" fmla="*/ 2186869 h 2631221"/>
              <a:gd name="connsiteX10" fmla="*/ 0 w 3099757"/>
              <a:gd name="connsiteY10" fmla="*/ 418032 h 2631221"/>
              <a:gd name="connsiteX11" fmla="*/ 446500 w 3099757"/>
              <a:gd name="connsiteY11" fmla="*/ 418032 h 263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9757" h="2631221">
                <a:moveTo>
                  <a:pt x="446500" y="0"/>
                </a:moveTo>
                <a:lnTo>
                  <a:pt x="2635064" y="0"/>
                </a:lnTo>
                <a:lnTo>
                  <a:pt x="2635064" y="418032"/>
                </a:lnTo>
                <a:lnTo>
                  <a:pt x="3099757" y="418032"/>
                </a:lnTo>
                <a:lnTo>
                  <a:pt x="3099757" y="2186869"/>
                </a:lnTo>
                <a:lnTo>
                  <a:pt x="2635064" y="2186869"/>
                </a:lnTo>
                <a:lnTo>
                  <a:pt x="2635064" y="2631221"/>
                </a:lnTo>
                <a:lnTo>
                  <a:pt x="446500" y="2631221"/>
                </a:lnTo>
                <a:lnTo>
                  <a:pt x="446500" y="2186869"/>
                </a:lnTo>
                <a:lnTo>
                  <a:pt x="0" y="2186869"/>
                </a:lnTo>
                <a:lnTo>
                  <a:pt x="0" y="418032"/>
                </a:lnTo>
                <a:lnTo>
                  <a:pt x="446500" y="418032"/>
                </a:lnTo>
                <a:close/>
              </a:path>
            </a:pathLst>
          </a:custGeom>
          <a:gradFill>
            <a:gsLst>
              <a:gs pos="100000">
                <a:srgbClr val="424145"/>
              </a:gs>
              <a:gs pos="32000">
                <a:srgbClr val="2C2C2C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97" name="楕円 696">
            <a:extLst>
              <a:ext uri="{FF2B5EF4-FFF2-40B4-BE49-F238E27FC236}">
                <a16:creationId xmlns:a16="http://schemas.microsoft.com/office/drawing/2014/main" id="{E811F852-E941-40EF-4D34-5EC67350BF8B}"/>
              </a:ext>
            </a:extLst>
          </p:cNvPr>
          <p:cNvSpPr/>
          <p:nvPr/>
        </p:nvSpPr>
        <p:spPr>
          <a:xfrm>
            <a:off x="9782063" y="1174947"/>
            <a:ext cx="2203554" cy="220355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93" name="図 692">
            <a:extLst>
              <a:ext uri="{FF2B5EF4-FFF2-40B4-BE49-F238E27FC236}">
                <a16:creationId xmlns:a16="http://schemas.microsoft.com/office/drawing/2014/main" id="{D4DA1D20-A195-E553-EFF3-978DD59BBAE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69968" y="976254"/>
            <a:ext cx="3158002" cy="2682472"/>
          </a:xfrm>
          <a:prstGeom prst="rect">
            <a:avLst/>
          </a:prstGeom>
        </p:spPr>
      </p:pic>
      <p:sp>
        <p:nvSpPr>
          <p:cNvPr id="5" name="四角形: 角を丸くする 4">
            <a:hlinkHover r:id="" action="ppaction://noaction"/>
            <a:extLst>
              <a:ext uri="{FF2B5EF4-FFF2-40B4-BE49-F238E27FC236}">
                <a16:creationId xmlns:a16="http://schemas.microsoft.com/office/drawing/2014/main" id="{EDB96408-07E5-BCB8-9F22-DF096E0323D5}"/>
              </a:ext>
            </a:extLst>
          </p:cNvPr>
          <p:cNvSpPr/>
          <p:nvPr/>
        </p:nvSpPr>
        <p:spPr>
          <a:xfrm>
            <a:off x="9763166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CHOP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" name="図 3">
            <a:extLst>
              <a:ext uri="{FF2B5EF4-FFF2-40B4-BE49-F238E27FC236}">
                <a16:creationId xmlns:a16="http://schemas.microsoft.com/office/drawing/2014/main" id="{59FBF7CC-0DFF-1CF0-649F-8DC9BCECFAF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7876560"/>
            <a:ext cx="1768170" cy="976542"/>
          </a:xfrm>
          <a:prstGeom prst="rect">
            <a:avLst/>
          </a:prstGeom>
        </p:spPr>
      </p:pic>
      <p:pic>
        <p:nvPicPr>
          <p:cNvPr id="38" name="図 37">
            <a:extLst>
              <a:ext uri="{FF2B5EF4-FFF2-40B4-BE49-F238E27FC236}">
                <a16:creationId xmlns:a16="http://schemas.microsoft.com/office/drawing/2014/main" id="{06ECB0E7-A034-C634-CAC9-4F700DC26DA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9056640"/>
            <a:ext cx="1882764" cy="1851643"/>
          </a:xfrm>
          <a:prstGeom prst="rect">
            <a:avLst/>
          </a:prstGeom>
        </p:spPr>
      </p:pic>
      <p:sp>
        <p:nvSpPr>
          <p:cNvPr id="39" name="四角形: 角を丸くする 38">
            <a:hlinkHover r:id="" action="ppaction://noaction"/>
            <a:extLst>
              <a:ext uri="{FF2B5EF4-FFF2-40B4-BE49-F238E27FC236}">
                <a16:creationId xmlns:a16="http://schemas.microsoft.com/office/drawing/2014/main" id="{83185FF3-A17F-0A48-1A66-FC279304C9E5}"/>
              </a:ext>
            </a:extLst>
          </p:cNvPr>
          <p:cNvSpPr/>
          <p:nvPr/>
        </p:nvSpPr>
        <p:spPr>
          <a:xfrm>
            <a:off x="8460416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6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0" name="図 39">
            <a:extLst>
              <a:ext uri="{FF2B5EF4-FFF2-40B4-BE49-F238E27FC236}">
                <a16:creationId xmlns:a16="http://schemas.microsoft.com/office/drawing/2014/main" id="{986361B7-36A1-A19C-3D5B-7B22A66B415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0399976"/>
            <a:ext cx="1882764" cy="1851643"/>
          </a:xfrm>
          <a:prstGeom prst="rect">
            <a:avLst/>
          </a:prstGeom>
        </p:spPr>
      </p:pic>
      <p:sp>
        <p:nvSpPr>
          <p:cNvPr id="41" name="四角形: 角を丸くする 40">
            <a:hlinkHover r:id="" action="ppaction://noaction"/>
            <a:extLst>
              <a:ext uri="{FF2B5EF4-FFF2-40B4-BE49-F238E27FC236}">
                <a16:creationId xmlns:a16="http://schemas.microsoft.com/office/drawing/2014/main" id="{E1F0E377-310E-E13F-FCFC-6B59B1A6B75C}"/>
              </a:ext>
            </a:extLst>
          </p:cNvPr>
          <p:cNvSpPr/>
          <p:nvPr/>
        </p:nvSpPr>
        <p:spPr>
          <a:xfrm>
            <a:off x="8460416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3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2" name="図 41">
            <a:extLst>
              <a:ext uri="{FF2B5EF4-FFF2-40B4-BE49-F238E27FC236}">
                <a16:creationId xmlns:a16="http://schemas.microsoft.com/office/drawing/2014/main" id="{11E51E38-1E91-FC08-CB98-A389450F22A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11735385"/>
            <a:ext cx="1882764" cy="1851643"/>
          </a:xfrm>
          <a:prstGeom prst="rect">
            <a:avLst/>
          </a:prstGeom>
        </p:spPr>
      </p:pic>
      <p:sp>
        <p:nvSpPr>
          <p:cNvPr id="43" name="四角形: 角を丸くする 42">
            <a:hlinkClick r:id="" action="ppaction://noaction"/>
            <a:extLst>
              <a:ext uri="{FF2B5EF4-FFF2-40B4-BE49-F238E27FC236}">
                <a16:creationId xmlns:a16="http://schemas.microsoft.com/office/drawing/2014/main" id="{73C4ECF8-C333-895B-2CB1-1B131394ABBB}"/>
              </a:ext>
            </a:extLst>
          </p:cNvPr>
          <p:cNvSpPr/>
          <p:nvPr/>
        </p:nvSpPr>
        <p:spPr>
          <a:xfrm>
            <a:off x="8460416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ENTER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46" name="図 45">
            <a:extLst>
              <a:ext uri="{FF2B5EF4-FFF2-40B4-BE49-F238E27FC236}">
                <a16:creationId xmlns:a16="http://schemas.microsoft.com/office/drawing/2014/main" id="{EC3FD408-96C5-F0B5-A47E-B685D9B0484D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9056640"/>
            <a:ext cx="1882764" cy="1851643"/>
          </a:xfrm>
          <a:prstGeom prst="rect">
            <a:avLst/>
          </a:prstGeom>
        </p:spPr>
      </p:pic>
      <p:sp>
        <p:nvSpPr>
          <p:cNvPr id="47" name="四角形: 角を丸くする 46">
            <a:hlinkHover r:id="" action="ppaction://noaction"/>
            <a:extLst>
              <a:ext uri="{FF2B5EF4-FFF2-40B4-BE49-F238E27FC236}">
                <a16:creationId xmlns:a16="http://schemas.microsoft.com/office/drawing/2014/main" id="{8AC44438-5EEF-A898-2523-423117AD93A3}"/>
              </a:ext>
            </a:extLst>
          </p:cNvPr>
          <p:cNvSpPr/>
          <p:nvPr/>
        </p:nvSpPr>
        <p:spPr>
          <a:xfrm>
            <a:off x="7121042" y="946476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5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48" name="図 47">
            <a:extLst>
              <a:ext uri="{FF2B5EF4-FFF2-40B4-BE49-F238E27FC236}">
                <a16:creationId xmlns:a16="http://schemas.microsoft.com/office/drawing/2014/main" id="{66E65DA7-5F3C-9422-AB43-AB44B380D2F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0399976"/>
            <a:ext cx="1882764" cy="1851643"/>
          </a:xfrm>
          <a:prstGeom prst="rect">
            <a:avLst/>
          </a:prstGeom>
        </p:spPr>
      </p:pic>
      <p:sp>
        <p:nvSpPr>
          <p:cNvPr id="49" name="四角形: 角を丸くする 48">
            <a:hlinkHover r:id="" action="ppaction://noaction"/>
            <a:extLst>
              <a:ext uri="{FF2B5EF4-FFF2-40B4-BE49-F238E27FC236}">
                <a16:creationId xmlns:a16="http://schemas.microsoft.com/office/drawing/2014/main" id="{8A16AB1E-9E5A-A1E0-4CDF-E7BD1F3FCAAB}"/>
              </a:ext>
            </a:extLst>
          </p:cNvPr>
          <p:cNvSpPr/>
          <p:nvPr/>
        </p:nvSpPr>
        <p:spPr>
          <a:xfrm>
            <a:off x="7121042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2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0" name="図 49">
            <a:extLst>
              <a:ext uri="{FF2B5EF4-FFF2-40B4-BE49-F238E27FC236}">
                <a16:creationId xmlns:a16="http://schemas.microsoft.com/office/drawing/2014/main" id="{E33B3070-4A1C-89C1-AE09-669B37340E7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11735385"/>
            <a:ext cx="1882764" cy="1851643"/>
          </a:xfrm>
          <a:prstGeom prst="rect">
            <a:avLst/>
          </a:prstGeom>
        </p:spPr>
      </p:pic>
      <p:sp>
        <p:nvSpPr>
          <p:cNvPr id="51" name="四角形: 角を丸くする 50">
            <a:hlinkHover r:id="" action="ppaction://noaction"/>
            <a:extLst>
              <a:ext uri="{FF2B5EF4-FFF2-40B4-BE49-F238E27FC236}">
                <a16:creationId xmlns:a16="http://schemas.microsoft.com/office/drawing/2014/main" id="{78390120-93D0-1BFF-FB65-FE8357C56FD3}"/>
              </a:ext>
            </a:extLst>
          </p:cNvPr>
          <p:cNvSpPr/>
          <p:nvPr/>
        </p:nvSpPr>
        <p:spPr>
          <a:xfrm>
            <a:off x="7121042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0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2" name="図 51">
            <a:extLst>
              <a:ext uri="{FF2B5EF4-FFF2-40B4-BE49-F238E27FC236}">
                <a16:creationId xmlns:a16="http://schemas.microsoft.com/office/drawing/2014/main" id="{07C7DAB4-9FAD-7945-09EF-C6CF8C42FAA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063287" y="7716210"/>
            <a:ext cx="1882764" cy="1851643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DCFA40C7-DF5A-CB2A-8526-718AF7036DD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23913" y="7716210"/>
            <a:ext cx="1882764" cy="1851643"/>
          </a:xfrm>
          <a:prstGeom prst="rect">
            <a:avLst/>
          </a:prstGeom>
        </p:spPr>
      </p:pic>
      <p:sp>
        <p:nvSpPr>
          <p:cNvPr id="55" name="四角形: 角を丸くする 54">
            <a:hlinkHover r:id="" action="ppaction://noaction"/>
            <a:extLst>
              <a:ext uri="{FF2B5EF4-FFF2-40B4-BE49-F238E27FC236}">
                <a16:creationId xmlns:a16="http://schemas.microsoft.com/office/drawing/2014/main" id="{4BE0A695-82DA-77C1-8AC8-9EC696E780F0}"/>
              </a:ext>
            </a:extLst>
          </p:cNvPr>
          <p:cNvSpPr/>
          <p:nvPr/>
        </p:nvSpPr>
        <p:spPr>
          <a:xfrm>
            <a:off x="7121042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8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6" name="図 55">
            <a:extLst>
              <a:ext uri="{FF2B5EF4-FFF2-40B4-BE49-F238E27FC236}">
                <a16:creationId xmlns:a16="http://schemas.microsoft.com/office/drawing/2014/main" id="{ABA7CFAC-1422-6D6F-6BC4-F40D97BE0191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02566" y="8991324"/>
            <a:ext cx="1882764" cy="1851643"/>
          </a:xfrm>
          <a:prstGeom prst="rect">
            <a:avLst/>
          </a:prstGeom>
        </p:spPr>
      </p:pic>
      <p:sp>
        <p:nvSpPr>
          <p:cNvPr id="57" name="四角形: 角を丸くする 56">
            <a:hlinkHover r:id="" action="ppaction://noaction"/>
            <a:extLst>
              <a:ext uri="{FF2B5EF4-FFF2-40B4-BE49-F238E27FC236}">
                <a16:creationId xmlns:a16="http://schemas.microsoft.com/office/drawing/2014/main" id="{9FC2A501-45D1-9304-1EA6-5FADFBD52880}"/>
              </a:ext>
            </a:extLst>
          </p:cNvPr>
          <p:cNvSpPr/>
          <p:nvPr/>
        </p:nvSpPr>
        <p:spPr>
          <a:xfrm>
            <a:off x="5797669" y="9481098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4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58" name="図 57">
            <a:extLst>
              <a:ext uri="{FF2B5EF4-FFF2-40B4-BE49-F238E27FC236}">
                <a16:creationId xmlns:a16="http://schemas.microsoft.com/office/drawing/2014/main" id="{B358D065-775C-DD79-F692-581C5274566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0399976"/>
            <a:ext cx="1882764" cy="1851643"/>
          </a:xfrm>
          <a:prstGeom prst="rect">
            <a:avLst/>
          </a:prstGeom>
        </p:spPr>
      </p:pic>
      <p:sp>
        <p:nvSpPr>
          <p:cNvPr id="59" name="四角形: 角を丸くする 58">
            <a:hlinkHover r:id="" action="ppaction://noaction"/>
            <a:extLst>
              <a:ext uri="{FF2B5EF4-FFF2-40B4-BE49-F238E27FC236}">
                <a16:creationId xmlns:a16="http://schemas.microsoft.com/office/drawing/2014/main" id="{3A2C6334-BF1E-936A-B32B-128CC5BB2ED8}"/>
              </a:ext>
            </a:extLst>
          </p:cNvPr>
          <p:cNvSpPr/>
          <p:nvPr/>
        </p:nvSpPr>
        <p:spPr>
          <a:xfrm>
            <a:off x="5781340" y="10808105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1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60" name="図 59">
            <a:extLst>
              <a:ext uri="{FF2B5EF4-FFF2-40B4-BE49-F238E27FC236}">
                <a16:creationId xmlns:a16="http://schemas.microsoft.com/office/drawing/2014/main" id="{16EBBA70-68F3-587F-8D49-1CCC6B5D6C2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11735385"/>
            <a:ext cx="1882764" cy="1851643"/>
          </a:xfrm>
          <a:prstGeom prst="rect">
            <a:avLst/>
          </a:prstGeom>
        </p:spPr>
      </p:pic>
      <p:sp>
        <p:nvSpPr>
          <p:cNvPr id="61" name="四角形: 角を丸くする 60">
            <a:hlinkHover r:id="" action="ppaction://noaction"/>
            <a:extLst>
              <a:ext uri="{FF2B5EF4-FFF2-40B4-BE49-F238E27FC236}">
                <a16:creationId xmlns:a16="http://schemas.microsoft.com/office/drawing/2014/main" id="{8013B424-3F39-AC76-BA76-974A119E02DC}"/>
              </a:ext>
            </a:extLst>
          </p:cNvPr>
          <p:cNvSpPr/>
          <p:nvPr/>
        </p:nvSpPr>
        <p:spPr>
          <a:xfrm>
            <a:off x="5781340" y="12143514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・</a:t>
            </a:r>
          </a:p>
        </p:txBody>
      </p:sp>
      <p:pic>
        <p:nvPicPr>
          <p:cNvPr id="62" name="図 61">
            <a:extLst>
              <a:ext uri="{FF2B5EF4-FFF2-40B4-BE49-F238E27FC236}">
                <a16:creationId xmlns:a16="http://schemas.microsoft.com/office/drawing/2014/main" id="{7A54C1C9-0BA9-AB8E-D213-00A317C57C1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84211" y="7716210"/>
            <a:ext cx="1882764" cy="1851643"/>
          </a:xfrm>
          <a:prstGeom prst="rect">
            <a:avLst/>
          </a:prstGeom>
        </p:spPr>
      </p:pic>
      <p:sp>
        <p:nvSpPr>
          <p:cNvPr id="63" name="四角形: 角を丸くする 62">
            <a:hlinkHover r:id="" action="ppaction://noaction"/>
            <a:extLst>
              <a:ext uri="{FF2B5EF4-FFF2-40B4-BE49-F238E27FC236}">
                <a16:creationId xmlns:a16="http://schemas.microsoft.com/office/drawing/2014/main" id="{3C0435E8-04B5-D943-BD99-58EE2B82E529}"/>
              </a:ext>
            </a:extLst>
          </p:cNvPr>
          <p:cNvSpPr/>
          <p:nvPr/>
        </p:nvSpPr>
        <p:spPr>
          <a:xfrm>
            <a:off x="5781340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7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3" name="四角形: 角を丸くする 52">
            <a:hlinkHover r:id="" action="ppaction://noaction"/>
            <a:extLst>
              <a:ext uri="{FF2B5EF4-FFF2-40B4-BE49-F238E27FC236}">
                <a16:creationId xmlns:a16="http://schemas.microsoft.com/office/drawing/2014/main" id="{F22AD7AE-59DE-FEF2-5586-569CC32C6C45}"/>
              </a:ext>
            </a:extLst>
          </p:cNvPr>
          <p:cNvSpPr/>
          <p:nvPr/>
        </p:nvSpPr>
        <p:spPr>
          <a:xfrm>
            <a:off x="8460416" y="8124339"/>
            <a:ext cx="857391" cy="857391"/>
          </a:xfrm>
          <a:prstGeom prst="roundRect">
            <a:avLst>
              <a:gd name="adj" fmla="val 8334"/>
            </a:avLst>
          </a:prstGeom>
          <a:gradFill flip="none" rotWithShape="1"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9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" name="四角形: 角を丸くする 1">
            <a:hlinkHover r:id="" action="ppaction://noaction"/>
            <a:extLst>
              <a:ext uri="{FF2B5EF4-FFF2-40B4-BE49-F238E27FC236}">
                <a16:creationId xmlns:a16="http://schemas.microsoft.com/office/drawing/2014/main" id="{1B378868-32E4-C97F-EB69-2715C5692058}"/>
              </a:ext>
            </a:extLst>
          </p:cNvPr>
          <p:cNvSpPr/>
          <p:nvPr/>
        </p:nvSpPr>
        <p:spPr>
          <a:xfrm>
            <a:off x="9786770" y="8124339"/>
            <a:ext cx="887506" cy="429222"/>
          </a:xfrm>
          <a:prstGeom prst="roundRect">
            <a:avLst>
              <a:gd name="adj" fmla="val 11914"/>
            </a:avLst>
          </a:prstGeom>
          <a:gradFill flip="none" rotWithShape="1"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SAMPLE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7" name="四角形: 角を丸くする 6">
            <a:hlinkHover r:id="" action="ppaction://noaction"/>
            <a:extLst>
              <a:ext uri="{FF2B5EF4-FFF2-40B4-BE49-F238E27FC236}">
                <a16:creationId xmlns:a16="http://schemas.microsoft.com/office/drawing/2014/main" id="{C1F784D4-49F0-8933-AA61-3C8BFC9D3241}"/>
              </a:ext>
            </a:extLst>
          </p:cNvPr>
          <p:cNvSpPr/>
          <p:nvPr/>
        </p:nvSpPr>
        <p:spPr>
          <a:xfrm>
            <a:off x="11101148" y="8587342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CORRECT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9" name="四角形: 角を丸くする 8">
            <a:hlinkHover r:id="" action="ppaction://noaction"/>
            <a:extLst>
              <a:ext uri="{FF2B5EF4-FFF2-40B4-BE49-F238E27FC236}">
                <a16:creationId xmlns:a16="http://schemas.microsoft.com/office/drawing/2014/main" id="{F9A36441-FA67-E0B0-AACA-76A1E516EDBA}"/>
              </a:ext>
            </a:extLst>
          </p:cNvPr>
          <p:cNvSpPr/>
          <p:nvPr/>
        </p:nvSpPr>
        <p:spPr>
          <a:xfrm>
            <a:off x="9763166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OUTPUT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1" name="四角形: 角を丸くする 10">
            <a:hlinkHover r:id="" action="ppaction://noaction"/>
            <a:extLst>
              <a:ext uri="{FF2B5EF4-FFF2-40B4-BE49-F238E27FC236}">
                <a16:creationId xmlns:a16="http://schemas.microsoft.com/office/drawing/2014/main" id="{F8E4E921-9A95-8AC7-B3CF-D65530A4639C}"/>
              </a:ext>
            </a:extLst>
          </p:cNvPr>
          <p:cNvSpPr/>
          <p:nvPr/>
        </p:nvSpPr>
        <p:spPr>
          <a:xfrm>
            <a:off x="11101148" y="99320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3" name="図 12">
            <a:extLst>
              <a:ext uri="{FF2B5EF4-FFF2-40B4-BE49-F238E27FC236}">
                <a16:creationId xmlns:a16="http://schemas.microsoft.com/office/drawing/2014/main" id="{928D1B5A-8213-5B4D-3CAD-D764653B601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7876560"/>
            <a:ext cx="1768170" cy="976542"/>
          </a:xfrm>
          <a:prstGeom prst="rect">
            <a:avLst/>
          </a:prstGeom>
        </p:spPr>
      </p:pic>
      <p:sp>
        <p:nvSpPr>
          <p:cNvPr id="8" name="四角形: 角を丸くする 7">
            <a:hlinkHover r:id="" action="ppaction://noaction"/>
            <a:extLst>
              <a:ext uri="{FF2B5EF4-FFF2-40B4-BE49-F238E27FC236}">
                <a16:creationId xmlns:a16="http://schemas.microsoft.com/office/drawing/2014/main" id="{1D8729FD-2DA8-187A-BEAB-661F4787CA70}"/>
              </a:ext>
            </a:extLst>
          </p:cNvPr>
          <p:cNvSpPr/>
          <p:nvPr/>
        </p:nvSpPr>
        <p:spPr>
          <a:xfrm>
            <a:off x="11124752" y="8124339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TIMING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4" name="図 13">
            <a:extLst>
              <a:ext uri="{FF2B5EF4-FFF2-40B4-BE49-F238E27FC236}">
                <a16:creationId xmlns:a16="http://schemas.microsoft.com/office/drawing/2014/main" id="{3CA1664E-011C-38C6-BF9F-AF4C73DEE41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14790" y="9227990"/>
            <a:ext cx="1768170" cy="976542"/>
          </a:xfrm>
          <a:prstGeom prst="rect">
            <a:avLst/>
          </a:prstGeom>
        </p:spPr>
      </p:pic>
      <p:pic>
        <p:nvPicPr>
          <p:cNvPr id="15" name="図 14">
            <a:extLst>
              <a:ext uri="{FF2B5EF4-FFF2-40B4-BE49-F238E27FC236}">
                <a16:creationId xmlns:a16="http://schemas.microsoft.com/office/drawing/2014/main" id="{906F1685-87B8-BC28-A5F1-BA669C9A44E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98984" y="9227990"/>
            <a:ext cx="1768170" cy="976542"/>
          </a:xfrm>
          <a:prstGeom prst="rect">
            <a:avLst/>
          </a:prstGeom>
        </p:spPr>
      </p:pic>
      <p:sp>
        <p:nvSpPr>
          <p:cNvPr id="10" name="四角形: 角を丸くする 9">
            <a:hlinkHover r:id="" action="ppaction://noaction"/>
            <a:extLst>
              <a:ext uri="{FF2B5EF4-FFF2-40B4-BE49-F238E27FC236}">
                <a16:creationId xmlns:a16="http://schemas.microsoft.com/office/drawing/2014/main" id="{B14D9A0F-D5D2-A35A-A1A2-4EE577ED73BA}"/>
              </a:ext>
            </a:extLst>
          </p:cNvPr>
          <p:cNvSpPr/>
          <p:nvPr/>
        </p:nvSpPr>
        <p:spPr>
          <a:xfrm>
            <a:off x="9786770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2" name="四角形: 角を丸くする 11">
            <a:hlinkHover r:id="" action="ppaction://noaction"/>
            <a:extLst>
              <a:ext uri="{FF2B5EF4-FFF2-40B4-BE49-F238E27FC236}">
                <a16:creationId xmlns:a16="http://schemas.microsoft.com/office/drawing/2014/main" id="{2FFF9A4C-587E-37A0-4BB4-20713DBA7C1D}"/>
              </a:ext>
            </a:extLst>
          </p:cNvPr>
          <p:cNvSpPr/>
          <p:nvPr/>
        </p:nvSpPr>
        <p:spPr>
          <a:xfrm>
            <a:off x="11124752" y="94690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" name="図 15">
            <a:extLst>
              <a:ext uri="{FF2B5EF4-FFF2-40B4-BE49-F238E27FC236}">
                <a16:creationId xmlns:a16="http://schemas.microsoft.com/office/drawing/2014/main" id="{81846162-77FC-0421-9826-FB2CAC932BE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4547" y="10399976"/>
            <a:ext cx="1882764" cy="1851643"/>
          </a:xfrm>
          <a:prstGeom prst="rect">
            <a:avLst/>
          </a:prstGeom>
        </p:spPr>
      </p:pic>
      <p:sp>
        <p:nvSpPr>
          <p:cNvPr id="17" name="四角形: 角を丸くする 16">
            <a:hlinkHover r:id="" action="ppaction://noaction"/>
            <a:extLst>
              <a:ext uri="{FF2B5EF4-FFF2-40B4-BE49-F238E27FC236}">
                <a16:creationId xmlns:a16="http://schemas.microsoft.com/office/drawing/2014/main" id="{6FADEB87-F737-116A-9D42-9635DA7A6DA5}"/>
              </a:ext>
            </a:extLst>
          </p:cNvPr>
          <p:cNvSpPr/>
          <p:nvPr/>
        </p:nvSpPr>
        <p:spPr>
          <a:xfrm>
            <a:off x="9782151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19" name="直線コネクタ 18">
            <a:extLst>
              <a:ext uri="{FF2B5EF4-FFF2-40B4-BE49-F238E27FC236}">
                <a16:creationId xmlns:a16="http://schemas.microsoft.com/office/drawing/2014/main" id="{6EE17FA3-94AF-BD6A-590D-196B5A896A69}"/>
              </a:ext>
            </a:extLst>
          </p:cNvPr>
          <p:cNvCxnSpPr>
            <a:cxnSpLocks/>
          </p:cNvCxnSpPr>
          <p:nvPr/>
        </p:nvCxnSpPr>
        <p:spPr>
          <a:xfrm>
            <a:off x="10116717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図 21">
            <a:extLst>
              <a:ext uri="{FF2B5EF4-FFF2-40B4-BE49-F238E27FC236}">
                <a16:creationId xmlns:a16="http://schemas.microsoft.com/office/drawing/2014/main" id="{40107608-9395-E4A5-A88B-B2D585C4593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7024" y="10399976"/>
            <a:ext cx="1882764" cy="1851643"/>
          </a:xfrm>
          <a:prstGeom prst="rect">
            <a:avLst/>
          </a:prstGeom>
        </p:spPr>
      </p:pic>
      <p:sp>
        <p:nvSpPr>
          <p:cNvPr id="23" name="四角形: 角を丸くする 22">
            <a:hlinkHover r:id="" action="ppaction://noaction"/>
            <a:extLst>
              <a:ext uri="{FF2B5EF4-FFF2-40B4-BE49-F238E27FC236}">
                <a16:creationId xmlns:a16="http://schemas.microsoft.com/office/drawing/2014/main" id="{61311769-3F6C-0A58-D2A7-803816641722}"/>
              </a:ext>
            </a:extLst>
          </p:cNvPr>
          <p:cNvSpPr/>
          <p:nvPr/>
        </p:nvSpPr>
        <p:spPr>
          <a:xfrm>
            <a:off x="11134628" y="1081763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CBC8C5"/>
              </a:gs>
              <a:gs pos="32000">
                <a:srgbClr val="CAC6C4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1E1E1E"/>
              </a:solidFill>
              <a:effectLst/>
              <a:uLnTx/>
              <a:uFillTx/>
              <a:latin typeface="游ゴシック" panose="020B0400000000000000" pitchFamily="50" charset="-128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BA7BAF2C-51AF-7479-3E6B-9D9944A8B6D5}"/>
              </a:ext>
            </a:extLst>
          </p:cNvPr>
          <p:cNvCxnSpPr>
            <a:cxnSpLocks/>
          </p:cNvCxnSpPr>
          <p:nvPr/>
        </p:nvCxnSpPr>
        <p:spPr>
          <a:xfrm>
            <a:off x="11469194" y="11246325"/>
            <a:ext cx="188258" cy="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DED77A44-C485-1F35-C03B-194F3BC84D40}"/>
              </a:ext>
            </a:extLst>
          </p:cNvPr>
          <p:cNvCxnSpPr>
            <a:cxnSpLocks/>
          </p:cNvCxnSpPr>
          <p:nvPr/>
        </p:nvCxnSpPr>
        <p:spPr>
          <a:xfrm>
            <a:off x="11563323" y="11152725"/>
            <a:ext cx="0" cy="187200"/>
          </a:xfrm>
          <a:prstGeom prst="line">
            <a:avLst/>
          </a:prstGeom>
          <a:ln w="19050" cap="rnd">
            <a:solidFill>
              <a:srgbClr val="5A5A5A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6" name="図 25">
            <a:extLst>
              <a:ext uri="{FF2B5EF4-FFF2-40B4-BE49-F238E27FC236}">
                <a16:creationId xmlns:a16="http://schemas.microsoft.com/office/drawing/2014/main" id="{C216C838-68E4-53D3-F2BC-6C8B958330B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87262" y="11744910"/>
            <a:ext cx="1882764" cy="1851643"/>
          </a:xfrm>
          <a:prstGeom prst="rect">
            <a:avLst/>
          </a:prstGeom>
        </p:spPr>
      </p:pic>
      <p:sp>
        <p:nvSpPr>
          <p:cNvPr id="27" name="四角形: 角を丸くする 26">
            <a:hlinkHover r:id="rId6" action="ppaction://hlinksldjump"/>
            <a:extLst>
              <a:ext uri="{FF2B5EF4-FFF2-40B4-BE49-F238E27FC236}">
                <a16:creationId xmlns:a16="http://schemas.microsoft.com/office/drawing/2014/main" id="{B4DD6DC1-B292-D6A7-B633-96661D3C16C7}"/>
              </a:ext>
            </a:extLst>
          </p:cNvPr>
          <p:cNvSpPr/>
          <p:nvPr/>
        </p:nvSpPr>
        <p:spPr>
          <a:xfrm>
            <a:off x="9784391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RECORD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28" name="図 27">
            <a:extLst>
              <a:ext uri="{FF2B5EF4-FFF2-40B4-BE49-F238E27FC236}">
                <a16:creationId xmlns:a16="http://schemas.microsoft.com/office/drawing/2014/main" id="{48BF3031-E838-62D9-D9F6-D166C354DC8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30287" y="11744910"/>
            <a:ext cx="1882764" cy="1851643"/>
          </a:xfrm>
          <a:prstGeom prst="rect">
            <a:avLst/>
          </a:prstGeom>
        </p:spPr>
      </p:pic>
      <p:sp>
        <p:nvSpPr>
          <p:cNvPr id="29" name="四角形: 角を丸くする 28">
            <a:hlinkHover r:id="" action="ppaction://noaction"/>
            <a:extLst>
              <a:ext uri="{FF2B5EF4-FFF2-40B4-BE49-F238E27FC236}">
                <a16:creationId xmlns:a16="http://schemas.microsoft.com/office/drawing/2014/main" id="{46862C3B-35E3-66BF-3934-4DA4CF910FBD}"/>
              </a:ext>
            </a:extLst>
          </p:cNvPr>
          <p:cNvSpPr/>
          <p:nvPr/>
        </p:nvSpPr>
        <p:spPr>
          <a:xfrm>
            <a:off x="11127416" y="12153039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575554"/>
              </a:gs>
              <a:gs pos="32000">
                <a:srgbClr val="535251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4800" rIns="0" bIns="0" rtlCol="0" anchor="t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PLAY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97" name="図 96">
            <a:extLst>
              <a:ext uri="{FF2B5EF4-FFF2-40B4-BE49-F238E27FC236}">
                <a16:creationId xmlns:a16="http://schemas.microsoft.com/office/drawing/2014/main" id="{215BEA08-A65E-0EAA-8C7C-5D52550FBE4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9065186"/>
            <a:ext cx="1882764" cy="1851643"/>
          </a:xfrm>
          <a:prstGeom prst="rect">
            <a:avLst/>
          </a:prstGeom>
        </p:spPr>
      </p:pic>
      <p:sp>
        <p:nvSpPr>
          <p:cNvPr id="98" name="四角形: 角を丸くする 97">
            <a:hlinkHover r:id="" action="ppaction://noaction"/>
            <a:extLst>
              <a:ext uri="{FF2B5EF4-FFF2-40B4-BE49-F238E27FC236}">
                <a16:creationId xmlns:a16="http://schemas.microsoft.com/office/drawing/2014/main" id="{F9CAAB9C-51B3-7D24-FA7A-607D374AE9A3}"/>
              </a:ext>
            </a:extLst>
          </p:cNvPr>
          <p:cNvSpPr/>
          <p:nvPr/>
        </p:nvSpPr>
        <p:spPr>
          <a:xfrm>
            <a:off x="4437944" y="947331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B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99" name="図 98">
            <a:extLst>
              <a:ext uri="{FF2B5EF4-FFF2-40B4-BE49-F238E27FC236}">
                <a16:creationId xmlns:a16="http://schemas.microsoft.com/office/drawing/2014/main" id="{1AF4764E-C24C-2A61-4A61-DC839FCDC76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0408522"/>
            <a:ext cx="1882764" cy="1851643"/>
          </a:xfrm>
          <a:prstGeom prst="rect">
            <a:avLst/>
          </a:prstGeom>
        </p:spPr>
      </p:pic>
      <p:sp>
        <p:nvSpPr>
          <p:cNvPr id="100" name="四角形: 角を丸くする 99">
            <a:hlinkClick r:id="" action="ppaction://hlinkshowjump?jump=nextslide"/>
            <a:hlinkHover r:id="" action="ppaction://noaction"/>
            <a:extLst>
              <a:ext uri="{FF2B5EF4-FFF2-40B4-BE49-F238E27FC236}">
                <a16:creationId xmlns:a16="http://schemas.microsoft.com/office/drawing/2014/main" id="{5419C848-6E4F-12E3-660D-D76DAA8742BC}"/>
              </a:ext>
            </a:extLst>
          </p:cNvPr>
          <p:cNvSpPr/>
          <p:nvPr/>
        </p:nvSpPr>
        <p:spPr>
          <a:xfrm>
            <a:off x="4437944" y="10816651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C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1" name="図 100">
            <a:extLst>
              <a:ext uri="{FF2B5EF4-FFF2-40B4-BE49-F238E27FC236}">
                <a16:creationId xmlns:a16="http://schemas.microsoft.com/office/drawing/2014/main" id="{B60AA4CC-5DF8-3426-CEDA-08A78144176B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11743931"/>
            <a:ext cx="1882764" cy="1851643"/>
          </a:xfrm>
          <a:prstGeom prst="rect">
            <a:avLst/>
          </a:prstGeom>
        </p:spPr>
      </p:pic>
      <p:sp>
        <p:nvSpPr>
          <p:cNvPr id="102" name="四角形: 角を丸くする 101">
            <a:hlinkHover r:id="" action="ppaction://noaction"/>
            <a:extLst>
              <a:ext uri="{FF2B5EF4-FFF2-40B4-BE49-F238E27FC236}">
                <a16:creationId xmlns:a16="http://schemas.microsoft.com/office/drawing/2014/main" id="{E194A96E-927E-EB77-78C3-48E31AFA8C2F}"/>
              </a:ext>
            </a:extLst>
          </p:cNvPr>
          <p:cNvSpPr/>
          <p:nvPr/>
        </p:nvSpPr>
        <p:spPr>
          <a:xfrm>
            <a:off x="4437944" y="12152060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D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03" name="図 102">
            <a:extLst>
              <a:ext uri="{FF2B5EF4-FFF2-40B4-BE49-F238E27FC236}">
                <a16:creationId xmlns:a16="http://schemas.microsoft.com/office/drawing/2014/main" id="{2A9E3401-DF92-E97E-3098-718A5555F1B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4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61597" y="7724756"/>
            <a:ext cx="1882764" cy="1851643"/>
          </a:xfrm>
          <a:prstGeom prst="rect">
            <a:avLst/>
          </a:prstGeom>
        </p:spPr>
      </p:pic>
      <p:sp>
        <p:nvSpPr>
          <p:cNvPr id="104" name="四角形: 角を丸くする 103">
            <a:hlinkHover r:id="rId6" action="ppaction://hlinksldjump"/>
            <a:extLst>
              <a:ext uri="{FF2B5EF4-FFF2-40B4-BE49-F238E27FC236}">
                <a16:creationId xmlns:a16="http://schemas.microsoft.com/office/drawing/2014/main" id="{70B3D5A8-CBD0-99D5-816B-D1F714946D1F}"/>
              </a:ext>
            </a:extLst>
          </p:cNvPr>
          <p:cNvSpPr/>
          <p:nvPr/>
        </p:nvSpPr>
        <p:spPr>
          <a:xfrm>
            <a:off x="4437944" y="8132885"/>
            <a:ext cx="857391" cy="857391"/>
          </a:xfrm>
          <a:prstGeom prst="roundRect">
            <a:avLst>
              <a:gd name="adj" fmla="val 833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A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ja-JP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elete UltraLight" pitchFamily="50" charset="0"/>
                <a:ea typeface="游ゴシック" panose="020B0400000000000000" pitchFamily="50" charset="-128"/>
                <a:cs typeface="+mn-cs"/>
              </a:rPr>
              <a:t>*</a:t>
            </a:r>
            <a:endParaRPr kumimoji="0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818A85D6-BFE0-A4DC-578B-5D05E6A33C2F}"/>
              </a:ext>
            </a:extLst>
          </p:cNvPr>
          <p:cNvGrpSpPr/>
          <p:nvPr/>
        </p:nvGrpSpPr>
        <p:grpSpPr>
          <a:xfrm>
            <a:off x="4562817" y="10104471"/>
            <a:ext cx="140946" cy="120032"/>
            <a:chOff x="4568347" y="10012819"/>
            <a:chExt cx="175605" cy="149551"/>
          </a:xfrm>
        </p:grpSpPr>
        <p:sp>
          <p:nvSpPr>
            <p:cNvPr id="106" name="フリーフォーム: 図形 105">
              <a:extLst>
                <a:ext uri="{FF2B5EF4-FFF2-40B4-BE49-F238E27FC236}">
                  <a16:creationId xmlns:a16="http://schemas.microsoft.com/office/drawing/2014/main" id="{3789C46E-F93E-CC98-A845-1735C22B451C}"/>
                </a:ext>
              </a:extLst>
            </p:cNvPr>
            <p:cNvSpPr/>
            <p:nvPr/>
          </p:nvSpPr>
          <p:spPr>
            <a:xfrm>
              <a:off x="4580990" y="10012819"/>
              <a:ext cx="162962" cy="90509"/>
            </a:xfrm>
            <a:custGeom>
              <a:avLst/>
              <a:gdLst>
                <a:gd name="connsiteX0" fmla="*/ 0 w 188573"/>
                <a:gd name="connsiteY0" fmla="*/ 99624 h 99624"/>
                <a:gd name="connsiteX1" fmla="*/ 135203 w 188573"/>
                <a:gd name="connsiteY1" fmla="*/ 99624 h 99624"/>
                <a:gd name="connsiteX2" fmla="*/ 188573 w 188573"/>
                <a:gd name="connsiteY2" fmla="*/ 46254 h 99624"/>
                <a:gd name="connsiteX3" fmla="*/ 142319 w 188573"/>
                <a:gd name="connsiteY3" fmla="*/ 0 h 99624"/>
                <a:gd name="connsiteX4" fmla="*/ 85392 w 188573"/>
                <a:gd name="connsiteY4" fmla="*/ 0 h 99624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573"/>
                <a:gd name="connsiteY0" fmla="*/ 100379 h 100379"/>
                <a:gd name="connsiteX1" fmla="*/ 135203 w 188573"/>
                <a:gd name="connsiteY1" fmla="*/ 100379 h 100379"/>
                <a:gd name="connsiteX2" fmla="*/ 188573 w 188573"/>
                <a:gd name="connsiteY2" fmla="*/ 47009 h 100379"/>
                <a:gd name="connsiteX3" fmla="*/ 142319 w 188573"/>
                <a:gd name="connsiteY3" fmla="*/ 755 h 100379"/>
                <a:gd name="connsiteX4" fmla="*/ 85392 w 188573"/>
                <a:gd name="connsiteY4" fmla="*/ 755 h 100379"/>
                <a:gd name="connsiteX0" fmla="*/ 0 w 188632"/>
                <a:gd name="connsiteY0" fmla="*/ 100379 h 100379"/>
                <a:gd name="connsiteX1" fmla="*/ 135203 w 188632"/>
                <a:gd name="connsiteY1" fmla="*/ 100379 h 100379"/>
                <a:gd name="connsiteX2" fmla="*/ 188573 w 188632"/>
                <a:gd name="connsiteY2" fmla="*/ 47009 h 100379"/>
                <a:gd name="connsiteX3" fmla="*/ 142319 w 188632"/>
                <a:gd name="connsiteY3" fmla="*/ 755 h 100379"/>
                <a:gd name="connsiteX4" fmla="*/ 85392 w 188632"/>
                <a:gd name="connsiteY4" fmla="*/ 755 h 100379"/>
                <a:gd name="connsiteX0" fmla="*/ 0 w 188632"/>
                <a:gd name="connsiteY0" fmla="*/ 100379 h 100434"/>
                <a:gd name="connsiteX1" fmla="*/ 135203 w 188632"/>
                <a:gd name="connsiteY1" fmla="*/ 100379 h 100434"/>
                <a:gd name="connsiteX2" fmla="*/ 188573 w 188632"/>
                <a:gd name="connsiteY2" fmla="*/ 47009 h 100434"/>
                <a:gd name="connsiteX3" fmla="*/ 142319 w 188632"/>
                <a:gd name="connsiteY3" fmla="*/ 755 h 100434"/>
                <a:gd name="connsiteX4" fmla="*/ 85392 w 188632"/>
                <a:gd name="connsiteY4" fmla="*/ 755 h 100434"/>
                <a:gd name="connsiteX0" fmla="*/ 0 w 189016"/>
                <a:gd name="connsiteY0" fmla="*/ 100379 h 100417"/>
                <a:gd name="connsiteX1" fmla="*/ 118226 w 189016"/>
                <a:gd name="connsiteY1" fmla="*/ 100379 h 100417"/>
                <a:gd name="connsiteX2" fmla="*/ 188573 w 189016"/>
                <a:gd name="connsiteY2" fmla="*/ 47009 h 100417"/>
                <a:gd name="connsiteX3" fmla="*/ 142319 w 189016"/>
                <a:gd name="connsiteY3" fmla="*/ 755 h 100417"/>
                <a:gd name="connsiteX4" fmla="*/ 85392 w 189016"/>
                <a:gd name="connsiteY4" fmla="*/ 755 h 100417"/>
                <a:gd name="connsiteX0" fmla="*/ 0 w 189016"/>
                <a:gd name="connsiteY0" fmla="*/ 100379 h 100379"/>
                <a:gd name="connsiteX1" fmla="*/ 118226 w 189016"/>
                <a:gd name="connsiteY1" fmla="*/ 100379 h 100379"/>
                <a:gd name="connsiteX2" fmla="*/ 188573 w 189016"/>
                <a:gd name="connsiteY2" fmla="*/ 47009 h 100379"/>
                <a:gd name="connsiteX3" fmla="*/ 142319 w 189016"/>
                <a:gd name="connsiteY3" fmla="*/ 755 h 100379"/>
                <a:gd name="connsiteX4" fmla="*/ 85392 w 189016"/>
                <a:gd name="connsiteY4" fmla="*/ 755 h 100379"/>
                <a:gd name="connsiteX0" fmla="*/ 0 w 188697"/>
                <a:gd name="connsiteY0" fmla="*/ 100379 h 100379"/>
                <a:gd name="connsiteX1" fmla="*/ 118226 w 188697"/>
                <a:gd name="connsiteY1" fmla="*/ 100379 h 100379"/>
                <a:gd name="connsiteX2" fmla="*/ 188573 w 188697"/>
                <a:gd name="connsiteY2" fmla="*/ 47009 h 100379"/>
                <a:gd name="connsiteX3" fmla="*/ 142319 w 188697"/>
                <a:gd name="connsiteY3" fmla="*/ 755 h 100379"/>
                <a:gd name="connsiteX4" fmla="*/ 85392 w 188697"/>
                <a:gd name="connsiteY4" fmla="*/ 755 h 100379"/>
                <a:gd name="connsiteX0" fmla="*/ 0 w 188584"/>
                <a:gd name="connsiteY0" fmla="*/ 100379 h 100379"/>
                <a:gd name="connsiteX1" fmla="*/ 118226 w 188584"/>
                <a:gd name="connsiteY1" fmla="*/ 100379 h 100379"/>
                <a:gd name="connsiteX2" fmla="*/ 188573 w 188584"/>
                <a:gd name="connsiteY2" fmla="*/ 47009 h 100379"/>
                <a:gd name="connsiteX3" fmla="*/ 142319 w 188584"/>
                <a:gd name="connsiteY3" fmla="*/ 755 h 100379"/>
                <a:gd name="connsiteX4" fmla="*/ 85392 w 188584"/>
                <a:gd name="connsiteY4" fmla="*/ 755 h 100379"/>
                <a:gd name="connsiteX0" fmla="*/ 0 w 188584"/>
                <a:gd name="connsiteY0" fmla="*/ 99640 h 99640"/>
                <a:gd name="connsiteX1" fmla="*/ 118226 w 188584"/>
                <a:gd name="connsiteY1" fmla="*/ 99640 h 99640"/>
                <a:gd name="connsiteX2" fmla="*/ 188573 w 188584"/>
                <a:gd name="connsiteY2" fmla="*/ 46270 h 99640"/>
                <a:gd name="connsiteX3" fmla="*/ 142319 w 188584"/>
                <a:gd name="connsiteY3" fmla="*/ 16 h 99640"/>
                <a:gd name="connsiteX4" fmla="*/ 85392 w 188584"/>
                <a:gd name="connsiteY4" fmla="*/ 16 h 99640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584"/>
                <a:gd name="connsiteY0" fmla="*/ 99624 h 99624"/>
                <a:gd name="connsiteX1" fmla="*/ 118226 w 188584"/>
                <a:gd name="connsiteY1" fmla="*/ 99624 h 99624"/>
                <a:gd name="connsiteX2" fmla="*/ 188573 w 188584"/>
                <a:gd name="connsiteY2" fmla="*/ 46254 h 99624"/>
                <a:gd name="connsiteX3" fmla="*/ 142319 w 188584"/>
                <a:gd name="connsiteY3" fmla="*/ 0 h 99624"/>
                <a:gd name="connsiteX4" fmla="*/ 85392 w 188584"/>
                <a:gd name="connsiteY4" fmla="*/ 0 h 99624"/>
                <a:gd name="connsiteX0" fmla="*/ 0 w 188657"/>
                <a:gd name="connsiteY0" fmla="*/ 99624 h 99624"/>
                <a:gd name="connsiteX1" fmla="*/ 118226 w 188657"/>
                <a:gd name="connsiteY1" fmla="*/ 99624 h 99624"/>
                <a:gd name="connsiteX2" fmla="*/ 188573 w 188657"/>
                <a:gd name="connsiteY2" fmla="*/ 46254 h 99624"/>
                <a:gd name="connsiteX3" fmla="*/ 129972 w 188657"/>
                <a:gd name="connsiteY3" fmla="*/ 0 h 99624"/>
                <a:gd name="connsiteX4" fmla="*/ 85392 w 188657"/>
                <a:gd name="connsiteY4" fmla="*/ 0 h 99624"/>
                <a:gd name="connsiteX0" fmla="*/ 0 w 188660"/>
                <a:gd name="connsiteY0" fmla="*/ 99624 h 99624"/>
                <a:gd name="connsiteX1" fmla="*/ 118226 w 188660"/>
                <a:gd name="connsiteY1" fmla="*/ 99624 h 99624"/>
                <a:gd name="connsiteX2" fmla="*/ 188573 w 188660"/>
                <a:gd name="connsiteY2" fmla="*/ 46254 h 99624"/>
                <a:gd name="connsiteX3" fmla="*/ 129972 w 188660"/>
                <a:gd name="connsiteY3" fmla="*/ 0 h 99624"/>
                <a:gd name="connsiteX4" fmla="*/ 85392 w 188660"/>
                <a:gd name="connsiteY4" fmla="*/ 0 h 99624"/>
                <a:gd name="connsiteX0" fmla="*/ 0 w 188576"/>
                <a:gd name="connsiteY0" fmla="*/ 99624 h 99624"/>
                <a:gd name="connsiteX1" fmla="*/ 118226 w 188576"/>
                <a:gd name="connsiteY1" fmla="*/ 99624 h 99624"/>
                <a:gd name="connsiteX2" fmla="*/ 188573 w 188576"/>
                <a:gd name="connsiteY2" fmla="*/ 46254 h 99624"/>
                <a:gd name="connsiteX3" fmla="*/ 129972 w 188576"/>
                <a:gd name="connsiteY3" fmla="*/ 0 h 99624"/>
                <a:gd name="connsiteX4" fmla="*/ 85392 w 188576"/>
                <a:gd name="connsiteY4" fmla="*/ 0 h 99624"/>
                <a:gd name="connsiteX0" fmla="*/ 0 w 183945"/>
                <a:gd name="connsiteY0" fmla="*/ 103050 h 107003"/>
                <a:gd name="connsiteX1" fmla="*/ 118226 w 183945"/>
                <a:gd name="connsiteY1" fmla="*/ 103050 h 107003"/>
                <a:gd name="connsiteX2" fmla="*/ 183943 w 183945"/>
                <a:gd name="connsiteY2" fmla="*/ 49680 h 107003"/>
                <a:gd name="connsiteX3" fmla="*/ 129972 w 183945"/>
                <a:gd name="connsiteY3" fmla="*/ 3426 h 107003"/>
                <a:gd name="connsiteX4" fmla="*/ 85392 w 183945"/>
                <a:gd name="connsiteY4" fmla="*/ 3426 h 107003"/>
                <a:gd name="connsiteX0" fmla="*/ 0 w 183946"/>
                <a:gd name="connsiteY0" fmla="*/ 103050 h 107003"/>
                <a:gd name="connsiteX1" fmla="*/ 118226 w 183946"/>
                <a:gd name="connsiteY1" fmla="*/ 103050 h 107003"/>
                <a:gd name="connsiteX2" fmla="*/ 183943 w 183946"/>
                <a:gd name="connsiteY2" fmla="*/ 49680 h 107003"/>
                <a:gd name="connsiteX3" fmla="*/ 129972 w 183946"/>
                <a:gd name="connsiteY3" fmla="*/ 3426 h 107003"/>
                <a:gd name="connsiteX4" fmla="*/ 85392 w 183946"/>
                <a:gd name="connsiteY4" fmla="*/ 3426 h 107003"/>
                <a:gd name="connsiteX0" fmla="*/ 0 w 183946"/>
                <a:gd name="connsiteY0" fmla="*/ 99625 h 103578"/>
                <a:gd name="connsiteX1" fmla="*/ 118226 w 183946"/>
                <a:gd name="connsiteY1" fmla="*/ 99625 h 103578"/>
                <a:gd name="connsiteX2" fmla="*/ 183943 w 183946"/>
                <a:gd name="connsiteY2" fmla="*/ 46255 h 103578"/>
                <a:gd name="connsiteX3" fmla="*/ 129972 w 183946"/>
                <a:gd name="connsiteY3" fmla="*/ 1 h 103578"/>
                <a:gd name="connsiteX4" fmla="*/ 85392 w 183946"/>
                <a:gd name="connsiteY4" fmla="*/ 1 h 103578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3946"/>
                <a:gd name="connsiteY0" fmla="*/ 99625 h 99625"/>
                <a:gd name="connsiteX1" fmla="*/ 118226 w 183946"/>
                <a:gd name="connsiteY1" fmla="*/ 99625 h 99625"/>
                <a:gd name="connsiteX2" fmla="*/ 183943 w 183946"/>
                <a:gd name="connsiteY2" fmla="*/ 46255 h 99625"/>
                <a:gd name="connsiteX3" fmla="*/ 129972 w 183946"/>
                <a:gd name="connsiteY3" fmla="*/ 1 h 99625"/>
                <a:gd name="connsiteX4" fmla="*/ 85392 w 183946"/>
                <a:gd name="connsiteY4" fmla="*/ 1 h 99625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88"/>
                <a:gd name="connsiteY0" fmla="*/ 103450 h 107003"/>
                <a:gd name="connsiteX1" fmla="*/ 118226 w 180088"/>
                <a:gd name="connsiteY1" fmla="*/ 103450 h 107003"/>
                <a:gd name="connsiteX2" fmla="*/ 180085 w 180088"/>
                <a:gd name="connsiteY2" fmla="*/ 55482 h 107003"/>
                <a:gd name="connsiteX3" fmla="*/ 129972 w 180088"/>
                <a:gd name="connsiteY3" fmla="*/ 3826 h 107003"/>
                <a:gd name="connsiteX4" fmla="*/ 85392 w 180088"/>
                <a:gd name="connsiteY4" fmla="*/ 3826 h 107003"/>
                <a:gd name="connsiteX0" fmla="*/ 0 w 180090"/>
                <a:gd name="connsiteY0" fmla="*/ 100021 h 103574"/>
                <a:gd name="connsiteX1" fmla="*/ 118226 w 180090"/>
                <a:gd name="connsiteY1" fmla="*/ 100021 h 103574"/>
                <a:gd name="connsiteX2" fmla="*/ 180085 w 180090"/>
                <a:gd name="connsiteY2" fmla="*/ 52053 h 103574"/>
                <a:gd name="connsiteX3" fmla="*/ 129972 w 180090"/>
                <a:gd name="connsiteY3" fmla="*/ 397 h 103574"/>
                <a:gd name="connsiteX4" fmla="*/ 85392 w 180090"/>
                <a:gd name="connsiteY4" fmla="*/ 397 h 103574"/>
                <a:gd name="connsiteX0" fmla="*/ 0 w 180090"/>
                <a:gd name="connsiteY0" fmla="*/ 100021 h 100021"/>
                <a:gd name="connsiteX1" fmla="*/ 118226 w 180090"/>
                <a:gd name="connsiteY1" fmla="*/ 100021 h 100021"/>
                <a:gd name="connsiteX2" fmla="*/ 180085 w 180090"/>
                <a:gd name="connsiteY2" fmla="*/ 52053 h 100021"/>
                <a:gd name="connsiteX3" fmla="*/ 129972 w 180090"/>
                <a:gd name="connsiteY3" fmla="*/ 397 h 100021"/>
                <a:gd name="connsiteX4" fmla="*/ 85392 w 180090"/>
                <a:gd name="connsiteY4" fmla="*/ 397 h 10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90" h="100021">
                  <a:moveTo>
                    <a:pt x="0" y="100021"/>
                  </a:moveTo>
                  <a:lnTo>
                    <a:pt x="118226" y="100021"/>
                  </a:lnTo>
                  <a:cubicBezTo>
                    <a:pt x="149012" y="99743"/>
                    <a:pt x="179670" y="80233"/>
                    <a:pt x="180085" y="52053"/>
                  </a:cubicBezTo>
                  <a:cubicBezTo>
                    <a:pt x="180500" y="23873"/>
                    <a:pt x="156558" y="1289"/>
                    <a:pt x="129972" y="397"/>
                  </a:cubicBezTo>
                  <a:cubicBezTo>
                    <a:pt x="103386" y="-495"/>
                    <a:pt x="100252" y="397"/>
                    <a:pt x="85392" y="397"/>
                  </a:cubicBezTo>
                </a:path>
              </a:pathLst>
            </a:cu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3" name="グループ化 142">
              <a:extLst>
                <a:ext uri="{FF2B5EF4-FFF2-40B4-BE49-F238E27FC236}">
                  <a16:creationId xmlns:a16="http://schemas.microsoft.com/office/drawing/2014/main" id="{43FAE57E-8993-6A9B-7AC3-1EC9E93BBCDA}"/>
                </a:ext>
              </a:extLst>
            </p:cNvPr>
            <p:cNvGrpSpPr/>
            <p:nvPr/>
          </p:nvGrpSpPr>
          <p:grpSpPr>
            <a:xfrm>
              <a:off x="4568347" y="10046266"/>
              <a:ext cx="51639" cy="116104"/>
              <a:chOff x="5025629" y="10185214"/>
              <a:chExt cx="131557" cy="264722"/>
            </a:xfrm>
          </p:grpSpPr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DA6070FB-F0FA-6269-F2AB-13825F4A030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025629" y="10185214"/>
                <a:ext cx="131557" cy="13316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871D8DEC-31BB-91A6-F81D-77A292521A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025629" y="10318379"/>
                <a:ext cx="131557" cy="131557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62" name="グループ化 161">
            <a:extLst>
              <a:ext uri="{FF2B5EF4-FFF2-40B4-BE49-F238E27FC236}">
                <a16:creationId xmlns:a16="http://schemas.microsoft.com/office/drawing/2014/main" id="{F9837442-A83D-F8FD-31ED-EED02C7ED850}"/>
              </a:ext>
            </a:extLst>
          </p:cNvPr>
          <p:cNvGrpSpPr/>
          <p:nvPr/>
        </p:nvGrpSpPr>
        <p:grpSpPr>
          <a:xfrm>
            <a:off x="4590962" y="11437645"/>
            <a:ext cx="110232" cy="113842"/>
            <a:chOff x="4602869" y="11352069"/>
            <a:chExt cx="90576" cy="93542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4D5ED510-D6B9-A99E-1E2B-5B665AFC5F90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1445611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4" name="グループ化 153">
              <a:extLst>
                <a:ext uri="{FF2B5EF4-FFF2-40B4-BE49-F238E27FC236}">
                  <a16:creationId xmlns:a16="http://schemas.microsoft.com/office/drawing/2014/main" id="{0F1E8411-A788-604C-FA63-569343705171}"/>
                </a:ext>
              </a:extLst>
            </p:cNvPr>
            <p:cNvGrpSpPr/>
            <p:nvPr/>
          </p:nvGrpSpPr>
          <p:grpSpPr>
            <a:xfrm>
              <a:off x="4602869" y="11352069"/>
              <a:ext cx="90576" cy="74116"/>
              <a:chOff x="4602868" y="11340162"/>
              <a:chExt cx="819263" cy="670385"/>
            </a:xfrm>
          </p:grpSpPr>
          <p:cxnSp>
            <p:nvCxnSpPr>
              <p:cNvPr id="110" name="直線コネクタ 109">
                <a:extLst>
                  <a:ext uri="{FF2B5EF4-FFF2-40B4-BE49-F238E27FC236}">
                    <a16:creationId xmlns:a16="http://schemas.microsoft.com/office/drawing/2014/main" id="{380BBFFA-EE2D-5E80-3A8A-BB4949DF01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47" name="グループ化 146">
                <a:extLst>
                  <a:ext uri="{FF2B5EF4-FFF2-40B4-BE49-F238E27FC236}">
                    <a16:creationId xmlns:a16="http://schemas.microsoft.com/office/drawing/2014/main" id="{6CF76EC8-3E47-4D89-1754-AB2B492B5E51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45" name="直線コネクタ 144">
                  <a:extLst>
                    <a:ext uri="{FF2B5EF4-FFF2-40B4-BE49-F238E27FC236}">
                      <a16:creationId xmlns:a16="http://schemas.microsoft.com/office/drawing/2014/main" id="{8FA71A99-C17E-8064-4625-9330D6218D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46" name="直線コネクタ 145">
                  <a:extLst>
                    <a:ext uri="{FF2B5EF4-FFF2-40B4-BE49-F238E27FC236}">
                      <a16:creationId xmlns:a16="http://schemas.microsoft.com/office/drawing/2014/main" id="{9B8A9E64-171B-3917-604C-831D45576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00115D0F-3CD0-BAD2-3FBB-EC970296151B}"/>
              </a:ext>
            </a:extLst>
          </p:cNvPr>
          <p:cNvGrpSpPr/>
          <p:nvPr/>
        </p:nvGrpSpPr>
        <p:grpSpPr>
          <a:xfrm>
            <a:off x="4590962" y="12785433"/>
            <a:ext cx="110232" cy="113842"/>
            <a:chOff x="4602869" y="12492688"/>
            <a:chExt cx="90576" cy="93542"/>
          </a:xfrm>
        </p:grpSpPr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EEB2AB4B-16C2-BD6D-6AF6-017C691CF092}"/>
                </a:ext>
              </a:extLst>
            </p:cNvPr>
            <p:cNvCxnSpPr>
              <a:cxnSpLocks/>
            </p:cNvCxnSpPr>
            <p:nvPr/>
          </p:nvCxnSpPr>
          <p:spPr>
            <a:xfrm>
              <a:off x="4608308" y="12586230"/>
              <a:ext cx="82238" cy="0"/>
            </a:xfrm>
            <a:prstGeom prst="line">
              <a:avLst/>
            </a:prstGeom>
            <a:noFill/>
            <a:ln w="9525" cap="rnd">
              <a:solidFill>
                <a:schemeClr val="bg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56" name="グループ化 155">
              <a:extLst>
                <a:ext uri="{FF2B5EF4-FFF2-40B4-BE49-F238E27FC236}">
                  <a16:creationId xmlns:a16="http://schemas.microsoft.com/office/drawing/2014/main" id="{D0B3B034-F886-685F-7928-50BF602AF066}"/>
                </a:ext>
              </a:extLst>
            </p:cNvPr>
            <p:cNvGrpSpPr/>
            <p:nvPr/>
          </p:nvGrpSpPr>
          <p:grpSpPr>
            <a:xfrm rot="10800000">
              <a:off x="4602869" y="12492688"/>
              <a:ext cx="90576" cy="74116"/>
              <a:chOff x="4602868" y="11340162"/>
              <a:chExt cx="819263" cy="670385"/>
            </a:xfrm>
          </p:grpSpPr>
          <p:cxnSp>
            <p:nvCxnSpPr>
              <p:cNvPr id="157" name="直線コネクタ 156">
                <a:extLst>
                  <a:ext uri="{FF2B5EF4-FFF2-40B4-BE49-F238E27FC236}">
                    <a16:creationId xmlns:a16="http://schemas.microsoft.com/office/drawing/2014/main" id="{4078437A-BE2D-286F-F5B2-19002313320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2500" y="11340162"/>
                <a:ext cx="0" cy="670385"/>
              </a:xfrm>
              <a:prstGeom prst="line">
                <a:avLst/>
              </a:prstGeom>
              <a:noFill/>
              <a:ln w="9525"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grpSp>
            <p:nvGrpSpPr>
              <p:cNvPr id="158" name="グループ化 157">
                <a:extLst>
                  <a:ext uri="{FF2B5EF4-FFF2-40B4-BE49-F238E27FC236}">
                    <a16:creationId xmlns:a16="http://schemas.microsoft.com/office/drawing/2014/main" id="{73D8855E-D075-0A64-250B-BD677BE6CBD4}"/>
                  </a:ext>
                </a:extLst>
              </p:cNvPr>
              <p:cNvGrpSpPr/>
              <p:nvPr/>
            </p:nvGrpSpPr>
            <p:grpSpPr>
              <a:xfrm rot="5400000">
                <a:off x="4831602" y="11111457"/>
                <a:ext cx="361796" cy="819263"/>
                <a:chOff x="4786287" y="11111721"/>
                <a:chExt cx="41152" cy="93186"/>
              </a:xfrm>
            </p:grpSpPr>
            <p:cxnSp>
              <p:nvCxnSpPr>
                <p:cNvPr id="159" name="直線コネクタ 158">
                  <a:extLst>
                    <a:ext uri="{FF2B5EF4-FFF2-40B4-BE49-F238E27FC236}">
                      <a16:creationId xmlns:a16="http://schemas.microsoft.com/office/drawing/2014/main" id="{FC9BECC1-4500-2785-B1D4-BCBF477B1D2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 flipV="1">
                  <a:off x="4783425" y="11114583"/>
                  <a:ext cx="46875" cy="41152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直線コネクタ 159">
                  <a:extLst>
                    <a:ext uri="{FF2B5EF4-FFF2-40B4-BE49-F238E27FC236}">
                      <a16:creationId xmlns:a16="http://schemas.microsoft.com/office/drawing/2014/main" id="{A80F6D34-B998-7BE7-FFD2-06FD7DFAE6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V="1">
                  <a:off x="4783710" y="11161179"/>
                  <a:ext cx="46311" cy="41146"/>
                </a:xfrm>
                <a:prstGeom prst="line">
                  <a:avLst/>
                </a:prstGeom>
                <a:noFill/>
                <a:ln w="9525"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</p:grpSp>
      </p:grpSp>
      <p:pic>
        <p:nvPicPr>
          <p:cNvPr id="163" name="図 162">
            <a:extLst>
              <a:ext uri="{FF2B5EF4-FFF2-40B4-BE49-F238E27FC236}">
                <a16:creationId xmlns:a16="http://schemas.microsoft.com/office/drawing/2014/main" id="{5A368BBD-1FD1-5DBD-AFCC-31B45CA972F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70107" y="12339180"/>
            <a:ext cx="1768170" cy="976542"/>
          </a:xfrm>
          <a:prstGeom prst="rect">
            <a:avLst/>
          </a:prstGeom>
        </p:spPr>
      </p:pic>
      <p:sp>
        <p:nvSpPr>
          <p:cNvPr id="164" name="四角形: 角を丸くする 163">
            <a:hlinkHover r:id="" action="ppaction://noaction"/>
            <a:extLst>
              <a:ext uri="{FF2B5EF4-FFF2-40B4-BE49-F238E27FC236}">
                <a16:creationId xmlns:a16="http://schemas.microsoft.com/office/drawing/2014/main" id="{438E7753-E555-E421-1843-5A09722E338B}"/>
              </a:ext>
            </a:extLst>
          </p:cNvPr>
          <p:cNvSpPr/>
          <p:nvPr/>
        </p:nvSpPr>
        <p:spPr>
          <a:xfrm>
            <a:off x="3095875" y="1258023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100000">
                <a:srgbClr val="BCB8B5"/>
              </a:gs>
              <a:gs pos="32000">
                <a:srgbClr val="AEAAA9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SHIFT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5" name="図 164">
            <a:extLst>
              <a:ext uri="{FF2B5EF4-FFF2-40B4-BE49-F238E27FC236}">
                <a16:creationId xmlns:a16="http://schemas.microsoft.com/office/drawing/2014/main" id="{82FC634B-18AD-4181-1C8C-43F0DCAD29C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7878692"/>
            <a:ext cx="1768170" cy="976542"/>
          </a:xfrm>
          <a:prstGeom prst="rect">
            <a:avLst/>
          </a:prstGeom>
        </p:spPr>
      </p:pic>
      <p:sp>
        <p:nvSpPr>
          <p:cNvPr id="166" name="四角形: 角を丸くする 165">
            <a:hlinkHover r:id="" action="ppaction://noaction"/>
            <a:extLst>
              <a:ext uri="{FF2B5EF4-FFF2-40B4-BE49-F238E27FC236}">
                <a16:creationId xmlns:a16="http://schemas.microsoft.com/office/drawing/2014/main" id="{D9393F4B-BD46-6E8C-DE33-EF584C12453E}"/>
              </a:ext>
            </a:extLst>
          </p:cNvPr>
          <p:cNvSpPr/>
          <p:nvPr/>
        </p:nvSpPr>
        <p:spPr>
          <a:xfrm>
            <a:off x="3096039" y="81197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KEYS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67" name="図 166">
            <a:extLst>
              <a:ext uri="{FF2B5EF4-FFF2-40B4-BE49-F238E27FC236}">
                <a16:creationId xmlns:a16="http://schemas.microsoft.com/office/drawing/2014/main" id="{27F38A6D-4DC1-6717-9237-25768B2D80F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24059" y="8793092"/>
            <a:ext cx="1768170" cy="976542"/>
          </a:xfrm>
          <a:prstGeom prst="rect">
            <a:avLst/>
          </a:prstGeom>
        </p:spPr>
      </p:pic>
      <p:sp>
        <p:nvSpPr>
          <p:cNvPr id="168" name="四角形: 角を丸くする 167">
            <a:hlinkHover r:id="" action="ppaction://noaction"/>
            <a:extLst>
              <a:ext uri="{FF2B5EF4-FFF2-40B4-BE49-F238E27FC236}">
                <a16:creationId xmlns:a16="http://schemas.microsoft.com/office/drawing/2014/main" id="{7F4EA515-DE1F-FDCB-18CE-7705053E9470}"/>
              </a:ext>
            </a:extLst>
          </p:cNvPr>
          <p:cNvSpPr/>
          <p:nvPr/>
        </p:nvSpPr>
        <p:spPr>
          <a:xfrm>
            <a:off x="3096039" y="9034147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D2C2C"/>
              </a:gs>
              <a:gs pos="87000">
                <a:srgbClr val="2C2B2B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FADER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cxnSp>
        <p:nvCxnSpPr>
          <p:cNvPr id="171" name="直線コネクタ 170">
            <a:extLst>
              <a:ext uri="{FF2B5EF4-FFF2-40B4-BE49-F238E27FC236}">
                <a16:creationId xmlns:a16="http://schemas.microsoft.com/office/drawing/2014/main" id="{59C77445-8544-CCB0-BB25-4300F3450E0E}"/>
              </a:ext>
            </a:extLst>
          </p:cNvPr>
          <p:cNvCxnSpPr>
            <a:cxnSpLocks/>
          </p:cNvCxnSpPr>
          <p:nvPr/>
        </p:nvCxnSpPr>
        <p:spPr>
          <a:xfrm flipH="1">
            <a:off x="3191463" y="11001029"/>
            <a:ext cx="682773" cy="0"/>
          </a:xfrm>
          <a:prstGeom prst="line">
            <a:avLst/>
          </a:prstGeom>
          <a:ln cap="rnd">
            <a:solidFill>
              <a:srgbClr val="2D2C2C">
                <a:alpha val="30000"/>
              </a:srgbClr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75" name="図 174">
            <a:extLst>
              <a:ext uri="{FF2B5EF4-FFF2-40B4-BE49-F238E27FC236}">
                <a16:creationId xmlns:a16="http://schemas.microsoft.com/office/drawing/2014/main" id="{50BB8672-2105-FE99-AAB6-35B816659D71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3688" y="10832368"/>
            <a:ext cx="809853" cy="1040395"/>
          </a:xfrm>
          <a:prstGeom prst="rect">
            <a:avLst/>
          </a:prstGeom>
        </p:spPr>
      </p:pic>
      <p:pic>
        <p:nvPicPr>
          <p:cNvPr id="177" name="図 176">
            <a:extLst>
              <a:ext uri="{FF2B5EF4-FFF2-40B4-BE49-F238E27FC236}">
                <a16:creationId xmlns:a16="http://schemas.microsoft.com/office/drawing/2014/main" id="{67C20379-D9A1-4969-B738-F2ED2DCC517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artisticBlur radius="3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69624" y="10784240"/>
            <a:ext cx="809853" cy="1040395"/>
          </a:xfrm>
          <a:prstGeom prst="rect">
            <a:avLst/>
          </a:prstGeom>
        </p:spPr>
      </p:pic>
      <p:sp>
        <p:nvSpPr>
          <p:cNvPr id="169" name="楕円 168">
            <a:extLst>
              <a:ext uri="{FF2B5EF4-FFF2-40B4-BE49-F238E27FC236}">
                <a16:creationId xmlns:a16="http://schemas.microsoft.com/office/drawing/2014/main" id="{F46C0982-34EC-9F0C-C86F-07680C7BE10C}"/>
              </a:ext>
            </a:extLst>
          </p:cNvPr>
          <p:cNvSpPr/>
          <p:nvPr/>
        </p:nvSpPr>
        <p:spPr>
          <a:xfrm>
            <a:off x="3325334" y="10795043"/>
            <a:ext cx="415031" cy="411972"/>
          </a:xfrm>
          <a:prstGeom prst="ellipse">
            <a:avLst/>
          </a:prstGeom>
          <a:gradFill>
            <a:gsLst>
              <a:gs pos="100000">
                <a:srgbClr val="747170"/>
              </a:gs>
              <a:gs pos="32000">
                <a:srgbClr val="66646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4" name="図 183">
            <a:extLst>
              <a:ext uri="{FF2B5EF4-FFF2-40B4-BE49-F238E27FC236}">
                <a16:creationId xmlns:a16="http://schemas.microsoft.com/office/drawing/2014/main" id="{8D5C671A-91C5-548C-01CF-72E2C773C7F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74084" y="6409658"/>
            <a:ext cx="2108891" cy="2029095"/>
          </a:xfrm>
          <a:prstGeom prst="rect">
            <a:avLst/>
          </a:prstGeom>
        </p:spPr>
      </p:pic>
      <p:sp>
        <p:nvSpPr>
          <p:cNvPr id="178" name="楕円 177">
            <a:extLst>
              <a:ext uri="{FF2B5EF4-FFF2-40B4-BE49-F238E27FC236}">
                <a16:creationId xmlns:a16="http://schemas.microsoft.com/office/drawing/2014/main" id="{226AE1C0-F4DB-AADB-3B2B-058265DFDE9D}"/>
              </a:ext>
            </a:extLst>
          </p:cNvPr>
          <p:cNvSpPr/>
          <p:nvPr/>
        </p:nvSpPr>
        <p:spPr>
          <a:xfrm>
            <a:off x="3112275" y="6797549"/>
            <a:ext cx="895795" cy="889192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83" name="図 182">
            <a:extLst>
              <a:ext uri="{FF2B5EF4-FFF2-40B4-BE49-F238E27FC236}">
                <a16:creationId xmlns:a16="http://schemas.microsoft.com/office/drawing/2014/main" id="{17E4CD33-18E9-A7EE-57E7-7FA36C8BBFC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5689" y="6829360"/>
            <a:ext cx="1127858" cy="1085182"/>
          </a:xfrm>
          <a:prstGeom prst="rect">
            <a:avLst/>
          </a:prstGeom>
        </p:spPr>
      </p:pic>
      <p:sp>
        <p:nvSpPr>
          <p:cNvPr id="179" name="楕円 178">
            <a:extLst>
              <a:ext uri="{FF2B5EF4-FFF2-40B4-BE49-F238E27FC236}">
                <a16:creationId xmlns:a16="http://schemas.microsoft.com/office/drawing/2014/main" id="{9B9150C3-7481-C4CF-AEEC-888E345827A3}"/>
              </a:ext>
            </a:extLst>
          </p:cNvPr>
          <p:cNvSpPr/>
          <p:nvPr/>
        </p:nvSpPr>
        <p:spPr>
          <a:xfrm>
            <a:off x="3329337" y="7013012"/>
            <a:ext cx="461671" cy="458267"/>
          </a:xfrm>
          <a:prstGeom prst="ellipse">
            <a:avLst/>
          </a:prstGeom>
          <a:gradFill>
            <a:gsLst>
              <a:gs pos="24000">
                <a:srgbClr val="DDD8D6"/>
              </a:gs>
              <a:gs pos="35248">
                <a:srgbClr val="DFDAD8"/>
              </a:gs>
              <a:gs pos="100000">
                <a:srgbClr val="E9E5E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85" name="四角形: 角を丸くする 184">
            <a:hlinkHover r:id="" action="ppaction://noaction"/>
            <a:extLst>
              <a:ext uri="{FF2B5EF4-FFF2-40B4-BE49-F238E27FC236}">
                <a16:creationId xmlns:a16="http://schemas.microsoft.com/office/drawing/2014/main" id="{C9315CA1-BACC-5B5F-FF17-ED6A5ACC1D11}"/>
              </a:ext>
            </a:extLst>
          </p:cNvPr>
          <p:cNvSpPr/>
          <p:nvPr/>
        </p:nvSpPr>
        <p:spPr>
          <a:xfrm>
            <a:off x="4411589" y="7278448"/>
            <a:ext cx="926755" cy="446367"/>
          </a:xfrm>
          <a:prstGeom prst="roundRect">
            <a:avLst>
              <a:gd name="adj" fmla="val 4772"/>
            </a:avLst>
          </a:prstGeom>
          <a:gradFill flip="none" rotWithShape="1">
            <a:gsLst>
              <a:gs pos="100000">
                <a:srgbClr val="DDD7D4"/>
              </a:gs>
              <a:gs pos="32000">
                <a:srgbClr val="D5D1C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373535">
                    <a:alpha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EDIT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373535">
                  <a:alpha val="8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7" name="四角形: 角を丸くする 186">
            <a:hlinkHover r:id="" action="ppaction://noaction"/>
            <a:extLst>
              <a:ext uri="{FF2B5EF4-FFF2-40B4-BE49-F238E27FC236}">
                <a16:creationId xmlns:a16="http://schemas.microsoft.com/office/drawing/2014/main" id="{76F0E995-1A16-8381-EB61-B59C1BD4165C}"/>
              </a:ext>
            </a:extLst>
          </p:cNvPr>
          <p:cNvSpPr/>
          <p:nvPr/>
        </p:nvSpPr>
        <p:spPr>
          <a:xfrm>
            <a:off x="5750916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FF631D"/>
              </a:gs>
              <a:gs pos="32000">
                <a:srgbClr val="F0470E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COMMIT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9" name="四角形: 角を丸くする 188">
            <a:hlinkHover r:id="" action="ppaction://noaction"/>
            <a:extLst>
              <a:ext uri="{FF2B5EF4-FFF2-40B4-BE49-F238E27FC236}">
                <a16:creationId xmlns:a16="http://schemas.microsoft.com/office/drawing/2014/main" id="{F2545BB0-03E4-3FE6-6934-34C05DF80795}"/>
              </a:ext>
            </a:extLst>
          </p:cNvPr>
          <p:cNvSpPr/>
          <p:nvPr/>
        </p:nvSpPr>
        <p:spPr>
          <a:xfrm>
            <a:off x="7090243" y="7278448"/>
            <a:ext cx="926755" cy="446367"/>
          </a:xfrm>
          <a:prstGeom prst="roundRect">
            <a:avLst>
              <a:gd name="adj" fmla="val 4772"/>
            </a:avLst>
          </a:prstGeom>
          <a:gradFill>
            <a:gsLst>
              <a:gs pos="100000">
                <a:srgbClr val="858381"/>
              </a:gs>
              <a:gs pos="32000">
                <a:srgbClr val="838180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31750" h="635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54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LOOP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4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2" name="図 191">
            <a:extLst>
              <a:ext uri="{FF2B5EF4-FFF2-40B4-BE49-F238E27FC236}">
                <a16:creationId xmlns:a16="http://schemas.microsoft.com/office/drawing/2014/main" id="{7345DDCC-FDCB-398A-987C-44B4BD42C14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6627" y="6566584"/>
            <a:ext cx="1768170" cy="976542"/>
          </a:xfrm>
          <a:prstGeom prst="rect">
            <a:avLst/>
          </a:prstGeom>
        </p:spPr>
      </p:pic>
      <p:pic>
        <p:nvPicPr>
          <p:cNvPr id="193" name="図 192">
            <a:extLst>
              <a:ext uri="{FF2B5EF4-FFF2-40B4-BE49-F238E27FC236}">
                <a16:creationId xmlns:a16="http://schemas.microsoft.com/office/drawing/2014/main" id="{D815EA5B-A0F4-DDC0-6949-5A1BC22ACA8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92132" y="6578616"/>
            <a:ext cx="1768170" cy="976542"/>
          </a:xfrm>
          <a:prstGeom prst="rect">
            <a:avLst/>
          </a:prstGeom>
        </p:spPr>
      </p:pic>
      <p:pic>
        <p:nvPicPr>
          <p:cNvPr id="194" name="図 193">
            <a:extLst>
              <a:ext uri="{FF2B5EF4-FFF2-40B4-BE49-F238E27FC236}">
                <a16:creationId xmlns:a16="http://schemas.microsoft.com/office/drawing/2014/main" id="{37A47367-A3E0-EA05-178D-8EFC512564C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715606" y="6590647"/>
            <a:ext cx="1768170" cy="976542"/>
          </a:xfrm>
          <a:prstGeom prst="rect">
            <a:avLst/>
          </a:prstGeom>
        </p:spPr>
      </p:pic>
      <p:sp>
        <p:nvSpPr>
          <p:cNvPr id="186" name="四角形: 角を丸くする 185">
            <a:hlinkHover r:id="" action="ppaction://noaction"/>
            <a:extLst>
              <a:ext uri="{FF2B5EF4-FFF2-40B4-BE49-F238E27FC236}">
                <a16:creationId xmlns:a16="http://schemas.microsoft.com/office/drawing/2014/main" id="{DD467C4C-F771-D6FE-CB5B-D045C1FA6063}"/>
              </a:ext>
            </a:extLst>
          </p:cNvPr>
          <p:cNvSpPr/>
          <p:nvPr/>
        </p:nvSpPr>
        <p:spPr>
          <a:xfrm>
            <a:off x="4435193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88" name="四角形: 角を丸くする 187">
            <a:hlinkHover r:id="" action="ppaction://noaction"/>
            <a:extLst>
              <a:ext uri="{FF2B5EF4-FFF2-40B4-BE49-F238E27FC236}">
                <a16:creationId xmlns:a16="http://schemas.microsoft.com/office/drawing/2014/main" id="{6E10B7B9-112E-9D44-98C7-C5C6C0042582}"/>
              </a:ext>
            </a:extLst>
          </p:cNvPr>
          <p:cNvSpPr/>
          <p:nvPr/>
        </p:nvSpPr>
        <p:spPr>
          <a:xfrm>
            <a:off x="5774520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90" name="四角形: 角を丸くする 189">
            <a:hlinkHover r:id="" action="ppaction://noaction"/>
            <a:extLst>
              <a:ext uri="{FF2B5EF4-FFF2-40B4-BE49-F238E27FC236}">
                <a16:creationId xmlns:a16="http://schemas.microsoft.com/office/drawing/2014/main" id="{C7850B3B-7814-6A78-7607-452BF6713864}"/>
              </a:ext>
            </a:extLst>
          </p:cNvPr>
          <p:cNvSpPr/>
          <p:nvPr/>
        </p:nvSpPr>
        <p:spPr>
          <a:xfrm>
            <a:off x="7113847" y="6815445"/>
            <a:ext cx="887506" cy="429222"/>
          </a:xfrm>
          <a:prstGeom prst="roundRect">
            <a:avLst>
              <a:gd name="adj" fmla="val 11914"/>
            </a:avLst>
          </a:prstGeom>
          <a:gradFill>
            <a:gsLst>
              <a:gs pos="0">
                <a:srgbClr val="272626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scene3d>
            <a:camera prst="orthographicFront">
              <a:rot lat="60000" lon="60000" rev="0"/>
            </a:camera>
            <a:lightRig rig="threePt" dir="t">
              <a:rot lat="0" lon="0" rev="21240000"/>
            </a:lightRig>
          </a:scene3d>
          <a:sp3d prstMaterial="plastic">
            <a:bevelT w="2286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8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85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pic>
        <p:nvPicPr>
          <p:cNvPr id="195" name="図 194">
            <a:extLst>
              <a:ext uri="{FF2B5EF4-FFF2-40B4-BE49-F238E27FC236}">
                <a16:creationId xmlns:a16="http://schemas.microsoft.com/office/drawing/2014/main" id="{B79331B8-2FB3-E4B0-E925-8A5EE7A11BA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91452" y="6409658"/>
            <a:ext cx="2108891" cy="2029095"/>
          </a:xfrm>
          <a:prstGeom prst="rect">
            <a:avLst/>
          </a:prstGeom>
        </p:spPr>
      </p:pic>
      <p:sp>
        <p:nvSpPr>
          <p:cNvPr id="196" name="楕円 195">
            <a:extLst>
              <a:ext uri="{FF2B5EF4-FFF2-40B4-BE49-F238E27FC236}">
                <a16:creationId xmlns:a16="http://schemas.microsoft.com/office/drawing/2014/main" id="{6438BB51-AC60-BDA7-7BD7-467A86DC5539}"/>
              </a:ext>
            </a:extLst>
          </p:cNvPr>
          <p:cNvSpPr/>
          <p:nvPr/>
        </p:nvSpPr>
        <p:spPr>
          <a:xfrm>
            <a:off x="9770739" y="6797549"/>
            <a:ext cx="895795" cy="889192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7" name="図 196">
            <a:extLst>
              <a:ext uri="{FF2B5EF4-FFF2-40B4-BE49-F238E27FC236}">
                <a16:creationId xmlns:a16="http://schemas.microsoft.com/office/drawing/2014/main" id="{15E93546-20D0-580C-ED6D-2C9FF5098F5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04153" y="6829360"/>
            <a:ext cx="1127858" cy="1085182"/>
          </a:xfrm>
          <a:prstGeom prst="rect">
            <a:avLst/>
          </a:prstGeom>
        </p:spPr>
      </p:pic>
      <p:sp>
        <p:nvSpPr>
          <p:cNvPr id="198" name="楕円 197">
            <a:extLst>
              <a:ext uri="{FF2B5EF4-FFF2-40B4-BE49-F238E27FC236}">
                <a16:creationId xmlns:a16="http://schemas.microsoft.com/office/drawing/2014/main" id="{71E4F760-C2D0-32BD-D295-75431942AB55}"/>
              </a:ext>
            </a:extLst>
          </p:cNvPr>
          <p:cNvSpPr/>
          <p:nvPr/>
        </p:nvSpPr>
        <p:spPr>
          <a:xfrm>
            <a:off x="9987801" y="7013012"/>
            <a:ext cx="461671" cy="458267"/>
          </a:xfrm>
          <a:prstGeom prst="ellipse">
            <a:avLst/>
          </a:prstGeom>
          <a:gradFill>
            <a:gsLst>
              <a:gs pos="100000">
                <a:srgbClr val="FF631D"/>
              </a:gs>
              <a:gs pos="32000">
                <a:srgbClr val="F53C09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199" name="図 198">
            <a:extLst>
              <a:ext uri="{FF2B5EF4-FFF2-40B4-BE49-F238E27FC236}">
                <a16:creationId xmlns:a16="http://schemas.microsoft.com/office/drawing/2014/main" id="{A8511B94-5504-D7EB-1E67-3DC3B1BEB42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63052" y="6409658"/>
            <a:ext cx="2108891" cy="2029095"/>
          </a:xfrm>
          <a:prstGeom prst="rect">
            <a:avLst/>
          </a:prstGeom>
        </p:spPr>
      </p:pic>
      <p:sp>
        <p:nvSpPr>
          <p:cNvPr id="200" name="楕円 199">
            <a:extLst>
              <a:ext uri="{FF2B5EF4-FFF2-40B4-BE49-F238E27FC236}">
                <a16:creationId xmlns:a16="http://schemas.microsoft.com/office/drawing/2014/main" id="{A4AAB2CC-1873-7539-6392-CDCF9729CF50}"/>
              </a:ext>
            </a:extLst>
          </p:cNvPr>
          <p:cNvSpPr/>
          <p:nvPr/>
        </p:nvSpPr>
        <p:spPr>
          <a:xfrm>
            <a:off x="11101243" y="6797549"/>
            <a:ext cx="895795" cy="889192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pic>
        <p:nvPicPr>
          <p:cNvPr id="201" name="図 200">
            <a:extLst>
              <a:ext uri="{FF2B5EF4-FFF2-40B4-BE49-F238E27FC236}">
                <a16:creationId xmlns:a16="http://schemas.microsoft.com/office/drawing/2014/main" id="{FEE85632-8D37-34A8-A2B9-C9D1D0A2D64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artisticBlur radius="2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34657" y="6829360"/>
            <a:ext cx="1127858" cy="1085182"/>
          </a:xfrm>
          <a:prstGeom prst="rect">
            <a:avLst/>
          </a:prstGeom>
        </p:spPr>
      </p:pic>
      <p:sp>
        <p:nvSpPr>
          <p:cNvPr id="202" name="楕円 201">
            <a:extLst>
              <a:ext uri="{FF2B5EF4-FFF2-40B4-BE49-F238E27FC236}">
                <a16:creationId xmlns:a16="http://schemas.microsoft.com/office/drawing/2014/main" id="{94E5D17A-6DEF-9CBB-00E7-53EC9A8CFEBB}"/>
              </a:ext>
            </a:extLst>
          </p:cNvPr>
          <p:cNvSpPr/>
          <p:nvPr/>
        </p:nvSpPr>
        <p:spPr>
          <a:xfrm>
            <a:off x="11318305" y="7013012"/>
            <a:ext cx="461671" cy="458267"/>
          </a:xfrm>
          <a:prstGeom prst="ellipse">
            <a:avLst/>
          </a:prstGeom>
          <a:gradFill>
            <a:gsLst>
              <a:gs pos="0">
                <a:srgbClr val="373535"/>
              </a:gs>
              <a:gs pos="87000">
                <a:srgbClr val="131313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  <a:scene3d>
            <a:camera prst="perspectiveBelow" fov="7200000">
              <a:rot lat="240000" lon="0" rev="0"/>
            </a:camera>
            <a:lightRig rig="twoPt" dir="t">
              <a:rot lat="0" lon="0" rev="6600000"/>
            </a:lightRig>
          </a:scene3d>
          <a:sp3d prstMaterial="plastic">
            <a:bevelT w="25400" h="6350"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" tIns="3600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lete UltraLight" pitchFamily="50" charset="0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8569A40F-7F5F-D545-C800-541C057720BA}"/>
              </a:ext>
            </a:extLst>
          </p:cNvPr>
          <p:cNvSpPr txBox="1"/>
          <p:nvPr/>
        </p:nvSpPr>
        <p:spPr>
          <a:xfrm>
            <a:off x="6049582" y="7773656"/>
            <a:ext cx="5437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LEVEL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4" name="テキスト ボックス 203">
            <a:extLst>
              <a:ext uri="{FF2B5EF4-FFF2-40B4-BE49-F238E27FC236}">
                <a16:creationId xmlns:a16="http://schemas.microsoft.com/office/drawing/2014/main" id="{FCF74B8F-ACDF-FE72-BC95-86E1F3D69027}"/>
              </a:ext>
            </a:extLst>
          </p:cNvPr>
          <p:cNvSpPr txBox="1"/>
          <p:nvPr/>
        </p:nvSpPr>
        <p:spPr>
          <a:xfrm>
            <a:off x="7404334" y="7773656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6B15DD54-FCF8-69DF-FAE1-A188AAD05E3F}"/>
              </a:ext>
            </a:extLst>
          </p:cNvPr>
          <p:cNvSpPr txBox="1"/>
          <p:nvPr/>
        </p:nvSpPr>
        <p:spPr>
          <a:xfrm>
            <a:off x="8766920" y="7773656"/>
            <a:ext cx="46038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TIME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420EC4F1-258B-1F0D-F434-6F467EADFBC6}"/>
              </a:ext>
            </a:extLst>
          </p:cNvPr>
          <p:cNvSpPr txBox="1"/>
          <p:nvPr/>
        </p:nvSpPr>
        <p:spPr>
          <a:xfrm>
            <a:off x="6049582" y="9100247"/>
            <a:ext cx="3962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LPF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7D527C7D-4E48-0887-2DAB-7D3BC6B315A4}"/>
              </a:ext>
            </a:extLst>
          </p:cNvPr>
          <p:cNvSpPr txBox="1"/>
          <p:nvPr/>
        </p:nvSpPr>
        <p:spPr>
          <a:xfrm>
            <a:off x="7404334" y="9100247"/>
            <a:ext cx="4154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HPF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044357E8-6B9D-3B3D-1420-330C187C4CBB}"/>
              </a:ext>
            </a:extLst>
          </p:cNvPr>
          <p:cNvSpPr txBox="1"/>
          <p:nvPr/>
        </p:nvSpPr>
        <p:spPr>
          <a:xfrm>
            <a:off x="8822437" y="9100247"/>
            <a:ext cx="3321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A92CEF36-3A86-7B41-CC98-83A146B90BD2}"/>
              </a:ext>
            </a:extLst>
          </p:cNvPr>
          <p:cNvSpPr txBox="1"/>
          <p:nvPr/>
        </p:nvSpPr>
        <p:spPr>
          <a:xfrm>
            <a:off x="6334703" y="10405300"/>
            <a:ext cx="409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ATK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C1E07E7E-F38E-9FC2-94B3-A83A5549D476}"/>
              </a:ext>
            </a:extLst>
          </p:cNvPr>
          <p:cNvSpPr txBox="1"/>
          <p:nvPr/>
        </p:nvSpPr>
        <p:spPr>
          <a:xfrm>
            <a:off x="7404334" y="10436314"/>
            <a:ext cx="5309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PITCH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25475E3E-19F8-184B-7630-5F77EABCC4FF}"/>
              </a:ext>
            </a:extLst>
          </p:cNvPr>
          <p:cNvSpPr txBox="1"/>
          <p:nvPr/>
        </p:nvSpPr>
        <p:spPr>
          <a:xfrm>
            <a:off x="8766920" y="10436314"/>
            <a:ext cx="42191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PAN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1F5758C4-9A52-A43A-4F9E-81C3A58554C2}"/>
              </a:ext>
            </a:extLst>
          </p:cNvPr>
          <p:cNvSpPr txBox="1"/>
          <p:nvPr/>
        </p:nvSpPr>
        <p:spPr>
          <a:xfrm>
            <a:off x="6049582" y="11781856"/>
            <a:ext cx="49885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TUNE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EFC2695E-5891-39C5-3D08-19D7E6A8BAE0}"/>
              </a:ext>
            </a:extLst>
          </p:cNvPr>
          <p:cNvSpPr txBox="1"/>
          <p:nvPr/>
        </p:nvSpPr>
        <p:spPr>
          <a:xfrm>
            <a:off x="7404334" y="11781856"/>
            <a:ext cx="40267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VEL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8229C539-2907-D7C2-292C-7B3ABBFC65E3}"/>
              </a:ext>
            </a:extLst>
          </p:cNvPr>
          <p:cNvSpPr txBox="1"/>
          <p:nvPr/>
        </p:nvSpPr>
        <p:spPr>
          <a:xfrm>
            <a:off x="8766920" y="11781856"/>
            <a:ext cx="4539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MOD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225" name="グループ化 224">
            <a:extLst>
              <a:ext uri="{FF2B5EF4-FFF2-40B4-BE49-F238E27FC236}">
                <a16:creationId xmlns:a16="http://schemas.microsoft.com/office/drawing/2014/main" id="{0A19AEC0-F642-D223-3171-326C1DC33C29}"/>
              </a:ext>
            </a:extLst>
          </p:cNvPr>
          <p:cNvGrpSpPr/>
          <p:nvPr/>
        </p:nvGrpSpPr>
        <p:grpSpPr>
          <a:xfrm>
            <a:off x="8808965" y="9174243"/>
            <a:ext cx="63438" cy="77526"/>
            <a:chOff x="8846573" y="9128523"/>
            <a:chExt cx="63438" cy="77526"/>
          </a:xfrm>
        </p:grpSpPr>
        <p:cxnSp>
          <p:nvCxnSpPr>
            <p:cNvPr id="222" name="直線コネクタ 221">
              <a:extLst>
                <a:ext uri="{FF2B5EF4-FFF2-40B4-BE49-F238E27FC236}">
                  <a16:creationId xmlns:a16="http://schemas.microsoft.com/office/drawing/2014/main" id="{AEFF2785-B6F7-3948-31D3-9363B515F68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78292" y="9135567"/>
              <a:ext cx="0" cy="63438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3" name="直線コネクタ 222">
              <a:extLst>
                <a:ext uri="{FF2B5EF4-FFF2-40B4-BE49-F238E27FC236}">
                  <a16:creationId xmlns:a16="http://schemas.microsoft.com/office/drawing/2014/main" id="{847342FA-A333-4B57-F3C1-0DEB819E8E65}"/>
                </a:ext>
              </a:extLst>
            </p:cNvPr>
            <p:cNvCxnSpPr>
              <a:cxnSpLocks/>
            </p:cNvCxnSpPr>
            <p:nvPr/>
          </p:nvCxnSpPr>
          <p:spPr>
            <a:xfrm rot="5400000" flipH="1" flipV="1">
              <a:off x="8873392" y="9169432"/>
              <a:ext cx="38998" cy="34236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92476504-8443-4460-6E4C-23704F4B0C8B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8873624" y="9130671"/>
              <a:ext cx="38528" cy="34231"/>
            </a:xfrm>
            <a:prstGeom prst="line">
              <a:avLst/>
            </a:prstGeom>
            <a:noFill/>
            <a:ln w="9525" cap="rnd">
              <a:solidFill>
                <a:srgbClr val="1E1E1E">
                  <a:alpha val="70000"/>
                </a:srgbClr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BB3AAC23-5988-3229-CC29-4732DEB88F58}"/>
              </a:ext>
            </a:extLst>
          </p:cNvPr>
          <p:cNvSpPr txBox="1"/>
          <p:nvPr/>
        </p:nvSpPr>
        <p:spPr>
          <a:xfrm>
            <a:off x="10004882" y="6446301"/>
            <a:ext cx="46198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BPM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C912FFB1-A0C7-A1AD-2827-F0E4D515785E}"/>
              </a:ext>
            </a:extLst>
          </p:cNvPr>
          <p:cNvSpPr txBox="1"/>
          <p:nvPr/>
        </p:nvSpPr>
        <p:spPr>
          <a:xfrm>
            <a:off x="11027930" y="6446301"/>
            <a:ext cx="10326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METRONOME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09FE7FE8-4018-738E-C0D1-B41BB4AE9C65}"/>
              </a:ext>
            </a:extLst>
          </p:cNvPr>
          <p:cNvSpPr txBox="1"/>
          <p:nvPr/>
        </p:nvSpPr>
        <p:spPr>
          <a:xfrm>
            <a:off x="3225062" y="6446301"/>
            <a:ext cx="7248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VOLUME</a:t>
            </a:r>
            <a:endParaRPr kumimoji="0" lang="ja-JP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25FC0648-2182-51B6-4CF7-EF118218C176}"/>
              </a:ext>
            </a:extLst>
          </p:cNvPr>
          <p:cNvSpPr txBox="1"/>
          <p:nvPr/>
        </p:nvSpPr>
        <p:spPr>
          <a:xfrm rot="16200000">
            <a:off x="9334734" y="7655670"/>
            <a:ext cx="4667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GAIN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F53C09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A0C90700-FED9-3D77-821A-C9F7321D6BF2}"/>
              </a:ext>
            </a:extLst>
          </p:cNvPr>
          <p:cNvSpPr txBox="1"/>
          <p:nvPr/>
        </p:nvSpPr>
        <p:spPr>
          <a:xfrm rot="16200000">
            <a:off x="11940327" y="7655670"/>
            <a:ext cx="57579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900" b="0" i="0" u="none" strike="noStrike" kern="1200" cap="none" spc="0" normalizeH="0" baseline="0" noProof="0" dirty="0">
                <a:ln>
                  <a:noFill/>
                </a:ln>
                <a:solidFill>
                  <a:srgbClr val="1E1E1E">
                    <a:alpha val="7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SWING</a:t>
            </a:r>
            <a:endParaRPr kumimoji="0" lang="ja-JP" altLang="en-US" sz="900" b="0" i="0" u="none" strike="noStrike" kern="1200" cap="none" spc="0" normalizeH="0" baseline="0" noProof="0" dirty="0">
              <a:ln>
                <a:noFill/>
              </a:ln>
              <a:solidFill>
                <a:srgbClr val="1E1E1E">
                  <a:alpha val="7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58EE2EE4-0296-66D5-23C7-4A3593839BC2}"/>
              </a:ext>
            </a:extLst>
          </p:cNvPr>
          <p:cNvSpPr/>
          <p:nvPr/>
        </p:nvSpPr>
        <p:spPr>
          <a:xfrm>
            <a:off x="9561408" y="7958230"/>
            <a:ext cx="143932" cy="372123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BE111730-AF9E-379D-3161-4C57D7552CA4}"/>
              </a:ext>
            </a:extLst>
          </p:cNvPr>
          <p:cNvSpPr/>
          <p:nvPr/>
        </p:nvSpPr>
        <p:spPr>
          <a:xfrm flipV="1">
            <a:off x="9561408" y="7233918"/>
            <a:ext cx="143932" cy="359834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F53C09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33F2F403-6000-41B6-996D-3658A6873C92}"/>
              </a:ext>
            </a:extLst>
          </p:cNvPr>
          <p:cNvSpPr/>
          <p:nvPr/>
        </p:nvSpPr>
        <p:spPr>
          <a:xfrm rot="10800000">
            <a:off x="12079194" y="7233917"/>
            <a:ext cx="143932" cy="31080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C63AEE2C-F2E8-3E7C-5816-658C5C9CFD96}"/>
              </a:ext>
            </a:extLst>
          </p:cNvPr>
          <p:cNvSpPr/>
          <p:nvPr/>
        </p:nvSpPr>
        <p:spPr>
          <a:xfrm rot="10800000" flipV="1">
            <a:off x="12079194" y="8004215"/>
            <a:ext cx="143932" cy="326137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E3F462A0-AB21-45F4-2C87-15E24096B1EF}"/>
              </a:ext>
            </a:extLst>
          </p:cNvPr>
          <p:cNvSpPr/>
          <p:nvPr/>
        </p:nvSpPr>
        <p:spPr>
          <a:xfrm rot="5400000">
            <a:off x="8723285" y="5394762"/>
            <a:ext cx="137021" cy="2463451"/>
          </a:xfrm>
          <a:custGeom>
            <a:avLst/>
            <a:gdLst>
              <a:gd name="connsiteX0" fmla="*/ 110613 w 110613"/>
              <a:gd name="connsiteY0" fmla="*/ 368710 h 368710"/>
              <a:gd name="connsiteX1" fmla="*/ 0 w 110613"/>
              <a:gd name="connsiteY1" fmla="*/ 368710 h 368710"/>
              <a:gd name="connsiteX2" fmla="*/ 0 w 110613"/>
              <a:gd name="connsiteY2" fmla="*/ 0 h 36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613" h="368710">
                <a:moveTo>
                  <a:pt x="110613" y="368710"/>
                </a:moveTo>
                <a:lnTo>
                  <a:pt x="0" y="368710"/>
                </a:lnTo>
                <a:lnTo>
                  <a:pt x="0" y="0"/>
                </a:lnTo>
              </a:path>
            </a:pathLst>
          </a:cu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240" name="直線コネクタ 239">
            <a:extLst>
              <a:ext uri="{FF2B5EF4-FFF2-40B4-BE49-F238E27FC236}">
                <a16:creationId xmlns:a16="http://schemas.microsoft.com/office/drawing/2014/main" id="{CA702893-90F2-DCCD-49C9-1570260C9779}"/>
              </a:ext>
            </a:extLst>
          </p:cNvPr>
          <p:cNvCxnSpPr>
            <a:cxnSpLocks/>
          </p:cNvCxnSpPr>
          <p:nvPr/>
        </p:nvCxnSpPr>
        <p:spPr>
          <a:xfrm>
            <a:off x="10463907" y="6557977"/>
            <a:ext cx="568412" cy="0"/>
          </a:xfrm>
          <a:prstGeom prst="line">
            <a:avLst/>
          </a:prstGeom>
          <a:noFill/>
          <a:ln w="12700" cap="rnd">
            <a:solidFill>
              <a:srgbClr val="1E1E1E">
                <a:alpha val="70000"/>
              </a:srgb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3" name="正方形/長方形 242">
            <a:extLst>
              <a:ext uri="{FF2B5EF4-FFF2-40B4-BE49-F238E27FC236}">
                <a16:creationId xmlns:a16="http://schemas.microsoft.com/office/drawing/2014/main" id="{6F40C539-4505-7818-84D4-56E5E1E0E365}"/>
              </a:ext>
            </a:extLst>
          </p:cNvPr>
          <p:cNvSpPr/>
          <p:nvPr/>
        </p:nvSpPr>
        <p:spPr>
          <a:xfrm>
            <a:off x="2639124" y="3638006"/>
            <a:ext cx="9770400" cy="2662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4" name="正方形/長方形 243">
            <a:extLst>
              <a:ext uri="{FF2B5EF4-FFF2-40B4-BE49-F238E27FC236}">
                <a16:creationId xmlns:a16="http://schemas.microsoft.com/office/drawing/2014/main" id="{DE3A870E-97FB-9044-649A-EE3E0C1B6750}"/>
              </a:ext>
            </a:extLst>
          </p:cNvPr>
          <p:cNvSpPr/>
          <p:nvPr/>
        </p:nvSpPr>
        <p:spPr>
          <a:xfrm>
            <a:off x="2650554" y="3638006"/>
            <a:ext cx="184086" cy="2662387"/>
          </a:xfrm>
          <a:prstGeom prst="rect">
            <a:avLst/>
          </a:prstGeom>
          <a:gradFill>
            <a:gsLst>
              <a:gs pos="100000">
                <a:srgbClr val="E2E2E2">
                  <a:alpha val="15000"/>
                </a:srgbClr>
              </a:gs>
              <a:gs pos="0">
                <a:srgbClr val="E2E2E2">
                  <a:alpha val="25000"/>
                </a:srgbClr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1" name="正方形/長方形 20">
            <a:extLst>
              <a:ext uri="{FF2B5EF4-FFF2-40B4-BE49-F238E27FC236}">
                <a16:creationId xmlns:a16="http://schemas.microsoft.com/office/drawing/2014/main" id="{DC07F305-91AD-4FF6-B338-4D2C96DB183A}"/>
              </a:ext>
            </a:extLst>
          </p:cNvPr>
          <p:cNvSpPr/>
          <p:nvPr/>
        </p:nvSpPr>
        <p:spPr>
          <a:xfrm>
            <a:off x="552685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/>
            </a:solidFill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5" name="正方形/長方形 20">
            <a:extLst>
              <a:ext uri="{FF2B5EF4-FFF2-40B4-BE49-F238E27FC236}">
                <a16:creationId xmlns:a16="http://schemas.microsoft.com/office/drawing/2014/main" id="{C6E4F18B-2407-2EEE-92A7-DABD500D6DB0}"/>
              </a:ext>
            </a:extLst>
          </p:cNvPr>
          <p:cNvSpPr/>
          <p:nvPr/>
        </p:nvSpPr>
        <p:spPr>
          <a:xfrm>
            <a:off x="598966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7" name="正方形/長方形 20">
            <a:extLst>
              <a:ext uri="{FF2B5EF4-FFF2-40B4-BE49-F238E27FC236}">
                <a16:creationId xmlns:a16="http://schemas.microsoft.com/office/drawing/2014/main" id="{05591100-2B6E-C086-D811-988F0009F4DF}"/>
              </a:ext>
            </a:extLst>
          </p:cNvPr>
          <p:cNvSpPr/>
          <p:nvPr/>
        </p:nvSpPr>
        <p:spPr>
          <a:xfrm>
            <a:off x="5080876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8" name="正方形/長方形 20">
            <a:extLst>
              <a:ext uri="{FF2B5EF4-FFF2-40B4-BE49-F238E27FC236}">
                <a16:creationId xmlns:a16="http://schemas.microsoft.com/office/drawing/2014/main" id="{9CBA2ADD-3D6F-78A4-A917-76A4CDAFCBB8}"/>
              </a:ext>
            </a:extLst>
          </p:cNvPr>
          <p:cNvSpPr/>
          <p:nvPr/>
        </p:nvSpPr>
        <p:spPr>
          <a:xfrm>
            <a:off x="4643311" y="5049676"/>
            <a:ext cx="314149" cy="78537"/>
          </a:xfrm>
          <a:custGeom>
            <a:avLst/>
            <a:gdLst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0 w 314149"/>
              <a:gd name="connsiteY3" fmla="*/ 78537 h 78537"/>
              <a:gd name="connsiteX4" fmla="*/ 0 w 314149"/>
              <a:gd name="connsiteY4" fmla="*/ 0 h 78537"/>
              <a:gd name="connsiteX0" fmla="*/ 0 w 314149"/>
              <a:gd name="connsiteY0" fmla="*/ 0 h 78537"/>
              <a:gd name="connsiteX1" fmla="*/ 314149 w 314149"/>
              <a:gd name="connsiteY1" fmla="*/ 0 h 78537"/>
              <a:gd name="connsiteX2" fmla="*/ 314149 w 314149"/>
              <a:gd name="connsiteY2" fmla="*/ 78537 h 78537"/>
              <a:gd name="connsiteX3" fmla="*/ 162684 w 314149"/>
              <a:gd name="connsiteY3" fmla="*/ 78537 h 78537"/>
              <a:gd name="connsiteX4" fmla="*/ 0 w 314149"/>
              <a:gd name="connsiteY4" fmla="*/ 78537 h 78537"/>
              <a:gd name="connsiteX5" fmla="*/ 0 w 314149"/>
              <a:gd name="connsiteY5" fmla="*/ 0 h 78537"/>
              <a:gd name="connsiteX0" fmla="*/ 162684 w 314149"/>
              <a:gd name="connsiteY0" fmla="*/ 78537 h 169977"/>
              <a:gd name="connsiteX1" fmla="*/ 0 w 314149"/>
              <a:gd name="connsiteY1" fmla="*/ 78537 h 169977"/>
              <a:gd name="connsiteX2" fmla="*/ 0 w 314149"/>
              <a:gd name="connsiteY2" fmla="*/ 0 h 169977"/>
              <a:gd name="connsiteX3" fmla="*/ 314149 w 314149"/>
              <a:gd name="connsiteY3" fmla="*/ 0 h 169977"/>
              <a:gd name="connsiteX4" fmla="*/ 314149 w 314149"/>
              <a:gd name="connsiteY4" fmla="*/ 78537 h 169977"/>
              <a:gd name="connsiteX5" fmla="*/ 254124 w 314149"/>
              <a:gd name="connsiteY5" fmla="*/ 169977 h 169977"/>
              <a:gd name="connsiteX0" fmla="*/ 162684 w 314149"/>
              <a:gd name="connsiteY0" fmla="*/ 78537 h 78537"/>
              <a:gd name="connsiteX1" fmla="*/ 0 w 314149"/>
              <a:gd name="connsiteY1" fmla="*/ 78537 h 78537"/>
              <a:gd name="connsiteX2" fmla="*/ 0 w 314149"/>
              <a:gd name="connsiteY2" fmla="*/ 0 h 78537"/>
              <a:gd name="connsiteX3" fmla="*/ 314149 w 314149"/>
              <a:gd name="connsiteY3" fmla="*/ 0 h 78537"/>
              <a:gd name="connsiteX4" fmla="*/ 314149 w 314149"/>
              <a:gd name="connsiteY4" fmla="*/ 78537 h 78537"/>
              <a:gd name="connsiteX0" fmla="*/ 0 w 314149"/>
              <a:gd name="connsiteY0" fmla="*/ 78537 h 78537"/>
              <a:gd name="connsiteX1" fmla="*/ 0 w 314149"/>
              <a:gd name="connsiteY1" fmla="*/ 0 h 78537"/>
              <a:gd name="connsiteX2" fmla="*/ 314149 w 314149"/>
              <a:gd name="connsiteY2" fmla="*/ 0 h 78537"/>
              <a:gd name="connsiteX3" fmla="*/ 314149 w 314149"/>
              <a:gd name="connsiteY3" fmla="*/ 78537 h 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149" h="78537">
                <a:moveTo>
                  <a:pt x="0" y="78537"/>
                </a:moveTo>
                <a:lnTo>
                  <a:pt x="0" y="0"/>
                </a:lnTo>
                <a:lnTo>
                  <a:pt x="314149" y="0"/>
                </a:lnTo>
                <a:lnTo>
                  <a:pt x="314149" y="78537"/>
                </a:lnTo>
              </a:path>
            </a:pathLst>
          </a:cu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4089C9F7-E7F9-198A-E4E2-9A459EA8A18F}"/>
              </a:ext>
            </a:extLst>
          </p:cNvPr>
          <p:cNvSpPr/>
          <p:nvPr/>
        </p:nvSpPr>
        <p:spPr>
          <a:xfrm>
            <a:off x="5518441" y="5167482"/>
            <a:ext cx="333784" cy="199148"/>
          </a:xfrm>
          <a:custGeom>
            <a:avLst/>
            <a:gdLst>
              <a:gd name="connsiteX0" fmla="*/ 0 w 333784"/>
              <a:gd name="connsiteY0" fmla="*/ 199148 h 199148"/>
              <a:gd name="connsiteX1" fmla="*/ 47684 w 333784"/>
              <a:gd name="connsiteY1" fmla="*/ 78537 h 199148"/>
              <a:gd name="connsiteX2" fmla="*/ 106587 w 333784"/>
              <a:gd name="connsiteY2" fmla="*/ 70123 h 199148"/>
              <a:gd name="connsiteX3" fmla="*/ 131831 w 333784"/>
              <a:gd name="connsiteY3" fmla="*/ 0 h 199148"/>
              <a:gd name="connsiteX4" fmla="*/ 249637 w 333784"/>
              <a:gd name="connsiteY4" fmla="*/ 190734 h 199148"/>
              <a:gd name="connsiteX5" fmla="*/ 333784 w 333784"/>
              <a:gd name="connsiteY5" fmla="*/ 190734 h 1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784" h="199148">
                <a:moveTo>
                  <a:pt x="0" y="199148"/>
                </a:moveTo>
                <a:lnTo>
                  <a:pt x="47684" y="78537"/>
                </a:lnTo>
                <a:lnTo>
                  <a:pt x="106587" y="70123"/>
                </a:lnTo>
                <a:lnTo>
                  <a:pt x="131831" y="0"/>
                </a:lnTo>
                <a:lnTo>
                  <a:pt x="249637" y="190734"/>
                </a:lnTo>
                <a:lnTo>
                  <a:pt x="333784" y="190734"/>
                </a:lnTo>
              </a:path>
            </a:pathLst>
          </a:custGeom>
          <a:noFill/>
          <a:ln>
            <a:solidFill>
              <a:srgbClr val="31A8E3"/>
            </a:solidFill>
          </a:ln>
          <a:effectLst>
            <a:glow rad="38100">
              <a:srgbClr val="48B1E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E13F11FA-25BB-B8EF-355B-F9066D6755EC}"/>
              </a:ext>
            </a:extLst>
          </p:cNvPr>
          <p:cNvSpPr/>
          <p:nvPr/>
        </p:nvSpPr>
        <p:spPr>
          <a:xfrm>
            <a:off x="5967918" y="4158354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F53C09"/>
            </a:solidFill>
          </a:ln>
          <a:effectLst>
            <a:glow rad="38100">
              <a:srgbClr val="F74431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247" name="グループ化 246">
            <a:extLst>
              <a:ext uri="{FF2B5EF4-FFF2-40B4-BE49-F238E27FC236}">
                <a16:creationId xmlns:a16="http://schemas.microsoft.com/office/drawing/2014/main" id="{55CC8F00-DC54-EF10-6D46-6F5A87458FCB}"/>
              </a:ext>
            </a:extLst>
          </p:cNvPr>
          <p:cNvGrpSpPr/>
          <p:nvPr/>
        </p:nvGrpSpPr>
        <p:grpSpPr>
          <a:xfrm>
            <a:off x="3281056" y="4149686"/>
            <a:ext cx="327389" cy="151678"/>
            <a:chOff x="23180691" y="4103966"/>
            <a:chExt cx="327389" cy="151678"/>
          </a:xfrm>
          <a:effectLst>
            <a:glow rad="38100">
              <a:srgbClr val="F62A16">
                <a:alpha val="35000"/>
              </a:srgbClr>
            </a:glow>
          </a:effectLst>
        </p:grpSpPr>
        <p:sp>
          <p:nvSpPr>
            <p:cNvPr id="242" name="正方形/長方形 241">
              <a:extLst>
                <a:ext uri="{FF2B5EF4-FFF2-40B4-BE49-F238E27FC236}">
                  <a16:creationId xmlns:a16="http://schemas.microsoft.com/office/drawing/2014/main" id="{4D1F45EF-D289-222F-9709-532E093B6F9E}"/>
                </a:ext>
              </a:extLst>
            </p:cNvPr>
            <p:cNvSpPr/>
            <p:nvPr/>
          </p:nvSpPr>
          <p:spPr>
            <a:xfrm>
              <a:off x="23180691" y="4103966"/>
              <a:ext cx="290354" cy="151678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46" name="正方形/長方形 245">
              <a:extLst>
                <a:ext uri="{FF2B5EF4-FFF2-40B4-BE49-F238E27FC236}">
                  <a16:creationId xmlns:a16="http://schemas.microsoft.com/office/drawing/2014/main" id="{379C3BAF-A3CA-337B-4F38-746A75121846}"/>
                </a:ext>
              </a:extLst>
            </p:cNvPr>
            <p:cNvSpPr/>
            <p:nvPr/>
          </p:nvSpPr>
          <p:spPr>
            <a:xfrm>
              <a:off x="23399739" y="4142969"/>
              <a:ext cx="108341" cy="73672"/>
            </a:xfrm>
            <a:prstGeom prst="rect">
              <a:avLst/>
            </a:prstGeom>
            <a:solidFill>
              <a:srgbClr val="F53C0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4686A261-86E5-EF03-8340-133698171B7E}"/>
              </a:ext>
            </a:extLst>
          </p:cNvPr>
          <p:cNvSpPr txBox="1"/>
          <p:nvPr/>
        </p:nvSpPr>
        <p:spPr>
          <a:xfrm>
            <a:off x="5906417" y="4140768"/>
            <a:ext cx="4764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BAR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2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249" name="楕円 248">
            <a:extLst>
              <a:ext uri="{FF2B5EF4-FFF2-40B4-BE49-F238E27FC236}">
                <a16:creationId xmlns:a16="http://schemas.microsoft.com/office/drawing/2014/main" id="{E7FEED85-0E99-A15D-4897-52FF3E4E78C8}"/>
              </a:ext>
            </a:extLst>
          </p:cNvPr>
          <p:cNvSpPr/>
          <p:nvPr/>
        </p:nvSpPr>
        <p:spPr>
          <a:xfrm>
            <a:off x="6404927" y="5055794"/>
            <a:ext cx="310836" cy="310836"/>
          </a:xfrm>
          <a:prstGeom prst="ellipse">
            <a:avLst/>
          </a:prstGeom>
          <a:gradFill flip="none" rotWithShape="1">
            <a:gsLst>
              <a:gs pos="29000">
                <a:srgbClr val="FF5837"/>
              </a:gs>
              <a:gs pos="93000">
                <a:srgbClr val="FD371F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glow rad="38100">
              <a:srgbClr val="F62A16">
                <a:alpha val="20000"/>
              </a:srgb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0" name="二等辺三角形 249">
            <a:extLst>
              <a:ext uri="{FF2B5EF4-FFF2-40B4-BE49-F238E27FC236}">
                <a16:creationId xmlns:a16="http://schemas.microsoft.com/office/drawing/2014/main" id="{980666EB-D5DD-A564-EC15-338C1E5E9628}"/>
              </a:ext>
            </a:extLst>
          </p:cNvPr>
          <p:cNvSpPr/>
          <p:nvPr/>
        </p:nvSpPr>
        <p:spPr>
          <a:xfrm rot="5400000">
            <a:off x="6869317" y="5087927"/>
            <a:ext cx="286021" cy="246570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51" name="正方形/長方形 250">
            <a:extLst>
              <a:ext uri="{FF2B5EF4-FFF2-40B4-BE49-F238E27FC236}">
                <a16:creationId xmlns:a16="http://schemas.microsoft.com/office/drawing/2014/main" id="{EB6B1096-4442-341C-F253-2BFAB46569B4}"/>
              </a:ext>
            </a:extLst>
          </p:cNvPr>
          <p:cNvSpPr/>
          <p:nvPr/>
        </p:nvSpPr>
        <p:spPr>
          <a:xfrm>
            <a:off x="4628820" y="5523453"/>
            <a:ext cx="758389" cy="22968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glow rad="254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SOUND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B8EF91F1-3413-B73A-BA16-FAE23F5DBB13}"/>
              </a:ext>
            </a:extLst>
          </p:cNvPr>
          <p:cNvGrpSpPr/>
          <p:nvPr/>
        </p:nvGrpSpPr>
        <p:grpSpPr>
          <a:xfrm>
            <a:off x="6453411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40" name="グループ化 139">
              <a:extLst>
                <a:ext uri="{FF2B5EF4-FFF2-40B4-BE49-F238E27FC236}">
                  <a16:creationId xmlns:a16="http://schemas.microsoft.com/office/drawing/2014/main" id="{AB7966BC-7D80-B00C-3705-D70531C7ADE0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03FAF643-5F00-1AA3-D209-CAF741000231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07AD14B5-2C74-68A6-4E61-6EA0BCDFB4D6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" name="グループ化 138">
                <a:extLst>
                  <a:ext uri="{FF2B5EF4-FFF2-40B4-BE49-F238E27FC236}">
                    <a16:creationId xmlns:a16="http://schemas.microsoft.com/office/drawing/2014/main" id="{22CE0A01-4BC9-C653-0341-1089142545E6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37" name="フリーフォーム: 図形 136">
                  <a:extLst>
                    <a:ext uri="{FF2B5EF4-FFF2-40B4-BE49-F238E27FC236}">
                      <a16:creationId xmlns:a16="http://schemas.microsoft.com/office/drawing/2014/main" id="{396F6550-AFB6-48EB-71DC-DD7061EEA287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" name="フリーフォーム: 図形 137">
                  <a:extLst>
                    <a:ext uri="{FF2B5EF4-FFF2-40B4-BE49-F238E27FC236}">
                      <a16:creationId xmlns:a16="http://schemas.microsoft.com/office/drawing/2014/main" id="{A6DF3D04-C3F2-A9BE-43CB-960DDCFA145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48" name="グループ化 147">
              <a:extLst>
                <a:ext uri="{FF2B5EF4-FFF2-40B4-BE49-F238E27FC236}">
                  <a16:creationId xmlns:a16="http://schemas.microsoft.com/office/drawing/2014/main" id="{D6741B90-C691-0662-3FB4-C4E5B02858A2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DDE5059F-6CDE-271E-0B7F-CAD0FBC201CC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C5CEBD4D-C746-E4E2-9993-08F6BCDB2C7C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E6C93EFF-F485-5639-3065-65362B6E28ED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152" name="フリーフォーム: 図形 151">
                  <a:extLst>
                    <a:ext uri="{FF2B5EF4-FFF2-40B4-BE49-F238E27FC236}">
                      <a16:creationId xmlns:a16="http://schemas.microsoft.com/office/drawing/2014/main" id="{010AECF9-C294-63E5-73C7-6F74042093C3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" name="フリーフォーム: 図形 152">
                  <a:extLst>
                    <a:ext uri="{FF2B5EF4-FFF2-40B4-BE49-F238E27FC236}">
                      <a16:creationId xmlns:a16="http://schemas.microsoft.com/office/drawing/2014/main" id="{FC47D8EC-3DC9-997D-5B11-0B93BAFF5F4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6D9FF77A-1E80-5297-0C2D-745CA9B52F20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9B7B1262-E321-AE8F-D774-9FC3F998662D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A68416DA-898B-3492-A3CE-7D306770D966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74" name="楕円 173">
            <a:extLst>
              <a:ext uri="{FF2B5EF4-FFF2-40B4-BE49-F238E27FC236}">
                <a16:creationId xmlns:a16="http://schemas.microsoft.com/office/drawing/2014/main" id="{90028CF2-23B4-D987-D942-A46B727FD544}"/>
              </a:ext>
            </a:extLst>
          </p:cNvPr>
          <p:cNvSpPr/>
          <p:nvPr/>
        </p:nvSpPr>
        <p:spPr>
          <a:xfrm>
            <a:off x="6935221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176" name="楕円 175">
            <a:extLst>
              <a:ext uri="{FF2B5EF4-FFF2-40B4-BE49-F238E27FC236}">
                <a16:creationId xmlns:a16="http://schemas.microsoft.com/office/drawing/2014/main" id="{A3FB6B8B-3AF7-9374-9ADB-11C1EDD37D23}"/>
              </a:ext>
            </a:extLst>
          </p:cNvPr>
          <p:cNvSpPr/>
          <p:nvPr/>
        </p:nvSpPr>
        <p:spPr>
          <a:xfrm>
            <a:off x="7478146" y="4827098"/>
            <a:ext cx="59959" cy="5995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38100">
              <a:schemeClr val="bg1">
                <a:alpha val="2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180" name="グループ化 179">
            <a:extLst>
              <a:ext uri="{FF2B5EF4-FFF2-40B4-BE49-F238E27FC236}">
                <a16:creationId xmlns:a16="http://schemas.microsoft.com/office/drawing/2014/main" id="{1212115D-35D4-3569-27C9-297691F8FD03}"/>
              </a:ext>
            </a:extLst>
          </p:cNvPr>
          <p:cNvGrpSpPr/>
          <p:nvPr/>
        </p:nvGrpSpPr>
        <p:grpSpPr>
          <a:xfrm>
            <a:off x="6996336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181" name="グループ化 180">
              <a:extLst>
                <a:ext uri="{FF2B5EF4-FFF2-40B4-BE49-F238E27FC236}">
                  <a16:creationId xmlns:a16="http://schemas.microsoft.com/office/drawing/2014/main" id="{A7D13DE4-9AF5-9AA6-63EF-8AA54E4AACDC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C846A0AE-EBA6-2C4C-54FD-942DB4203E11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2D5896AB-E8CA-5454-C719-E371437C490F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8" name="グループ化 257">
                <a:extLst>
                  <a:ext uri="{FF2B5EF4-FFF2-40B4-BE49-F238E27FC236}">
                    <a16:creationId xmlns:a16="http://schemas.microsoft.com/office/drawing/2014/main" id="{22068F18-2E50-004F-EBC0-9D0314D7C04A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59" name="フリーフォーム: 図形 258">
                  <a:extLst>
                    <a:ext uri="{FF2B5EF4-FFF2-40B4-BE49-F238E27FC236}">
                      <a16:creationId xmlns:a16="http://schemas.microsoft.com/office/drawing/2014/main" id="{B2AF31F2-886F-3E98-2E7D-5EB1CB49051C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0" name="フリーフォーム: 図形 259">
                  <a:extLst>
                    <a:ext uri="{FF2B5EF4-FFF2-40B4-BE49-F238E27FC236}">
                      <a16:creationId xmlns:a16="http://schemas.microsoft.com/office/drawing/2014/main" id="{B8F41FD2-5D2E-7A35-13BD-F243CBA173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82" name="グループ化 181">
              <a:extLst>
                <a:ext uri="{FF2B5EF4-FFF2-40B4-BE49-F238E27FC236}">
                  <a16:creationId xmlns:a16="http://schemas.microsoft.com/office/drawing/2014/main" id="{B3D4891B-8CC2-27C4-8CEA-262116A8CA16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BFE95C02-82F9-E14B-6FA2-35E9828F9676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glow rad="38100">
                  <a:schemeClr val="bg1"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1BEBC714-865A-7FE4-FE21-A0AD695F38E4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36065E1F-47E0-E510-5231-9D1994DBDD2B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20" name="フリーフォーム: 図形 219">
                  <a:extLst>
                    <a:ext uri="{FF2B5EF4-FFF2-40B4-BE49-F238E27FC236}">
                      <a16:creationId xmlns:a16="http://schemas.microsoft.com/office/drawing/2014/main" id="{EC322550-086E-FD34-A249-00099BD8FE06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21" name="フリーフォーム: 図形 220">
                  <a:extLst>
                    <a:ext uri="{FF2B5EF4-FFF2-40B4-BE49-F238E27FC236}">
                      <a16:creationId xmlns:a16="http://schemas.microsoft.com/office/drawing/2014/main" id="{C54101B8-F201-B4E3-CE96-6F4C9C54EC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91" name="グループ化 190">
              <a:extLst>
                <a:ext uri="{FF2B5EF4-FFF2-40B4-BE49-F238E27FC236}">
                  <a16:creationId xmlns:a16="http://schemas.microsoft.com/office/drawing/2014/main" id="{ABC2F461-8859-0ACC-004C-9D36FD4D2375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A7991F2C-6C84-6D15-A1EB-0C38C4128EF5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76128820-A1BC-A411-88EF-ADBB0BC47553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61" name="グループ化 260">
            <a:extLst>
              <a:ext uri="{FF2B5EF4-FFF2-40B4-BE49-F238E27FC236}">
                <a16:creationId xmlns:a16="http://schemas.microsoft.com/office/drawing/2014/main" id="{5C99627F-A820-0232-75DD-8B70110CFF62}"/>
              </a:ext>
            </a:extLst>
          </p:cNvPr>
          <p:cNvGrpSpPr/>
          <p:nvPr/>
        </p:nvGrpSpPr>
        <p:grpSpPr>
          <a:xfrm>
            <a:off x="7539262" y="4199008"/>
            <a:ext cx="480654" cy="680243"/>
            <a:chOff x="26364952" y="4150907"/>
            <a:chExt cx="480654" cy="680243"/>
          </a:xfrm>
          <a:solidFill>
            <a:schemeClr val="bg1">
              <a:alpha val="10000"/>
            </a:schemeClr>
          </a:solidFill>
        </p:grpSpPr>
        <p:grpSp>
          <p:nvGrpSpPr>
            <p:cNvPr id="262" name="グループ化 261">
              <a:extLst>
                <a:ext uri="{FF2B5EF4-FFF2-40B4-BE49-F238E27FC236}">
                  <a16:creationId xmlns:a16="http://schemas.microsoft.com/office/drawing/2014/main" id="{677D9066-174E-4F17-4255-11D495C7EC2D}"/>
                </a:ext>
              </a:extLst>
            </p:cNvPr>
            <p:cNvGrpSpPr/>
            <p:nvPr/>
          </p:nvGrpSpPr>
          <p:grpSpPr>
            <a:xfrm>
              <a:off x="26379662" y="4150907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D1147C08-50E7-D386-B486-581C8D2A6BB8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8E3DBB17-2DAD-D633-608C-702B3E29646D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4" name="グループ化 273">
                <a:extLst>
                  <a:ext uri="{FF2B5EF4-FFF2-40B4-BE49-F238E27FC236}">
                    <a16:creationId xmlns:a16="http://schemas.microsoft.com/office/drawing/2014/main" id="{80070720-A69D-B78E-B2FC-68B8BFD6EB0B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5" name="フリーフォーム: 図形 274">
                  <a:extLst>
                    <a:ext uri="{FF2B5EF4-FFF2-40B4-BE49-F238E27FC236}">
                      <a16:creationId xmlns:a16="http://schemas.microsoft.com/office/drawing/2014/main" id="{59584000-8604-8B4C-ADEC-6502EEF9616C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38BE6CE1-1F96-7DC4-7763-AB10FFA3E5F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9575661-CA20-82BB-83EF-515D6CB95C90}"/>
                </a:ext>
              </a:extLst>
            </p:cNvPr>
            <p:cNvGrpSpPr/>
            <p:nvPr/>
          </p:nvGrpSpPr>
          <p:grpSpPr>
            <a:xfrm rot="10800000">
              <a:off x="26379662" y="4535879"/>
              <a:ext cx="451234" cy="295271"/>
              <a:chOff x="26912314" y="4150907"/>
              <a:chExt cx="451234" cy="295271"/>
            </a:xfrm>
            <a:grpFill/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246A9121-2A23-CF72-547F-DB2480D6107D}"/>
                  </a:ext>
                </a:extLst>
              </p:cNvPr>
              <p:cNvSpPr/>
              <p:nvPr/>
            </p:nvSpPr>
            <p:spPr>
              <a:xfrm rot="16200000">
                <a:off x="27109535" y="4038113"/>
                <a:ext cx="56792" cy="282380"/>
              </a:xfrm>
              <a:custGeom>
                <a:avLst/>
                <a:gdLst>
                  <a:gd name="connsiteX0" fmla="*/ 0 w 56792"/>
                  <a:gd name="connsiteY0" fmla="*/ 232400 h 282380"/>
                  <a:gd name="connsiteX1" fmla="*/ 0 w 56792"/>
                  <a:gd name="connsiteY1" fmla="*/ 49980 h 282380"/>
                  <a:gd name="connsiteX2" fmla="*/ 39023 w 56792"/>
                  <a:gd name="connsiteY2" fmla="*/ 0 h 282380"/>
                  <a:gd name="connsiteX3" fmla="*/ 56792 w 56792"/>
                  <a:gd name="connsiteY3" fmla="*/ 22758 h 282380"/>
                  <a:gd name="connsiteX4" fmla="*/ 56792 w 56792"/>
                  <a:gd name="connsiteY4" fmla="*/ 259622 h 282380"/>
                  <a:gd name="connsiteX5" fmla="*/ 39023 w 56792"/>
                  <a:gd name="connsiteY5" fmla="*/ 282380 h 282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92" h="282380">
                    <a:moveTo>
                      <a:pt x="0" y="232400"/>
                    </a:moveTo>
                    <a:lnTo>
                      <a:pt x="0" y="49980"/>
                    </a:lnTo>
                    <a:lnTo>
                      <a:pt x="39023" y="0"/>
                    </a:lnTo>
                    <a:lnTo>
                      <a:pt x="56792" y="22758"/>
                    </a:lnTo>
                    <a:lnTo>
                      <a:pt x="56792" y="259622"/>
                    </a:lnTo>
                    <a:lnTo>
                      <a:pt x="39023" y="2823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3DF0315-BF1D-5813-0EF4-614B7714BB63}"/>
                  </a:ext>
                </a:extLst>
              </p:cNvPr>
              <p:cNvSpPr/>
              <p:nvPr/>
            </p:nvSpPr>
            <p:spPr>
              <a:xfrm>
                <a:off x="27109535" y="4221956"/>
                <a:ext cx="56792" cy="203880"/>
              </a:xfrm>
              <a:custGeom>
                <a:avLst/>
                <a:gdLst>
                  <a:gd name="connsiteX0" fmla="*/ 0 w 56792"/>
                  <a:gd name="connsiteY0" fmla="*/ 0 h 203880"/>
                  <a:gd name="connsiteX1" fmla="*/ 56792 w 56792"/>
                  <a:gd name="connsiteY1" fmla="*/ 0 h 203880"/>
                  <a:gd name="connsiteX2" fmla="*/ 56792 w 56792"/>
                  <a:gd name="connsiteY2" fmla="*/ 187334 h 203880"/>
                  <a:gd name="connsiteX3" fmla="*/ 28134 w 56792"/>
                  <a:gd name="connsiteY3" fmla="*/ 203880 h 203880"/>
                  <a:gd name="connsiteX4" fmla="*/ 0 w 56792"/>
                  <a:gd name="connsiteY4" fmla="*/ 187636 h 20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792" h="203880">
                    <a:moveTo>
                      <a:pt x="0" y="0"/>
                    </a:moveTo>
                    <a:lnTo>
                      <a:pt x="56792" y="0"/>
                    </a:lnTo>
                    <a:lnTo>
                      <a:pt x="56792" y="187334"/>
                    </a:lnTo>
                    <a:lnTo>
                      <a:pt x="28134" y="203880"/>
                    </a:lnTo>
                    <a:lnTo>
                      <a:pt x="0" y="1876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E6DDC127-2AC5-99A0-9EA1-ADD0C24DB49C}"/>
                  </a:ext>
                </a:extLst>
              </p:cNvPr>
              <p:cNvGrpSpPr/>
              <p:nvPr/>
            </p:nvGrpSpPr>
            <p:grpSpPr>
              <a:xfrm>
                <a:off x="26912314" y="4240609"/>
                <a:ext cx="451234" cy="205569"/>
                <a:chOff x="26912314" y="4235847"/>
                <a:chExt cx="451234" cy="205569"/>
              </a:xfrm>
              <a:grpFill/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3490DE66-0C38-CA78-3453-77B031B8D925}"/>
                    </a:ext>
                  </a:extLst>
                </p:cNvPr>
                <p:cNvSpPr/>
                <p:nvPr/>
              </p:nvSpPr>
              <p:spPr>
                <a:xfrm rot="3600000">
                  <a:off x="27129225" y="4207093"/>
                  <a:ext cx="205569" cy="263077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B27BAA29-6D16-2F4C-0917-135A14229D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7200000" flipV="1">
                  <a:off x="26941039" y="4207231"/>
                  <a:ext cx="205350" cy="262800"/>
                </a:xfrm>
                <a:custGeom>
                  <a:avLst/>
                  <a:gdLst>
                    <a:gd name="connsiteX0" fmla="*/ 0 w 205569"/>
                    <a:gd name="connsiteY0" fmla="*/ 2840 h 263077"/>
                    <a:gd name="connsiteX1" fmla="*/ 7022 w 205569"/>
                    <a:gd name="connsiteY1" fmla="*/ 0 h 263077"/>
                    <a:gd name="connsiteX2" fmla="*/ 205569 w 205569"/>
                    <a:gd name="connsiteY2" fmla="*/ 114632 h 263077"/>
                    <a:gd name="connsiteX3" fmla="*/ 204758 w 205569"/>
                    <a:gd name="connsiteY3" fmla="*/ 116038 h 263077"/>
                    <a:gd name="connsiteX4" fmla="*/ 205258 w 205569"/>
                    <a:gd name="connsiteY4" fmla="*/ 116039 h 263077"/>
                    <a:gd name="connsiteX5" fmla="*/ 205258 w 205569"/>
                    <a:gd name="connsiteY5" fmla="*/ 224366 h 263077"/>
                    <a:gd name="connsiteX6" fmla="*/ 182908 w 205569"/>
                    <a:gd name="connsiteY6" fmla="*/ 263077 h 263077"/>
                    <a:gd name="connsiteX7" fmla="*/ 148467 w 205569"/>
                    <a:gd name="connsiteY7" fmla="*/ 243192 h 263077"/>
                    <a:gd name="connsiteX8" fmla="*/ 148467 w 205569"/>
                    <a:gd name="connsiteY8" fmla="*/ 147241 h 263077"/>
                    <a:gd name="connsiteX9" fmla="*/ 8953 w 205569"/>
                    <a:gd name="connsiteY9" fmla="*/ 66693 h 2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5569" h="263077">
                      <a:moveTo>
                        <a:pt x="0" y="2840"/>
                      </a:moveTo>
                      <a:lnTo>
                        <a:pt x="7022" y="0"/>
                      </a:lnTo>
                      <a:lnTo>
                        <a:pt x="205569" y="114632"/>
                      </a:lnTo>
                      <a:lnTo>
                        <a:pt x="204758" y="116038"/>
                      </a:lnTo>
                      <a:lnTo>
                        <a:pt x="205258" y="116039"/>
                      </a:lnTo>
                      <a:lnTo>
                        <a:pt x="205258" y="224366"/>
                      </a:lnTo>
                      <a:lnTo>
                        <a:pt x="182908" y="263077"/>
                      </a:lnTo>
                      <a:lnTo>
                        <a:pt x="148467" y="243192"/>
                      </a:lnTo>
                      <a:lnTo>
                        <a:pt x="148467" y="147241"/>
                      </a:lnTo>
                      <a:lnTo>
                        <a:pt x="8953" y="6669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glow rad="38100">
                    <a:schemeClr val="bg1">
                      <a:alpha val="20000"/>
                    </a:schemeClr>
                  </a:glow>
                </a:effectLst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ptos" panose="0211000402020202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B9B6E452-F567-8112-2983-952E8EE67A7D}"/>
                </a:ext>
              </a:extLst>
            </p:cNvPr>
            <p:cNvGrpSpPr/>
            <p:nvPr/>
          </p:nvGrpSpPr>
          <p:grpSpPr>
            <a:xfrm>
              <a:off x="26364952" y="4228269"/>
              <a:ext cx="480654" cy="511589"/>
              <a:chOff x="26364952" y="4228269"/>
              <a:chExt cx="480654" cy="511589"/>
            </a:xfrm>
            <a:grpFill/>
          </p:grpSpPr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102E4D07-EFEA-D4EA-D467-AC86C5E45371}"/>
                  </a:ext>
                </a:extLst>
              </p:cNvPr>
              <p:cNvSpPr/>
              <p:nvPr/>
            </p:nvSpPr>
            <p:spPr>
              <a:xfrm>
                <a:off x="26788814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D1C88B45-0D44-CF66-06E8-E8EBC7446DB4}"/>
                  </a:ext>
                </a:extLst>
              </p:cNvPr>
              <p:cNvSpPr/>
              <p:nvPr/>
            </p:nvSpPr>
            <p:spPr>
              <a:xfrm rot="10800000">
                <a:off x="26364952" y="4228269"/>
                <a:ext cx="56792" cy="511589"/>
              </a:xfrm>
              <a:custGeom>
                <a:avLst/>
                <a:gdLst>
                  <a:gd name="connsiteX0" fmla="*/ 0 w 56792"/>
                  <a:gd name="connsiteY0" fmla="*/ 0 h 511589"/>
                  <a:gd name="connsiteX1" fmla="*/ 56792 w 56792"/>
                  <a:gd name="connsiteY1" fmla="*/ 44341 h 511589"/>
                  <a:gd name="connsiteX2" fmla="*/ 56792 w 56792"/>
                  <a:gd name="connsiteY2" fmla="*/ 467247 h 511589"/>
                  <a:gd name="connsiteX3" fmla="*/ 0 w 56792"/>
                  <a:gd name="connsiteY3" fmla="*/ 511589 h 51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792" h="511589">
                    <a:moveTo>
                      <a:pt x="0" y="0"/>
                    </a:moveTo>
                    <a:lnTo>
                      <a:pt x="56792" y="44341"/>
                    </a:lnTo>
                    <a:lnTo>
                      <a:pt x="56792" y="467247"/>
                    </a:lnTo>
                    <a:lnTo>
                      <a:pt x="0" y="51158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297" name="グループ化 296">
            <a:extLst>
              <a:ext uri="{FF2B5EF4-FFF2-40B4-BE49-F238E27FC236}">
                <a16:creationId xmlns:a16="http://schemas.microsoft.com/office/drawing/2014/main" id="{0779F15C-3FEC-4B0F-FFA5-43953077D3C7}"/>
              </a:ext>
            </a:extLst>
          </p:cNvPr>
          <p:cNvGrpSpPr/>
          <p:nvPr/>
        </p:nvGrpSpPr>
        <p:grpSpPr>
          <a:xfrm>
            <a:off x="8214492" y="4587127"/>
            <a:ext cx="232653" cy="327048"/>
            <a:chOff x="28128034" y="4555314"/>
            <a:chExt cx="232653" cy="327048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7CE72F56-40A5-C4BF-2EF7-8369F132CD37}"/>
                </a:ext>
              </a:extLst>
            </p:cNvPr>
            <p:cNvSpPr/>
            <p:nvPr/>
          </p:nvSpPr>
          <p:spPr>
            <a:xfrm>
              <a:off x="28128034" y="4555314"/>
              <a:ext cx="230590" cy="327048"/>
            </a:xfrm>
            <a:custGeom>
              <a:avLst/>
              <a:gdLst>
                <a:gd name="connsiteX0" fmla="*/ 91552 w 244708"/>
                <a:gd name="connsiteY0" fmla="*/ 0 h 347072"/>
                <a:gd name="connsiteX1" fmla="*/ 153160 w 244708"/>
                <a:gd name="connsiteY1" fmla="*/ 0 h 347072"/>
                <a:gd name="connsiteX2" fmla="*/ 244708 w 244708"/>
                <a:gd name="connsiteY2" fmla="*/ 297529 h 347072"/>
                <a:gd name="connsiteX3" fmla="*/ 244708 w 244708"/>
                <a:gd name="connsiteY3" fmla="*/ 347072 h 347072"/>
                <a:gd name="connsiteX4" fmla="*/ 0 w 244708"/>
                <a:gd name="connsiteY4" fmla="*/ 347072 h 347072"/>
                <a:gd name="connsiteX5" fmla="*/ 0 w 244708"/>
                <a:gd name="connsiteY5" fmla="*/ 297542 h 34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708" h="347072">
                  <a:moveTo>
                    <a:pt x="91552" y="0"/>
                  </a:moveTo>
                  <a:lnTo>
                    <a:pt x="153160" y="0"/>
                  </a:lnTo>
                  <a:lnTo>
                    <a:pt x="244708" y="297529"/>
                  </a:lnTo>
                  <a:lnTo>
                    <a:pt x="244708" y="347072"/>
                  </a:lnTo>
                  <a:lnTo>
                    <a:pt x="0" y="347072"/>
                  </a:lnTo>
                  <a:lnTo>
                    <a:pt x="0" y="29754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4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288" name="正方形/長方形 287">
              <a:extLst>
                <a:ext uri="{FF2B5EF4-FFF2-40B4-BE49-F238E27FC236}">
                  <a16:creationId xmlns:a16="http://schemas.microsoft.com/office/drawing/2014/main" id="{B25B09EF-7789-DC40-A65C-8AB17DAF21A9}"/>
                </a:ext>
              </a:extLst>
            </p:cNvPr>
            <p:cNvSpPr/>
            <p:nvPr/>
          </p:nvSpPr>
          <p:spPr>
            <a:xfrm>
              <a:off x="28128034" y="4853562"/>
              <a:ext cx="227891" cy="28800"/>
            </a:xfrm>
            <a:prstGeom prst="rect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EF5E6B75-0428-06D4-F94B-A7DC8387A8AC}"/>
                </a:ext>
              </a:extLst>
            </p:cNvPr>
            <p:cNvCxnSpPr/>
            <p:nvPr/>
          </p:nvCxnSpPr>
          <p:spPr>
            <a:xfrm flipV="1">
              <a:off x="28241625" y="4600573"/>
              <a:ext cx="119062" cy="241081"/>
            </a:xfrm>
            <a:prstGeom prst="line">
              <a:avLst/>
            </a:prstGeom>
            <a:ln w="25400" cap="rnd">
              <a:solidFill>
                <a:srgbClr val="F62A16">
                  <a:alpha val="40000"/>
                </a:srgb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9243AEED-CD27-76B2-7BE2-0F5B97A144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97841" y="4822356"/>
              <a:ext cx="88276" cy="39600"/>
            </a:xfrm>
            <a:custGeom>
              <a:avLst/>
              <a:gdLst>
                <a:gd name="connsiteX0" fmla="*/ 16166 w 134490"/>
                <a:gd name="connsiteY0" fmla="*/ 0 h 60331"/>
                <a:gd name="connsiteX1" fmla="*/ 118324 w 134490"/>
                <a:gd name="connsiteY1" fmla="*/ 0 h 60331"/>
                <a:gd name="connsiteX2" fmla="*/ 134490 w 134490"/>
                <a:gd name="connsiteY2" fmla="*/ 60331 h 60331"/>
                <a:gd name="connsiteX3" fmla="*/ 0 w 134490"/>
                <a:gd name="connsiteY3" fmla="*/ 60331 h 6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490" h="60331">
                  <a:moveTo>
                    <a:pt x="16166" y="0"/>
                  </a:moveTo>
                  <a:lnTo>
                    <a:pt x="118324" y="0"/>
                  </a:lnTo>
                  <a:lnTo>
                    <a:pt x="134490" y="60331"/>
                  </a:lnTo>
                  <a:lnTo>
                    <a:pt x="0" y="60331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42" name="グループ化 341">
            <a:extLst>
              <a:ext uri="{FF2B5EF4-FFF2-40B4-BE49-F238E27FC236}">
                <a16:creationId xmlns:a16="http://schemas.microsoft.com/office/drawing/2014/main" id="{11AEBAE1-0000-0581-3C16-F93287BD2449}"/>
              </a:ext>
            </a:extLst>
          </p:cNvPr>
          <p:cNvGrpSpPr/>
          <p:nvPr/>
        </p:nvGrpSpPr>
        <p:grpSpPr>
          <a:xfrm>
            <a:off x="8170541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13" name="グループ化 312">
              <a:extLst>
                <a:ext uri="{FF2B5EF4-FFF2-40B4-BE49-F238E27FC236}">
                  <a16:creationId xmlns:a16="http://schemas.microsoft.com/office/drawing/2014/main" id="{213D947E-DDD6-BF4E-E81E-FAB23D04A472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298" name="正方形/長方形 297">
                <a:extLst>
                  <a:ext uri="{FF2B5EF4-FFF2-40B4-BE49-F238E27FC236}">
                    <a16:creationId xmlns:a16="http://schemas.microsoft.com/office/drawing/2014/main" id="{9206B32E-9B18-9729-D338-C9729CB8F5E2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9" name="正方形/長方形 298">
                <a:extLst>
                  <a:ext uri="{FF2B5EF4-FFF2-40B4-BE49-F238E27FC236}">
                    <a16:creationId xmlns:a16="http://schemas.microsoft.com/office/drawing/2014/main" id="{74B80B7D-40EF-198D-2676-745A52FEDA0B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正方形/長方形 300">
                <a:extLst>
                  <a:ext uri="{FF2B5EF4-FFF2-40B4-BE49-F238E27FC236}">
                    <a16:creationId xmlns:a16="http://schemas.microsoft.com/office/drawing/2014/main" id="{C58D3639-F7EF-ED49-5189-DD1C12B34F81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正方形/長方形 301">
                <a:extLst>
                  <a:ext uri="{FF2B5EF4-FFF2-40B4-BE49-F238E27FC236}">
                    <a16:creationId xmlns:a16="http://schemas.microsoft.com/office/drawing/2014/main" id="{9C9B8F43-7724-5FF2-033E-788447364A4F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正方形/長方形 302">
                <a:extLst>
                  <a:ext uri="{FF2B5EF4-FFF2-40B4-BE49-F238E27FC236}">
                    <a16:creationId xmlns:a16="http://schemas.microsoft.com/office/drawing/2014/main" id="{A6F1CDEE-4538-D278-D3F0-C48E48D8282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正方形/長方形 303">
                <a:extLst>
                  <a:ext uri="{FF2B5EF4-FFF2-40B4-BE49-F238E27FC236}">
                    <a16:creationId xmlns:a16="http://schemas.microsoft.com/office/drawing/2014/main" id="{48264280-C0CC-1CFA-AAFD-2C3AABA9D897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5" name="正方形/長方形 304">
                <a:extLst>
                  <a:ext uri="{FF2B5EF4-FFF2-40B4-BE49-F238E27FC236}">
                    <a16:creationId xmlns:a16="http://schemas.microsoft.com/office/drawing/2014/main" id="{0BB09133-FE18-E44A-AD35-835E3A5371C3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6" name="正方形/長方形 305">
                <a:extLst>
                  <a:ext uri="{FF2B5EF4-FFF2-40B4-BE49-F238E27FC236}">
                    <a16:creationId xmlns:a16="http://schemas.microsoft.com/office/drawing/2014/main" id="{EFFDA91A-0729-7E8A-3C83-9071DCC992BB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7" name="正方形/長方形 306">
                <a:extLst>
                  <a:ext uri="{FF2B5EF4-FFF2-40B4-BE49-F238E27FC236}">
                    <a16:creationId xmlns:a16="http://schemas.microsoft.com/office/drawing/2014/main" id="{4D7A2CFA-237B-4A89-A193-5F01A5804D31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230FC806-4132-BE5C-6926-F56E71C90FDF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正方形/長方形 308">
                <a:extLst>
                  <a:ext uri="{FF2B5EF4-FFF2-40B4-BE49-F238E27FC236}">
                    <a16:creationId xmlns:a16="http://schemas.microsoft.com/office/drawing/2014/main" id="{40F70862-15C6-4BA1-2FF6-A649DF7AD74E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A467ACFF-F220-7C88-E0E6-0E27D97B1783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正方形/長方形 310">
                <a:extLst>
                  <a:ext uri="{FF2B5EF4-FFF2-40B4-BE49-F238E27FC236}">
                    <a16:creationId xmlns:a16="http://schemas.microsoft.com/office/drawing/2014/main" id="{A3CF9AF0-A2E8-5E65-25F7-F597E518FCAF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71AB6449-37CA-CCD6-50BB-19641BD8A9AA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15" name="正方形/長方形 314">
                <a:extLst>
                  <a:ext uri="{FF2B5EF4-FFF2-40B4-BE49-F238E27FC236}">
                    <a16:creationId xmlns:a16="http://schemas.microsoft.com/office/drawing/2014/main" id="{3D80139F-CD39-BAD2-4A13-2EDAA3697F3C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正方形/長方形 315">
                <a:extLst>
                  <a:ext uri="{FF2B5EF4-FFF2-40B4-BE49-F238E27FC236}">
                    <a16:creationId xmlns:a16="http://schemas.microsoft.com/office/drawing/2014/main" id="{B8176FB8-A994-004A-1BC1-C4A8CBBDE9B7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正方形/長方形 316">
                <a:extLst>
                  <a:ext uri="{FF2B5EF4-FFF2-40B4-BE49-F238E27FC236}">
                    <a16:creationId xmlns:a16="http://schemas.microsoft.com/office/drawing/2014/main" id="{9F175E22-763B-8B8E-9C89-75A540CB3CA2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正方形/長方形 317">
                <a:extLst>
                  <a:ext uri="{FF2B5EF4-FFF2-40B4-BE49-F238E27FC236}">
                    <a16:creationId xmlns:a16="http://schemas.microsoft.com/office/drawing/2014/main" id="{837FA902-7619-5DF1-5D3F-E942B931FD21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9" name="正方形/長方形 318">
                <a:extLst>
                  <a:ext uri="{FF2B5EF4-FFF2-40B4-BE49-F238E27FC236}">
                    <a16:creationId xmlns:a16="http://schemas.microsoft.com/office/drawing/2014/main" id="{0182C008-87BE-589F-0AD7-9C30EDA7049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0" name="正方形/長方形 319">
                <a:extLst>
                  <a:ext uri="{FF2B5EF4-FFF2-40B4-BE49-F238E27FC236}">
                    <a16:creationId xmlns:a16="http://schemas.microsoft.com/office/drawing/2014/main" id="{C8138F1C-E1A4-9D00-4602-3A97158EBAB0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1" name="正方形/長方形 320">
                <a:extLst>
                  <a:ext uri="{FF2B5EF4-FFF2-40B4-BE49-F238E27FC236}">
                    <a16:creationId xmlns:a16="http://schemas.microsoft.com/office/drawing/2014/main" id="{2A58490F-F6D2-ADBB-C0D7-2792548065F5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2" name="正方形/長方形 321">
                <a:extLst>
                  <a:ext uri="{FF2B5EF4-FFF2-40B4-BE49-F238E27FC236}">
                    <a16:creationId xmlns:a16="http://schemas.microsoft.com/office/drawing/2014/main" id="{67C981B3-B8FF-04A5-7E5D-1654FC9E26FA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3" name="正方形/長方形 322">
                <a:extLst>
                  <a:ext uri="{FF2B5EF4-FFF2-40B4-BE49-F238E27FC236}">
                    <a16:creationId xmlns:a16="http://schemas.microsoft.com/office/drawing/2014/main" id="{8139DE32-985C-7318-4D35-2ED22254A7D7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4" name="正方形/長方形 323">
                <a:extLst>
                  <a:ext uri="{FF2B5EF4-FFF2-40B4-BE49-F238E27FC236}">
                    <a16:creationId xmlns:a16="http://schemas.microsoft.com/office/drawing/2014/main" id="{770BC83E-260E-470E-B622-4418CCB01CC4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5" name="正方形/長方形 324">
                <a:extLst>
                  <a:ext uri="{FF2B5EF4-FFF2-40B4-BE49-F238E27FC236}">
                    <a16:creationId xmlns:a16="http://schemas.microsoft.com/office/drawing/2014/main" id="{9E97C867-4335-E3B3-30F2-D96063B31CFB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6" name="正方形/長方形 325">
                <a:extLst>
                  <a:ext uri="{FF2B5EF4-FFF2-40B4-BE49-F238E27FC236}">
                    <a16:creationId xmlns:a16="http://schemas.microsoft.com/office/drawing/2014/main" id="{9B25F6D6-72D8-A6F7-C7EA-3B0A5C742A87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7" name="正方形/長方形 326">
                <a:extLst>
                  <a:ext uri="{FF2B5EF4-FFF2-40B4-BE49-F238E27FC236}">
                    <a16:creationId xmlns:a16="http://schemas.microsoft.com/office/drawing/2014/main" id="{5C86B151-D2A3-F322-38C3-26F99B7C9554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28" name="グループ化 327">
              <a:extLst>
                <a:ext uri="{FF2B5EF4-FFF2-40B4-BE49-F238E27FC236}">
                  <a16:creationId xmlns:a16="http://schemas.microsoft.com/office/drawing/2014/main" id="{301EC2FB-4375-94D5-9498-394F13C405A2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29" name="正方形/長方形 328">
                <a:extLst>
                  <a:ext uri="{FF2B5EF4-FFF2-40B4-BE49-F238E27FC236}">
                    <a16:creationId xmlns:a16="http://schemas.microsoft.com/office/drawing/2014/main" id="{3637ABCC-31DB-EEDD-A65D-104C46D914AD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0" name="正方形/長方形 329">
                <a:extLst>
                  <a:ext uri="{FF2B5EF4-FFF2-40B4-BE49-F238E27FC236}">
                    <a16:creationId xmlns:a16="http://schemas.microsoft.com/office/drawing/2014/main" id="{86ADCDC4-E72A-8D63-8A09-7105D24CCC65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1" name="正方形/長方形 330">
                <a:extLst>
                  <a:ext uri="{FF2B5EF4-FFF2-40B4-BE49-F238E27FC236}">
                    <a16:creationId xmlns:a16="http://schemas.microsoft.com/office/drawing/2014/main" id="{27A95CD8-E888-48C6-8DF2-1D3F789E2920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2" name="正方形/長方形 331">
                <a:extLst>
                  <a:ext uri="{FF2B5EF4-FFF2-40B4-BE49-F238E27FC236}">
                    <a16:creationId xmlns:a16="http://schemas.microsoft.com/office/drawing/2014/main" id="{C0AD6892-7C17-AFFB-5BCE-CF8C54293C63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3" name="正方形/長方形 332">
                <a:extLst>
                  <a:ext uri="{FF2B5EF4-FFF2-40B4-BE49-F238E27FC236}">
                    <a16:creationId xmlns:a16="http://schemas.microsoft.com/office/drawing/2014/main" id="{FCAEB5A0-AD34-30B7-4D91-F01C9A8A134C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4" name="正方形/長方形 333">
                <a:extLst>
                  <a:ext uri="{FF2B5EF4-FFF2-40B4-BE49-F238E27FC236}">
                    <a16:creationId xmlns:a16="http://schemas.microsoft.com/office/drawing/2014/main" id="{CF3B6502-4590-E009-4535-3F4FFB577233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5" name="正方形/長方形 334">
                <a:extLst>
                  <a:ext uri="{FF2B5EF4-FFF2-40B4-BE49-F238E27FC236}">
                    <a16:creationId xmlns:a16="http://schemas.microsoft.com/office/drawing/2014/main" id="{A4E6DC81-505F-8FA6-28B6-935D127CE297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6" name="正方形/長方形 335">
                <a:extLst>
                  <a:ext uri="{FF2B5EF4-FFF2-40B4-BE49-F238E27FC236}">
                    <a16:creationId xmlns:a16="http://schemas.microsoft.com/office/drawing/2014/main" id="{624EE47B-BB13-82DF-8B6A-B32745391D08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7" name="正方形/長方形 336">
                <a:extLst>
                  <a:ext uri="{FF2B5EF4-FFF2-40B4-BE49-F238E27FC236}">
                    <a16:creationId xmlns:a16="http://schemas.microsoft.com/office/drawing/2014/main" id="{B705D1CA-76A9-7FB1-E30D-2DC4D13B7FE2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8" name="正方形/長方形 337">
                <a:extLst>
                  <a:ext uri="{FF2B5EF4-FFF2-40B4-BE49-F238E27FC236}">
                    <a16:creationId xmlns:a16="http://schemas.microsoft.com/office/drawing/2014/main" id="{CCCE5C1D-28A0-3458-2686-0D04F4E76A2D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正方形/長方形 338">
                <a:extLst>
                  <a:ext uri="{FF2B5EF4-FFF2-40B4-BE49-F238E27FC236}">
                    <a16:creationId xmlns:a16="http://schemas.microsoft.com/office/drawing/2014/main" id="{E9F617C5-6537-C662-4812-BAE1A2050AF8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0" name="正方形/長方形 339">
                <a:extLst>
                  <a:ext uri="{FF2B5EF4-FFF2-40B4-BE49-F238E27FC236}">
                    <a16:creationId xmlns:a16="http://schemas.microsoft.com/office/drawing/2014/main" id="{6730E8F6-A3F4-A884-5719-8BACF88851BF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1" name="正方形/長方形 340">
                <a:extLst>
                  <a:ext uri="{FF2B5EF4-FFF2-40B4-BE49-F238E27FC236}">
                    <a16:creationId xmlns:a16="http://schemas.microsoft.com/office/drawing/2014/main" id="{2931EE84-E891-E734-68E6-6717825422F2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43" name="グループ化 342">
            <a:extLst>
              <a:ext uri="{FF2B5EF4-FFF2-40B4-BE49-F238E27FC236}">
                <a16:creationId xmlns:a16="http://schemas.microsoft.com/office/drawing/2014/main" id="{71E52E89-E16A-2188-0E74-0DC867423B24}"/>
              </a:ext>
            </a:extLst>
          </p:cNvPr>
          <p:cNvGrpSpPr/>
          <p:nvPr/>
        </p:nvGrpSpPr>
        <p:grpSpPr>
          <a:xfrm rot="10800000">
            <a:off x="9073035" y="5093705"/>
            <a:ext cx="351375" cy="198037"/>
            <a:chOff x="28070176" y="5047985"/>
            <a:chExt cx="351375" cy="198037"/>
          </a:xfrm>
          <a:effectLst>
            <a:glow rad="25400">
              <a:srgbClr val="F62A16">
                <a:alpha val="40000"/>
              </a:srgbClr>
            </a:glow>
          </a:effectLst>
        </p:grpSpPr>
        <p:grpSp>
          <p:nvGrpSpPr>
            <p:cNvPr id="344" name="グループ化 343">
              <a:extLst>
                <a:ext uri="{FF2B5EF4-FFF2-40B4-BE49-F238E27FC236}">
                  <a16:creationId xmlns:a16="http://schemas.microsoft.com/office/drawing/2014/main" id="{D74D8D1D-6B5B-573B-6BEF-ACB819CF577C}"/>
                </a:ext>
              </a:extLst>
            </p:cNvPr>
            <p:cNvGrpSpPr/>
            <p:nvPr/>
          </p:nvGrpSpPr>
          <p:grpSpPr>
            <a:xfrm>
              <a:off x="28070176" y="5047985"/>
              <a:ext cx="351375" cy="50400"/>
              <a:chOff x="28070176" y="5047986"/>
              <a:chExt cx="351375" cy="55032"/>
            </a:xfrm>
          </p:grpSpPr>
          <p:sp>
            <p:nvSpPr>
              <p:cNvPr id="373" name="正方形/長方形 372">
                <a:extLst>
                  <a:ext uri="{FF2B5EF4-FFF2-40B4-BE49-F238E27FC236}">
                    <a16:creationId xmlns:a16="http://schemas.microsoft.com/office/drawing/2014/main" id="{FC1CB0FB-FE81-8A71-7037-4336F97FEC95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正方形/長方形 373">
                <a:extLst>
                  <a:ext uri="{FF2B5EF4-FFF2-40B4-BE49-F238E27FC236}">
                    <a16:creationId xmlns:a16="http://schemas.microsoft.com/office/drawing/2014/main" id="{C6088E6A-D69B-F0B0-DC53-70E8D92BB0AC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正方形/長方形 374">
                <a:extLst>
                  <a:ext uri="{FF2B5EF4-FFF2-40B4-BE49-F238E27FC236}">
                    <a16:creationId xmlns:a16="http://schemas.microsoft.com/office/drawing/2014/main" id="{9C91C8E9-9AC4-FE4E-BEF2-430A97E42036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6" name="正方形/長方形 375">
                <a:extLst>
                  <a:ext uri="{FF2B5EF4-FFF2-40B4-BE49-F238E27FC236}">
                    <a16:creationId xmlns:a16="http://schemas.microsoft.com/office/drawing/2014/main" id="{B855DEA5-8341-962A-E805-5053E4B7AD68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7" name="正方形/長方形 376">
                <a:extLst>
                  <a:ext uri="{FF2B5EF4-FFF2-40B4-BE49-F238E27FC236}">
                    <a16:creationId xmlns:a16="http://schemas.microsoft.com/office/drawing/2014/main" id="{1A6C8D5F-0A30-A2F8-7A4D-A7E04E8F212E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8" name="正方形/長方形 377">
                <a:extLst>
                  <a:ext uri="{FF2B5EF4-FFF2-40B4-BE49-F238E27FC236}">
                    <a16:creationId xmlns:a16="http://schemas.microsoft.com/office/drawing/2014/main" id="{3213BA3B-4A4C-23ED-9A5E-421892DC74AA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9" name="正方形/長方形 378">
                <a:extLst>
                  <a:ext uri="{FF2B5EF4-FFF2-40B4-BE49-F238E27FC236}">
                    <a16:creationId xmlns:a16="http://schemas.microsoft.com/office/drawing/2014/main" id="{B246941D-55EF-B1F3-4E35-697278FD4406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0" name="正方形/長方形 379">
                <a:extLst>
                  <a:ext uri="{FF2B5EF4-FFF2-40B4-BE49-F238E27FC236}">
                    <a16:creationId xmlns:a16="http://schemas.microsoft.com/office/drawing/2014/main" id="{08610894-8D32-4345-56CE-CA711022AEB6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1" name="正方形/長方形 380">
                <a:extLst>
                  <a:ext uri="{FF2B5EF4-FFF2-40B4-BE49-F238E27FC236}">
                    <a16:creationId xmlns:a16="http://schemas.microsoft.com/office/drawing/2014/main" id="{1D46B114-9BC0-710B-2974-B91916CF454F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2" name="正方形/長方形 381">
                <a:extLst>
                  <a:ext uri="{FF2B5EF4-FFF2-40B4-BE49-F238E27FC236}">
                    <a16:creationId xmlns:a16="http://schemas.microsoft.com/office/drawing/2014/main" id="{E30EFB71-7277-20F0-439F-3AD97B0C37C5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3" name="正方形/長方形 382">
                <a:extLst>
                  <a:ext uri="{FF2B5EF4-FFF2-40B4-BE49-F238E27FC236}">
                    <a16:creationId xmlns:a16="http://schemas.microsoft.com/office/drawing/2014/main" id="{63DFF482-E1F6-8D61-191D-4B92C440F1B3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4" name="正方形/長方形 383">
                <a:extLst>
                  <a:ext uri="{FF2B5EF4-FFF2-40B4-BE49-F238E27FC236}">
                    <a16:creationId xmlns:a16="http://schemas.microsoft.com/office/drawing/2014/main" id="{DC730DC8-242D-A11B-87CC-218C8BBEFCDC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5" name="正方形/長方形 384">
                <a:extLst>
                  <a:ext uri="{FF2B5EF4-FFF2-40B4-BE49-F238E27FC236}">
                    <a16:creationId xmlns:a16="http://schemas.microsoft.com/office/drawing/2014/main" id="{686DC459-064F-85AB-A6CA-A16C5A06496D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5" name="グループ化 344">
              <a:extLst>
                <a:ext uri="{FF2B5EF4-FFF2-40B4-BE49-F238E27FC236}">
                  <a16:creationId xmlns:a16="http://schemas.microsoft.com/office/drawing/2014/main" id="{AD40939B-A728-E3C9-D02D-2486F65497E7}"/>
                </a:ext>
              </a:extLst>
            </p:cNvPr>
            <p:cNvGrpSpPr/>
            <p:nvPr/>
          </p:nvGrpSpPr>
          <p:grpSpPr>
            <a:xfrm>
              <a:off x="28070176" y="5121803"/>
              <a:ext cx="351375" cy="50400"/>
              <a:chOff x="28070176" y="5047986"/>
              <a:chExt cx="351375" cy="55032"/>
            </a:xfrm>
          </p:grpSpPr>
          <p:sp>
            <p:nvSpPr>
              <p:cNvPr id="360" name="正方形/長方形 359">
                <a:extLst>
                  <a:ext uri="{FF2B5EF4-FFF2-40B4-BE49-F238E27FC236}">
                    <a16:creationId xmlns:a16="http://schemas.microsoft.com/office/drawing/2014/main" id="{CC0D065B-6653-6ED8-8DCD-64A5232E22A1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1" name="正方形/長方形 360">
                <a:extLst>
                  <a:ext uri="{FF2B5EF4-FFF2-40B4-BE49-F238E27FC236}">
                    <a16:creationId xmlns:a16="http://schemas.microsoft.com/office/drawing/2014/main" id="{89959AA3-23CC-36E8-CAC3-836E5EE737E6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2" name="正方形/長方形 361">
                <a:extLst>
                  <a:ext uri="{FF2B5EF4-FFF2-40B4-BE49-F238E27FC236}">
                    <a16:creationId xmlns:a16="http://schemas.microsoft.com/office/drawing/2014/main" id="{3679FFA6-2843-715C-EF8B-C5190BFA7D92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3" name="正方形/長方形 362">
                <a:extLst>
                  <a:ext uri="{FF2B5EF4-FFF2-40B4-BE49-F238E27FC236}">
                    <a16:creationId xmlns:a16="http://schemas.microsoft.com/office/drawing/2014/main" id="{3AFE7301-BC4F-81C4-4D04-772EBAB32B9B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4" name="正方形/長方形 363">
                <a:extLst>
                  <a:ext uri="{FF2B5EF4-FFF2-40B4-BE49-F238E27FC236}">
                    <a16:creationId xmlns:a16="http://schemas.microsoft.com/office/drawing/2014/main" id="{D21FA37F-FBB7-4EC3-DD79-6534B01829DE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5" name="正方形/長方形 364">
                <a:extLst>
                  <a:ext uri="{FF2B5EF4-FFF2-40B4-BE49-F238E27FC236}">
                    <a16:creationId xmlns:a16="http://schemas.microsoft.com/office/drawing/2014/main" id="{39A88CDA-12C1-20EA-3F6E-0E91246B0241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6" name="正方形/長方形 365">
                <a:extLst>
                  <a:ext uri="{FF2B5EF4-FFF2-40B4-BE49-F238E27FC236}">
                    <a16:creationId xmlns:a16="http://schemas.microsoft.com/office/drawing/2014/main" id="{5F566A84-D44C-B6EC-3320-31C629CD9C7F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7" name="正方形/長方形 366">
                <a:extLst>
                  <a:ext uri="{FF2B5EF4-FFF2-40B4-BE49-F238E27FC236}">
                    <a16:creationId xmlns:a16="http://schemas.microsoft.com/office/drawing/2014/main" id="{F70D81AE-1B6B-1637-0DA5-7FA69FC140C2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8" name="正方形/長方形 367">
                <a:extLst>
                  <a:ext uri="{FF2B5EF4-FFF2-40B4-BE49-F238E27FC236}">
                    <a16:creationId xmlns:a16="http://schemas.microsoft.com/office/drawing/2014/main" id="{4F26ED38-D131-7AFB-14ED-8C424F45F647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69" name="正方形/長方形 368">
                <a:extLst>
                  <a:ext uri="{FF2B5EF4-FFF2-40B4-BE49-F238E27FC236}">
                    <a16:creationId xmlns:a16="http://schemas.microsoft.com/office/drawing/2014/main" id="{FCC0D22C-BB32-55E3-FF6D-C1A7D2EAC8AC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0" name="正方形/長方形 369">
                <a:extLst>
                  <a:ext uri="{FF2B5EF4-FFF2-40B4-BE49-F238E27FC236}">
                    <a16:creationId xmlns:a16="http://schemas.microsoft.com/office/drawing/2014/main" id="{73ECA64B-8C96-6A63-855D-DEF9761C030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正方形/長方形 370">
                <a:extLst>
                  <a:ext uri="{FF2B5EF4-FFF2-40B4-BE49-F238E27FC236}">
                    <a16:creationId xmlns:a16="http://schemas.microsoft.com/office/drawing/2014/main" id="{8A27A504-8B28-576E-99F7-FA9F9A8A5BC5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正方形/長方形 371">
                <a:extLst>
                  <a:ext uri="{FF2B5EF4-FFF2-40B4-BE49-F238E27FC236}">
                    <a16:creationId xmlns:a16="http://schemas.microsoft.com/office/drawing/2014/main" id="{12F0B3F1-905A-639A-7DAC-28028CC1D35C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46" name="グループ化 345">
              <a:extLst>
                <a:ext uri="{FF2B5EF4-FFF2-40B4-BE49-F238E27FC236}">
                  <a16:creationId xmlns:a16="http://schemas.microsoft.com/office/drawing/2014/main" id="{F3ACECD3-8E31-5288-6314-A1D4E41F7A2A}"/>
                </a:ext>
              </a:extLst>
            </p:cNvPr>
            <p:cNvGrpSpPr/>
            <p:nvPr/>
          </p:nvGrpSpPr>
          <p:grpSpPr>
            <a:xfrm>
              <a:off x="28070176" y="5195622"/>
              <a:ext cx="351375" cy="50400"/>
              <a:chOff x="28070176" y="5047986"/>
              <a:chExt cx="351375" cy="55032"/>
            </a:xfrm>
          </p:grpSpPr>
          <p:sp>
            <p:nvSpPr>
              <p:cNvPr id="347" name="正方形/長方形 346">
                <a:extLst>
                  <a:ext uri="{FF2B5EF4-FFF2-40B4-BE49-F238E27FC236}">
                    <a16:creationId xmlns:a16="http://schemas.microsoft.com/office/drawing/2014/main" id="{1C944D64-68BE-0616-626D-D081994C801F}"/>
                  </a:ext>
                </a:extLst>
              </p:cNvPr>
              <p:cNvSpPr/>
              <p:nvPr/>
            </p:nvSpPr>
            <p:spPr>
              <a:xfrm>
                <a:off x="28070176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8" name="正方形/長方形 347">
                <a:extLst>
                  <a:ext uri="{FF2B5EF4-FFF2-40B4-BE49-F238E27FC236}">
                    <a16:creationId xmlns:a16="http://schemas.microsoft.com/office/drawing/2014/main" id="{33501050-991A-3134-1ADF-73AA16F27E52}"/>
                  </a:ext>
                </a:extLst>
              </p:cNvPr>
              <p:cNvSpPr/>
              <p:nvPr/>
            </p:nvSpPr>
            <p:spPr>
              <a:xfrm>
                <a:off x="284035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3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49" name="正方形/長方形 348">
                <a:extLst>
                  <a:ext uri="{FF2B5EF4-FFF2-40B4-BE49-F238E27FC236}">
                    <a16:creationId xmlns:a16="http://schemas.microsoft.com/office/drawing/2014/main" id="{0B58F88A-8279-1177-3C8E-CF2617A432B0}"/>
                  </a:ext>
                </a:extLst>
              </p:cNvPr>
              <p:cNvSpPr/>
              <p:nvPr/>
            </p:nvSpPr>
            <p:spPr>
              <a:xfrm>
                <a:off x="28355926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0" name="正方形/長方形 349">
                <a:extLst>
                  <a:ext uri="{FF2B5EF4-FFF2-40B4-BE49-F238E27FC236}">
                    <a16:creationId xmlns:a16="http://schemas.microsoft.com/office/drawing/2014/main" id="{14F25D30-60CE-BC69-BFE8-A485555DC6EA}"/>
                  </a:ext>
                </a:extLst>
              </p:cNvPr>
              <p:cNvSpPr/>
              <p:nvPr/>
            </p:nvSpPr>
            <p:spPr>
              <a:xfrm>
                <a:off x="28322588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1" name="正方形/長方形 350">
                <a:extLst>
                  <a:ext uri="{FF2B5EF4-FFF2-40B4-BE49-F238E27FC236}">
                    <a16:creationId xmlns:a16="http://schemas.microsoft.com/office/drawing/2014/main" id="{4BBE3312-6544-F1AD-35E9-775ADA495C61}"/>
                  </a:ext>
                </a:extLst>
              </p:cNvPr>
              <p:cNvSpPr/>
              <p:nvPr/>
            </p:nvSpPr>
            <p:spPr>
              <a:xfrm>
                <a:off x="28289251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7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2" name="正方形/長方形 351">
                <a:extLst>
                  <a:ext uri="{FF2B5EF4-FFF2-40B4-BE49-F238E27FC236}">
                    <a16:creationId xmlns:a16="http://schemas.microsoft.com/office/drawing/2014/main" id="{D8B9EF97-D713-88CB-A09E-73924C322433}"/>
                  </a:ext>
                </a:extLst>
              </p:cNvPr>
              <p:cNvSpPr/>
              <p:nvPr/>
            </p:nvSpPr>
            <p:spPr>
              <a:xfrm>
                <a:off x="28255914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8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3" name="正方形/長方形 352">
                <a:extLst>
                  <a:ext uri="{FF2B5EF4-FFF2-40B4-BE49-F238E27FC236}">
                    <a16:creationId xmlns:a16="http://schemas.microsoft.com/office/drawing/2014/main" id="{7B3E5C02-A0A4-7705-FDC0-17B95CE4B704}"/>
                  </a:ext>
                </a:extLst>
              </p:cNvPr>
              <p:cNvSpPr/>
              <p:nvPr/>
            </p:nvSpPr>
            <p:spPr>
              <a:xfrm>
                <a:off x="28232695" y="5047986"/>
                <a:ext cx="18000" cy="55032"/>
              </a:xfrm>
              <a:prstGeom prst="rect">
                <a:avLst/>
              </a:prstGeom>
              <a:solidFill>
                <a:srgbClr val="F62A16">
                  <a:alpha val="9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4" name="正方形/長方形 353">
                <a:extLst>
                  <a:ext uri="{FF2B5EF4-FFF2-40B4-BE49-F238E27FC236}">
                    <a16:creationId xmlns:a16="http://schemas.microsoft.com/office/drawing/2014/main" id="{0D09545F-27BF-57E1-FA14-D04FC6352C7D}"/>
                  </a:ext>
                </a:extLst>
              </p:cNvPr>
              <p:cNvSpPr/>
              <p:nvPr/>
            </p:nvSpPr>
            <p:spPr>
              <a:xfrm>
                <a:off x="28209478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5" name="正方形/長方形 354">
                <a:extLst>
                  <a:ext uri="{FF2B5EF4-FFF2-40B4-BE49-F238E27FC236}">
                    <a16:creationId xmlns:a16="http://schemas.microsoft.com/office/drawing/2014/main" id="{498E8D46-5B9A-1A1D-2AAB-C2DF5C5C71D6}"/>
                  </a:ext>
                </a:extLst>
              </p:cNvPr>
              <p:cNvSpPr/>
              <p:nvPr/>
            </p:nvSpPr>
            <p:spPr>
              <a:xfrm>
                <a:off x="28093393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6" name="正方形/長方形 355">
                <a:extLst>
                  <a:ext uri="{FF2B5EF4-FFF2-40B4-BE49-F238E27FC236}">
                    <a16:creationId xmlns:a16="http://schemas.microsoft.com/office/drawing/2014/main" id="{C920B993-5FF3-2F51-36DE-87AD5E92ED87}"/>
                  </a:ext>
                </a:extLst>
              </p:cNvPr>
              <p:cNvSpPr/>
              <p:nvPr/>
            </p:nvSpPr>
            <p:spPr>
              <a:xfrm>
                <a:off x="28116610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7" name="正方形/長方形 356">
                <a:extLst>
                  <a:ext uri="{FF2B5EF4-FFF2-40B4-BE49-F238E27FC236}">
                    <a16:creationId xmlns:a16="http://schemas.microsoft.com/office/drawing/2014/main" id="{166D20EA-A094-2B84-B11A-CC4AFB4A34C6}"/>
                  </a:ext>
                </a:extLst>
              </p:cNvPr>
              <p:cNvSpPr/>
              <p:nvPr/>
            </p:nvSpPr>
            <p:spPr>
              <a:xfrm>
                <a:off x="28139827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8" name="正方形/長方形 357">
                <a:extLst>
                  <a:ext uri="{FF2B5EF4-FFF2-40B4-BE49-F238E27FC236}">
                    <a16:creationId xmlns:a16="http://schemas.microsoft.com/office/drawing/2014/main" id="{53B0C837-C22E-2199-3D02-A4C2D8CFAF0D}"/>
                  </a:ext>
                </a:extLst>
              </p:cNvPr>
              <p:cNvSpPr/>
              <p:nvPr/>
            </p:nvSpPr>
            <p:spPr>
              <a:xfrm>
                <a:off x="28163044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59" name="正方形/長方形 358">
                <a:extLst>
                  <a:ext uri="{FF2B5EF4-FFF2-40B4-BE49-F238E27FC236}">
                    <a16:creationId xmlns:a16="http://schemas.microsoft.com/office/drawing/2014/main" id="{3927730C-525C-3599-92C9-65D592D10A84}"/>
                  </a:ext>
                </a:extLst>
              </p:cNvPr>
              <p:cNvSpPr/>
              <p:nvPr/>
            </p:nvSpPr>
            <p:spPr>
              <a:xfrm>
                <a:off x="28186261" y="5047986"/>
                <a:ext cx="18000" cy="55032"/>
              </a:xfrm>
              <a:prstGeom prst="rect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6" name="テキスト ボックス 385">
            <a:extLst>
              <a:ext uri="{FF2B5EF4-FFF2-40B4-BE49-F238E27FC236}">
                <a16:creationId xmlns:a16="http://schemas.microsoft.com/office/drawing/2014/main" id="{0BFF3633-3B2B-E15C-5A53-BA58D7440FAA}"/>
              </a:ext>
            </a:extLst>
          </p:cNvPr>
          <p:cNvSpPr txBox="1"/>
          <p:nvPr/>
        </p:nvSpPr>
        <p:spPr>
          <a:xfrm>
            <a:off x="8525154" y="4993491"/>
            <a:ext cx="5132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4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FX</a:t>
            </a:r>
            <a:endParaRPr kumimoji="0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glow rad="25400">
                  <a:prstClr val="white">
                    <a:alpha val="40000"/>
                  </a:prstClr>
                </a:glow>
              </a:effectLst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470" name="グループ化 469">
            <a:extLst>
              <a:ext uri="{FF2B5EF4-FFF2-40B4-BE49-F238E27FC236}">
                <a16:creationId xmlns:a16="http://schemas.microsoft.com/office/drawing/2014/main" id="{20C49149-55A8-B2DC-ABB6-1DCC4C54BE7E}"/>
              </a:ext>
            </a:extLst>
          </p:cNvPr>
          <p:cNvGrpSpPr/>
          <p:nvPr/>
        </p:nvGrpSpPr>
        <p:grpSpPr>
          <a:xfrm>
            <a:off x="9419624" y="4148351"/>
            <a:ext cx="500458" cy="378737"/>
            <a:chOff x="29319259" y="4102631"/>
            <a:chExt cx="500458" cy="378737"/>
          </a:xfrm>
        </p:grpSpPr>
        <p:grpSp>
          <p:nvGrpSpPr>
            <p:cNvPr id="469" name="グループ化 468">
              <a:extLst>
                <a:ext uri="{FF2B5EF4-FFF2-40B4-BE49-F238E27FC236}">
                  <a16:creationId xmlns:a16="http://schemas.microsoft.com/office/drawing/2014/main" id="{722F7B72-569F-38C8-AB62-C0BEB5D5563E}"/>
                </a:ext>
              </a:extLst>
            </p:cNvPr>
            <p:cNvGrpSpPr/>
            <p:nvPr/>
          </p:nvGrpSpPr>
          <p:grpSpPr>
            <a:xfrm>
              <a:off x="29416509" y="4102631"/>
              <a:ext cx="305959" cy="177317"/>
              <a:chOff x="29427687" y="4109585"/>
              <a:chExt cx="305959" cy="177317"/>
            </a:xfrm>
          </p:grpSpPr>
          <p:sp>
            <p:nvSpPr>
              <p:cNvPr id="387" name="楕円 386">
                <a:extLst>
                  <a:ext uri="{FF2B5EF4-FFF2-40B4-BE49-F238E27FC236}">
                    <a16:creationId xmlns:a16="http://schemas.microsoft.com/office/drawing/2014/main" id="{DA6D426B-4D93-6361-E99B-729429B2FAD0}"/>
                  </a:ext>
                </a:extLst>
              </p:cNvPr>
              <p:cNvSpPr/>
              <p:nvPr/>
            </p:nvSpPr>
            <p:spPr>
              <a:xfrm>
                <a:off x="29556329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F62A16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88" name="楕円 387">
                <a:extLst>
                  <a:ext uri="{FF2B5EF4-FFF2-40B4-BE49-F238E27FC236}">
                    <a16:creationId xmlns:a16="http://schemas.microsoft.com/office/drawing/2014/main" id="{8FBAFE57-10BD-C982-F07A-5C5742A3F565}"/>
                  </a:ext>
                </a:extLst>
              </p:cNvPr>
              <p:cNvSpPr/>
              <p:nvPr/>
            </p:nvSpPr>
            <p:spPr>
              <a:xfrm>
                <a:off x="29427687" y="4109585"/>
                <a:ext cx="177317" cy="177317"/>
              </a:xfrm>
              <a:prstGeom prst="ellipse">
                <a:avLst/>
              </a:prstGeom>
              <a:noFill/>
              <a:ln>
                <a:solidFill>
                  <a:srgbClr val="31A8E3"/>
                </a:solidFill>
              </a:ln>
              <a:effectLst>
                <a:glow rad="25400">
                  <a:schemeClr val="accent2">
                    <a:satMod val="175000"/>
                    <a:alpha val="20000"/>
                  </a:schemeClr>
                </a:glo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89" name="テキスト ボックス 388">
              <a:extLst>
                <a:ext uri="{FF2B5EF4-FFF2-40B4-BE49-F238E27FC236}">
                  <a16:creationId xmlns:a16="http://schemas.microsoft.com/office/drawing/2014/main" id="{C5FFD7A8-6036-B0A0-7061-E0572F2554AD}"/>
                </a:ext>
              </a:extLst>
            </p:cNvPr>
            <p:cNvSpPr txBox="1"/>
            <p:nvPr/>
          </p:nvSpPr>
          <p:spPr>
            <a:xfrm>
              <a:off x="29319259" y="4296702"/>
              <a:ext cx="50045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glow rad="25400">
                      <a:prstClr val="white">
                        <a:alpha val="20000"/>
                      </a:prstClr>
                    </a:glow>
                  </a:effectLst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STEREO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glow rad="25400">
                    <a:prstClr val="white">
                      <a:alpha val="20000"/>
                    </a:prstClr>
                  </a:glow>
                </a:effectLst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968D1BED-59C7-B2C3-770C-5D3AA785E692}"/>
              </a:ext>
            </a:extLst>
          </p:cNvPr>
          <p:cNvGrpSpPr/>
          <p:nvPr/>
        </p:nvGrpSpPr>
        <p:grpSpPr>
          <a:xfrm>
            <a:off x="9960559" y="4140555"/>
            <a:ext cx="783077" cy="791518"/>
            <a:chOff x="30524325" y="4094835"/>
            <a:chExt cx="783077" cy="791518"/>
          </a:xfrm>
          <a:effectLst>
            <a:glow rad="635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401" name="フリーフォーム: 図形 400">
              <a:extLst>
                <a:ext uri="{FF2B5EF4-FFF2-40B4-BE49-F238E27FC236}">
                  <a16:creationId xmlns:a16="http://schemas.microsoft.com/office/drawing/2014/main" id="{E84BDF59-4309-BAE4-C9A7-859F04D7D802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/>
                </a:gs>
                <a:gs pos="78000">
                  <a:srgbClr val="F62A16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2" name="フリーフォーム: 図形 401">
              <a:extLst>
                <a:ext uri="{FF2B5EF4-FFF2-40B4-BE49-F238E27FC236}">
                  <a16:creationId xmlns:a16="http://schemas.microsoft.com/office/drawing/2014/main" id="{B75D538D-7DEC-3F88-7D49-691AC7F70C6C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/>
                </a:gs>
                <a:gs pos="93000">
                  <a:srgbClr val="D42455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5" name="フリーフォーム: 図形 404">
              <a:extLst>
                <a:ext uri="{FF2B5EF4-FFF2-40B4-BE49-F238E27FC236}">
                  <a16:creationId xmlns:a16="http://schemas.microsoft.com/office/drawing/2014/main" id="{24FBD305-361D-A4A4-49DD-66F13DC24603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/>
                </a:gs>
                <a:gs pos="93000">
                  <a:srgbClr val="31A8E3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06" name="フリーフォーム: 図形 405">
              <a:extLst>
                <a:ext uri="{FF2B5EF4-FFF2-40B4-BE49-F238E27FC236}">
                  <a16:creationId xmlns:a16="http://schemas.microsoft.com/office/drawing/2014/main" id="{BC8F9355-DC02-A07C-E5D1-D046208F81C9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/>
                </a:gs>
                <a:gs pos="93000">
                  <a:srgbClr val="FD371F"/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DF9AFBA2-F7CB-A54F-A27D-A7291F3A2934}"/>
              </a:ext>
            </a:extLst>
          </p:cNvPr>
          <p:cNvGrpSpPr/>
          <p:nvPr/>
        </p:nvGrpSpPr>
        <p:grpSpPr>
          <a:xfrm>
            <a:off x="10954854" y="4617364"/>
            <a:ext cx="127991" cy="297414"/>
            <a:chOff x="30854489" y="4564535"/>
            <a:chExt cx="127991" cy="297414"/>
          </a:xfrm>
          <a:effectLst>
            <a:glow rad="25400">
              <a:srgbClr val="E62C61">
                <a:alpha val="20000"/>
              </a:srgbClr>
            </a:glow>
          </a:effectLst>
        </p:grpSpPr>
        <p:grpSp>
          <p:nvGrpSpPr>
            <p:cNvPr id="414" name="グループ化 413">
              <a:extLst>
                <a:ext uri="{FF2B5EF4-FFF2-40B4-BE49-F238E27FC236}">
                  <a16:creationId xmlns:a16="http://schemas.microsoft.com/office/drawing/2014/main" id="{02C65D04-5CD2-AA17-93A7-CA01BB187BDC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</p:grpSpPr>
          <p:sp>
            <p:nvSpPr>
              <p:cNvPr id="408" name="正方形/長方形 407">
                <a:extLst>
                  <a:ext uri="{FF2B5EF4-FFF2-40B4-BE49-F238E27FC236}">
                    <a16:creationId xmlns:a16="http://schemas.microsoft.com/office/drawing/2014/main" id="{525402B4-E912-5940-6EEB-BC94EEE2032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0" name="正方形/長方形 409">
                <a:extLst>
                  <a:ext uri="{FF2B5EF4-FFF2-40B4-BE49-F238E27FC236}">
                    <a16:creationId xmlns:a16="http://schemas.microsoft.com/office/drawing/2014/main" id="{EE0E82A6-736B-5733-A3D2-6F23BE040449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1" name="正方形/長方形 410">
                <a:extLst>
                  <a:ext uri="{FF2B5EF4-FFF2-40B4-BE49-F238E27FC236}">
                    <a16:creationId xmlns:a16="http://schemas.microsoft.com/office/drawing/2014/main" id="{CD366323-D44B-EB81-F07E-3788D6253C30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2" name="正方形/長方形 411">
                <a:extLst>
                  <a:ext uri="{FF2B5EF4-FFF2-40B4-BE49-F238E27FC236}">
                    <a16:creationId xmlns:a16="http://schemas.microsoft.com/office/drawing/2014/main" id="{2DEAD7FF-E888-F2A2-9B60-E1870701D6E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15" name="グループ化 414">
              <a:extLst>
                <a:ext uri="{FF2B5EF4-FFF2-40B4-BE49-F238E27FC236}">
                  <a16:creationId xmlns:a16="http://schemas.microsoft.com/office/drawing/2014/main" id="{AFFF5DF5-660E-7570-C4B1-2E0E52529DFA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</p:grpSpPr>
          <p:sp>
            <p:nvSpPr>
              <p:cNvPr id="416" name="正方形/長方形 415">
                <a:extLst>
                  <a:ext uri="{FF2B5EF4-FFF2-40B4-BE49-F238E27FC236}">
                    <a16:creationId xmlns:a16="http://schemas.microsoft.com/office/drawing/2014/main" id="{B1E17B62-FE5B-222B-6320-383B072BC03D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7" name="正方形/長方形 416">
                <a:extLst>
                  <a:ext uri="{FF2B5EF4-FFF2-40B4-BE49-F238E27FC236}">
                    <a16:creationId xmlns:a16="http://schemas.microsoft.com/office/drawing/2014/main" id="{C2BF5A12-FAAE-F903-2D84-CC171E4EA4C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8" name="正方形/長方形 417">
                <a:extLst>
                  <a:ext uri="{FF2B5EF4-FFF2-40B4-BE49-F238E27FC236}">
                    <a16:creationId xmlns:a16="http://schemas.microsoft.com/office/drawing/2014/main" id="{03E426CB-75A6-81B0-73CC-EA74BF40BDC4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19" name="正方形/長方形 418">
                <a:extLst>
                  <a:ext uri="{FF2B5EF4-FFF2-40B4-BE49-F238E27FC236}">
                    <a16:creationId xmlns:a16="http://schemas.microsoft.com/office/drawing/2014/main" id="{7E4A611C-A93F-3553-D6B3-A29858714BF4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solidFill>
                <a:srgbClr val="E62C6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1" name="グループ化 420">
            <a:extLst>
              <a:ext uri="{FF2B5EF4-FFF2-40B4-BE49-F238E27FC236}">
                <a16:creationId xmlns:a16="http://schemas.microsoft.com/office/drawing/2014/main" id="{D0D55872-03FA-77E2-33E5-1DF1A56270CE}"/>
              </a:ext>
            </a:extLst>
          </p:cNvPr>
          <p:cNvGrpSpPr/>
          <p:nvPr/>
        </p:nvGrpSpPr>
        <p:grpSpPr>
          <a:xfrm>
            <a:off x="10954854" y="5059013"/>
            <a:ext cx="127991" cy="297414"/>
            <a:chOff x="30854489" y="4564535"/>
            <a:chExt cx="127991" cy="297414"/>
          </a:xfrm>
          <a:solidFill>
            <a:srgbClr val="48B1E6"/>
          </a:solidFill>
          <a:effectLst>
            <a:glow rad="38100">
              <a:srgbClr val="48B1E6">
                <a:alpha val="20000"/>
              </a:srgbClr>
            </a:glow>
          </a:effectLst>
        </p:grpSpPr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DEB9CAE3-3D45-4850-2C30-97C3FD577439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8" name="正方形/長方形 427">
                <a:extLst>
                  <a:ext uri="{FF2B5EF4-FFF2-40B4-BE49-F238E27FC236}">
                    <a16:creationId xmlns:a16="http://schemas.microsoft.com/office/drawing/2014/main" id="{CE28D95A-ADFD-CF5E-0308-AF115B24E0EC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9" name="正方形/長方形 428">
                <a:extLst>
                  <a:ext uri="{FF2B5EF4-FFF2-40B4-BE49-F238E27FC236}">
                    <a16:creationId xmlns:a16="http://schemas.microsoft.com/office/drawing/2014/main" id="{BA103CDD-3E06-482C-FDE1-B2F53C207614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0" name="正方形/長方形 429">
                <a:extLst>
                  <a:ext uri="{FF2B5EF4-FFF2-40B4-BE49-F238E27FC236}">
                    <a16:creationId xmlns:a16="http://schemas.microsoft.com/office/drawing/2014/main" id="{C9542535-4EDD-1268-87FA-6330ED2E7A33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1A5473CD-6510-8B7F-0247-FC2B6AADADBD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23" name="グループ化 422">
              <a:extLst>
                <a:ext uri="{FF2B5EF4-FFF2-40B4-BE49-F238E27FC236}">
                  <a16:creationId xmlns:a16="http://schemas.microsoft.com/office/drawing/2014/main" id="{31F6CFBE-5630-3AB7-47A0-0EBBC0C5BCE4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24" name="正方形/長方形 423">
                <a:extLst>
                  <a:ext uri="{FF2B5EF4-FFF2-40B4-BE49-F238E27FC236}">
                    <a16:creationId xmlns:a16="http://schemas.microsoft.com/office/drawing/2014/main" id="{32D42DC5-0BDF-FE5B-9D05-3A8DFC306AAF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正方形/長方形 424">
                <a:extLst>
                  <a:ext uri="{FF2B5EF4-FFF2-40B4-BE49-F238E27FC236}">
                    <a16:creationId xmlns:a16="http://schemas.microsoft.com/office/drawing/2014/main" id="{787E514B-CA29-C7CA-AEEF-8C22B3B4F2A7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正方形/長方形 425">
                <a:extLst>
                  <a:ext uri="{FF2B5EF4-FFF2-40B4-BE49-F238E27FC236}">
                    <a16:creationId xmlns:a16="http://schemas.microsoft.com/office/drawing/2014/main" id="{C6CEF7EC-4DCB-DAA3-961D-A98024DDCC9C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7" name="正方形/長方形 426">
                <a:extLst>
                  <a:ext uri="{FF2B5EF4-FFF2-40B4-BE49-F238E27FC236}">
                    <a16:creationId xmlns:a16="http://schemas.microsoft.com/office/drawing/2014/main" id="{CFB658D8-505A-7C42-5DD7-066AE12F920A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32" name="グループ化 431">
            <a:extLst>
              <a:ext uri="{FF2B5EF4-FFF2-40B4-BE49-F238E27FC236}">
                <a16:creationId xmlns:a16="http://schemas.microsoft.com/office/drawing/2014/main" id="{789335C6-0B0A-4039-E472-D385AF7797D5}"/>
              </a:ext>
            </a:extLst>
          </p:cNvPr>
          <p:cNvGrpSpPr/>
          <p:nvPr/>
        </p:nvGrpSpPr>
        <p:grpSpPr>
          <a:xfrm>
            <a:off x="10954854" y="5500663"/>
            <a:ext cx="127991" cy="297414"/>
            <a:chOff x="30854489" y="4564535"/>
            <a:chExt cx="127991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433" name="グループ化 432">
              <a:extLst>
                <a:ext uri="{FF2B5EF4-FFF2-40B4-BE49-F238E27FC236}">
                  <a16:creationId xmlns:a16="http://schemas.microsoft.com/office/drawing/2014/main" id="{152AA1BF-687D-00DC-BA89-831245DA0963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9" name="正方形/長方形 438">
                <a:extLst>
                  <a:ext uri="{FF2B5EF4-FFF2-40B4-BE49-F238E27FC236}">
                    <a16:creationId xmlns:a16="http://schemas.microsoft.com/office/drawing/2014/main" id="{304CE97D-6389-4778-68C3-DD0E0CCF529A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正方形/長方形 439">
                <a:extLst>
                  <a:ext uri="{FF2B5EF4-FFF2-40B4-BE49-F238E27FC236}">
                    <a16:creationId xmlns:a16="http://schemas.microsoft.com/office/drawing/2014/main" id="{C70ECD3A-6692-3C17-8155-58F1BE722A76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正方形/長方形 440">
                <a:extLst>
                  <a:ext uri="{FF2B5EF4-FFF2-40B4-BE49-F238E27FC236}">
                    <a16:creationId xmlns:a16="http://schemas.microsoft.com/office/drawing/2014/main" id="{8E2168BF-4991-686A-9A23-C45A19C5B938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正方形/長方形 441">
                <a:extLst>
                  <a:ext uri="{FF2B5EF4-FFF2-40B4-BE49-F238E27FC236}">
                    <a16:creationId xmlns:a16="http://schemas.microsoft.com/office/drawing/2014/main" id="{DD3DEBCF-A257-955D-D371-E496BA9460BC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34" name="グループ化 433">
              <a:extLst>
                <a:ext uri="{FF2B5EF4-FFF2-40B4-BE49-F238E27FC236}">
                  <a16:creationId xmlns:a16="http://schemas.microsoft.com/office/drawing/2014/main" id="{48E87F1C-E87D-CFB3-23F6-0FDFE1261798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35" name="正方形/長方形 434">
                <a:extLst>
                  <a:ext uri="{FF2B5EF4-FFF2-40B4-BE49-F238E27FC236}">
                    <a16:creationId xmlns:a16="http://schemas.microsoft.com/office/drawing/2014/main" id="{5377A863-B8CE-01AF-DC87-0384D33B64EB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6" name="正方形/長方形 435">
                <a:extLst>
                  <a:ext uri="{FF2B5EF4-FFF2-40B4-BE49-F238E27FC236}">
                    <a16:creationId xmlns:a16="http://schemas.microsoft.com/office/drawing/2014/main" id="{C989DE66-22D6-A40D-33BF-13B31112EBB3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正方形/長方形 436">
                <a:extLst>
                  <a:ext uri="{FF2B5EF4-FFF2-40B4-BE49-F238E27FC236}">
                    <a16:creationId xmlns:a16="http://schemas.microsoft.com/office/drawing/2014/main" id="{084961A2-54DB-B455-5CEC-23830C663862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正方形/長方形 437">
                <a:extLst>
                  <a:ext uri="{FF2B5EF4-FFF2-40B4-BE49-F238E27FC236}">
                    <a16:creationId xmlns:a16="http://schemas.microsoft.com/office/drawing/2014/main" id="{BB21B0DA-52A1-C27A-1D8D-9909ABA6BCC9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B48E7235-4C02-3AC2-8451-2B689EF89409}"/>
              </a:ext>
            </a:extLst>
          </p:cNvPr>
          <p:cNvGrpSpPr/>
          <p:nvPr/>
        </p:nvGrpSpPr>
        <p:grpSpPr>
          <a:xfrm>
            <a:off x="10954854" y="4175715"/>
            <a:ext cx="127991" cy="297414"/>
            <a:chOff x="30854489" y="4564535"/>
            <a:chExt cx="127991" cy="297414"/>
          </a:xfrm>
          <a:solidFill>
            <a:srgbClr val="F62A16">
              <a:alpha val="10000"/>
            </a:srgbClr>
          </a:solidFill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A42CFB08-D574-47DD-C680-1B30F9C54328}"/>
                </a:ext>
              </a:extLst>
            </p:cNvPr>
            <p:cNvGrpSpPr/>
            <p:nvPr/>
          </p:nvGrpSpPr>
          <p:grpSpPr>
            <a:xfrm>
              <a:off x="30854489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50" name="正方形/長方形 449">
                <a:extLst>
                  <a:ext uri="{FF2B5EF4-FFF2-40B4-BE49-F238E27FC236}">
                    <a16:creationId xmlns:a16="http://schemas.microsoft.com/office/drawing/2014/main" id="{C411A66B-8143-C393-9B5B-BEE9D4AE4193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1" name="正方形/長方形 450">
                <a:extLst>
                  <a:ext uri="{FF2B5EF4-FFF2-40B4-BE49-F238E27FC236}">
                    <a16:creationId xmlns:a16="http://schemas.microsoft.com/office/drawing/2014/main" id="{69BD78B1-18DF-B3F1-5DEF-619CFD4D5810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2" name="正方形/長方形 451">
                <a:extLst>
                  <a:ext uri="{FF2B5EF4-FFF2-40B4-BE49-F238E27FC236}">
                    <a16:creationId xmlns:a16="http://schemas.microsoft.com/office/drawing/2014/main" id="{4E8188E5-365F-5E3D-3DF2-61071D31A4D5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53" name="正方形/長方形 452">
                <a:extLst>
                  <a:ext uri="{FF2B5EF4-FFF2-40B4-BE49-F238E27FC236}">
                    <a16:creationId xmlns:a16="http://schemas.microsoft.com/office/drawing/2014/main" id="{5A9A5E3B-70A9-13DC-E882-67D5A1954F29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430CBF74-C5E1-FB58-E864-A18F83D1BAE3}"/>
                </a:ext>
              </a:extLst>
            </p:cNvPr>
            <p:cNvGrpSpPr/>
            <p:nvPr/>
          </p:nvGrpSpPr>
          <p:grpSpPr>
            <a:xfrm>
              <a:off x="30934465" y="4564535"/>
              <a:ext cx="48015" cy="297414"/>
              <a:chOff x="30854489" y="4564535"/>
              <a:chExt cx="48015" cy="297414"/>
            </a:xfrm>
            <a:grpFill/>
          </p:grpSpPr>
          <p:sp>
            <p:nvSpPr>
              <p:cNvPr id="446" name="正方形/長方形 445">
                <a:extLst>
                  <a:ext uri="{FF2B5EF4-FFF2-40B4-BE49-F238E27FC236}">
                    <a16:creationId xmlns:a16="http://schemas.microsoft.com/office/drawing/2014/main" id="{6175E7F2-A137-30F6-6DE4-97A0E263ECA7}"/>
                  </a:ext>
                </a:extLst>
              </p:cNvPr>
              <p:cNvSpPr/>
              <p:nvPr/>
            </p:nvSpPr>
            <p:spPr>
              <a:xfrm>
                <a:off x="30854489" y="4564535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7" name="正方形/長方形 446">
                <a:extLst>
                  <a:ext uri="{FF2B5EF4-FFF2-40B4-BE49-F238E27FC236}">
                    <a16:creationId xmlns:a16="http://schemas.microsoft.com/office/drawing/2014/main" id="{487B2ED7-561A-655F-DD05-2C623E818ED8}"/>
                  </a:ext>
                </a:extLst>
              </p:cNvPr>
              <p:cNvSpPr/>
              <p:nvPr/>
            </p:nvSpPr>
            <p:spPr>
              <a:xfrm>
                <a:off x="30854489" y="4647668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8" name="正方形/長方形 447">
                <a:extLst>
                  <a:ext uri="{FF2B5EF4-FFF2-40B4-BE49-F238E27FC236}">
                    <a16:creationId xmlns:a16="http://schemas.microsoft.com/office/drawing/2014/main" id="{F0DAD161-D5D2-F06A-F8F1-A77BBA496A83}"/>
                  </a:ext>
                </a:extLst>
              </p:cNvPr>
              <p:cNvSpPr/>
              <p:nvPr/>
            </p:nvSpPr>
            <p:spPr>
              <a:xfrm>
                <a:off x="30854489" y="4730801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9" name="正方形/長方形 448">
                <a:extLst>
                  <a:ext uri="{FF2B5EF4-FFF2-40B4-BE49-F238E27FC236}">
                    <a16:creationId xmlns:a16="http://schemas.microsoft.com/office/drawing/2014/main" id="{0D9D3200-02E8-AFA6-A550-4916333034CB}"/>
                  </a:ext>
                </a:extLst>
              </p:cNvPr>
              <p:cNvSpPr/>
              <p:nvPr/>
            </p:nvSpPr>
            <p:spPr>
              <a:xfrm>
                <a:off x="30854489" y="4813934"/>
                <a:ext cx="48015" cy="4801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6FEADEB8-4CAB-9C0E-B580-BF9E9B7B4E50}"/>
              </a:ext>
            </a:extLst>
          </p:cNvPr>
          <p:cNvGrpSpPr/>
          <p:nvPr/>
        </p:nvGrpSpPr>
        <p:grpSpPr>
          <a:xfrm>
            <a:off x="11322829" y="4140555"/>
            <a:ext cx="783077" cy="791518"/>
            <a:chOff x="30524325" y="4094835"/>
            <a:chExt cx="783077" cy="791518"/>
          </a:xfrm>
        </p:grpSpPr>
        <p:sp>
          <p:nvSpPr>
            <p:cNvPr id="455" name="フリーフォーム: 図形 454">
              <a:extLst>
                <a:ext uri="{FF2B5EF4-FFF2-40B4-BE49-F238E27FC236}">
                  <a16:creationId xmlns:a16="http://schemas.microsoft.com/office/drawing/2014/main" id="{3899B4D4-4E18-9EA6-2015-55DAD0AE91FA}"/>
                </a:ext>
              </a:extLst>
            </p:cNvPr>
            <p:cNvSpPr/>
            <p:nvPr/>
          </p:nvSpPr>
          <p:spPr>
            <a:xfrm>
              <a:off x="3052432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74431">
                    <a:alpha val="10000"/>
                  </a:srgbClr>
                </a:gs>
                <a:gs pos="78000">
                  <a:srgbClr val="F62A16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6" name="フリーフォーム: 図形 455">
              <a:extLst>
                <a:ext uri="{FF2B5EF4-FFF2-40B4-BE49-F238E27FC236}">
                  <a16:creationId xmlns:a16="http://schemas.microsoft.com/office/drawing/2014/main" id="{16F08B83-D011-33CC-2ABD-61281CD73EF4}"/>
                </a:ext>
              </a:extLst>
            </p:cNvPr>
            <p:cNvSpPr/>
            <p:nvPr/>
          </p:nvSpPr>
          <p:spPr>
            <a:xfrm rot="5400000">
              <a:off x="30972785" y="4095248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E62C61">
                    <a:alpha val="10000"/>
                  </a:srgbClr>
                </a:gs>
                <a:gs pos="93000">
                  <a:srgbClr val="D42455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7" name="フリーフォーム: 図形 456">
              <a:extLst>
                <a:ext uri="{FF2B5EF4-FFF2-40B4-BE49-F238E27FC236}">
                  <a16:creationId xmlns:a16="http://schemas.microsoft.com/office/drawing/2014/main" id="{1E7DEA5A-831F-B444-8532-F8F4B0C035D8}"/>
                </a:ext>
              </a:extLst>
            </p:cNvPr>
            <p:cNvSpPr/>
            <p:nvPr/>
          </p:nvSpPr>
          <p:spPr>
            <a:xfrm rot="10800000">
              <a:off x="3097237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48B1E6">
                    <a:alpha val="10000"/>
                  </a:srgbClr>
                </a:gs>
                <a:gs pos="93000">
                  <a:srgbClr val="31A8E3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58" name="フリーフォーム: 図形 457">
              <a:extLst>
                <a:ext uri="{FF2B5EF4-FFF2-40B4-BE49-F238E27FC236}">
                  <a16:creationId xmlns:a16="http://schemas.microsoft.com/office/drawing/2014/main" id="{F5ADCA7E-9D5F-5E0C-56DE-9CCCA8AAEAC0}"/>
                </a:ext>
              </a:extLst>
            </p:cNvPr>
            <p:cNvSpPr/>
            <p:nvPr/>
          </p:nvSpPr>
          <p:spPr>
            <a:xfrm rot="16200000">
              <a:off x="30523912" y="4551736"/>
              <a:ext cx="335030" cy="334204"/>
            </a:xfrm>
            <a:custGeom>
              <a:avLst/>
              <a:gdLst>
                <a:gd name="connsiteX0" fmla="*/ 322072 w 322072"/>
                <a:gd name="connsiteY0" fmla="*/ 0 h 321277"/>
                <a:gd name="connsiteX1" fmla="*/ 322072 w 322072"/>
                <a:gd name="connsiteY1" fmla="*/ 194172 h 321277"/>
                <a:gd name="connsiteX2" fmla="*/ 306416 w 322072"/>
                <a:gd name="connsiteY2" fmla="*/ 197333 h 321277"/>
                <a:gd name="connsiteX3" fmla="*/ 216892 w 322072"/>
                <a:gd name="connsiteY3" fmla="*/ 271056 h 321277"/>
                <a:gd name="connsiteX4" fmla="*/ 192748 w 322072"/>
                <a:gd name="connsiteY4" fmla="*/ 321277 h 321277"/>
                <a:gd name="connsiteX5" fmla="*/ 0 w 322072"/>
                <a:gd name="connsiteY5" fmla="*/ 321277 h 321277"/>
                <a:gd name="connsiteX6" fmla="*/ 502 w 322072"/>
                <a:gd name="connsiteY6" fmla="*/ 315571 h 321277"/>
                <a:gd name="connsiteX7" fmla="*/ 306774 w 322072"/>
                <a:gd name="connsiteY7" fmla="*/ 1543 h 3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072" h="321277">
                  <a:moveTo>
                    <a:pt x="322072" y="0"/>
                  </a:moveTo>
                  <a:lnTo>
                    <a:pt x="322072" y="194172"/>
                  </a:lnTo>
                  <a:lnTo>
                    <a:pt x="306416" y="197333"/>
                  </a:lnTo>
                  <a:cubicBezTo>
                    <a:pt x="269900" y="212778"/>
                    <a:pt x="238832" y="238580"/>
                    <a:pt x="216892" y="271056"/>
                  </a:cubicBezTo>
                  <a:lnTo>
                    <a:pt x="192748" y="321277"/>
                  </a:lnTo>
                  <a:lnTo>
                    <a:pt x="0" y="321277"/>
                  </a:lnTo>
                  <a:lnTo>
                    <a:pt x="502" y="315571"/>
                  </a:lnTo>
                  <a:cubicBezTo>
                    <a:pt x="28608" y="158223"/>
                    <a:pt x="150782" y="33463"/>
                    <a:pt x="306774" y="1543"/>
                  </a:cubicBezTo>
                  <a:close/>
                </a:path>
              </a:pathLst>
            </a:custGeom>
            <a:gradFill>
              <a:gsLst>
                <a:gs pos="29000">
                  <a:srgbClr val="FF5837">
                    <a:alpha val="10000"/>
                  </a:srgbClr>
                </a:gs>
                <a:gs pos="93000">
                  <a:srgbClr val="FD371F">
                    <a:alpha val="1000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7ED8564C-2B22-FF7A-5FE1-D1E4FFB063E5}"/>
              </a:ext>
            </a:extLst>
          </p:cNvPr>
          <p:cNvGrpSpPr/>
          <p:nvPr/>
        </p:nvGrpSpPr>
        <p:grpSpPr>
          <a:xfrm>
            <a:off x="11743948" y="5077844"/>
            <a:ext cx="274224" cy="135396"/>
            <a:chOff x="31679302" y="5024981"/>
            <a:chExt cx="462764" cy="228486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0402DA04-7FC4-FA79-97E3-5FADE5B2638B}"/>
                </a:ext>
              </a:extLst>
            </p:cNvPr>
            <p:cNvSpPr/>
            <p:nvPr/>
          </p:nvSpPr>
          <p:spPr>
            <a:xfrm>
              <a:off x="31679302" y="5024981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31" name="楕円 17">
              <a:extLst>
                <a:ext uri="{FF2B5EF4-FFF2-40B4-BE49-F238E27FC236}">
                  <a16:creationId xmlns:a16="http://schemas.microsoft.com/office/drawing/2014/main" id="{7D3B383A-1566-703E-5B40-E14A8FB3D1FE}"/>
                </a:ext>
              </a:extLst>
            </p:cNvPr>
            <p:cNvSpPr/>
            <p:nvPr/>
          </p:nvSpPr>
          <p:spPr>
            <a:xfrm rot="10800000">
              <a:off x="31910684" y="5137776"/>
              <a:ext cx="231382" cy="115691"/>
            </a:xfrm>
            <a:custGeom>
              <a:avLst/>
              <a:gdLst>
                <a:gd name="connsiteX0" fmla="*/ 0 w 231381"/>
                <a:gd name="connsiteY0" fmla="*/ 115691 h 231381"/>
                <a:gd name="connsiteX1" fmla="*/ 115691 w 231381"/>
                <a:gd name="connsiteY1" fmla="*/ 0 h 231381"/>
                <a:gd name="connsiteX2" fmla="*/ 231382 w 231381"/>
                <a:gd name="connsiteY2" fmla="*/ 115691 h 231381"/>
                <a:gd name="connsiteX3" fmla="*/ 115691 w 231381"/>
                <a:gd name="connsiteY3" fmla="*/ 231382 h 231381"/>
                <a:gd name="connsiteX4" fmla="*/ 0 w 231381"/>
                <a:gd name="connsiteY4" fmla="*/ 115691 h 231381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4" fmla="*/ 91440 w 231382"/>
                <a:gd name="connsiteY4" fmla="*/ 207131 h 231382"/>
                <a:gd name="connsiteX0" fmla="*/ 0 w 231382"/>
                <a:gd name="connsiteY0" fmla="*/ 115691 h 231382"/>
                <a:gd name="connsiteX1" fmla="*/ 115691 w 231382"/>
                <a:gd name="connsiteY1" fmla="*/ 0 h 231382"/>
                <a:gd name="connsiteX2" fmla="*/ 231382 w 231382"/>
                <a:gd name="connsiteY2" fmla="*/ 115691 h 231382"/>
                <a:gd name="connsiteX3" fmla="*/ 115691 w 231382"/>
                <a:gd name="connsiteY3" fmla="*/ 231382 h 231382"/>
                <a:gd name="connsiteX0" fmla="*/ 0 w 231382"/>
                <a:gd name="connsiteY0" fmla="*/ 115691 h 115691"/>
                <a:gd name="connsiteX1" fmla="*/ 115691 w 231382"/>
                <a:gd name="connsiteY1" fmla="*/ 0 h 115691"/>
                <a:gd name="connsiteX2" fmla="*/ 231382 w 231382"/>
                <a:gd name="connsiteY2" fmla="*/ 115691 h 11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382" h="115691">
                  <a:moveTo>
                    <a:pt x="0" y="115691"/>
                  </a:moveTo>
                  <a:cubicBezTo>
                    <a:pt x="0" y="51797"/>
                    <a:pt x="51797" y="0"/>
                    <a:pt x="115691" y="0"/>
                  </a:cubicBezTo>
                  <a:cubicBezTo>
                    <a:pt x="179585" y="0"/>
                    <a:pt x="231382" y="51797"/>
                    <a:pt x="231382" y="115691"/>
                  </a:cubicBezTo>
                </a:path>
              </a:pathLst>
            </a:custGeom>
            <a:noFill/>
            <a:ln>
              <a:solidFill>
                <a:srgbClr val="48B1E6">
                  <a:alpha val="20000"/>
                </a:srgb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87" name="グループ化 686">
            <a:extLst>
              <a:ext uri="{FF2B5EF4-FFF2-40B4-BE49-F238E27FC236}">
                <a16:creationId xmlns:a16="http://schemas.microsoft.com/office/drawing/2014/main" id="{6A264211-566D-622C-9258-6F2FB1678FA5}"/>
              </a:ext>
            </a:extLst>
          </p:cNvPr>
          <p:cNvGrpSpPr/>
          <p:nvPr/>
        </p:nvGrpSpPr>
        <p:grpSpPr>
          <a:xfrm>
            <a:off x="11341516" y="5080226"/>
            <a:ext cx="231381" cy="247106"/>
            <a:chOff x="11364376" y="5034506"/>
            <a:chExt cx="231381" cy="247106"/>
          </a:xfrm>
          <a:effectLst>
            <a:glow rad="25400">
              <a:schemeClr val="bg1">
                <a:alpha val="20000"/>
              </a:schemeClr>
            </a:glow>
          </a:effectLst>
        </p:grpSpPr>
        <p:sp>
          <p:nvSpPr>
            <p:cNvPr id="6" name="楕円 5">
              <a:extLst>
                <a:ext uri="{FF2B5EF4-FFF2-40B4-BE49-F238E27FC236}">
                  <a16:creationId xmlns:a16="http://schemas.microsoft.com/office/drawing/2014/main" id="{5DACAF18-DD56-B610-1E4B-F37E6C11CA56}"/>
                </a:ext>
              </a:extLst>
            </p:cNvPr>
            <p:cNvSpPr/>
            <p:nvPr/>
          </p:nvSpPr>
          <p:spPr>
            <a:xfrm>
              <a:off x="11364376" y="5034506"/>
              <a:ext cx="231381" cy="23138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94BFA47C-E01E-8F0D-B04D-0114FC778B1A}"/>
                </a:ext>
              </a:extLst>
            </p:cNvPr>
            <p:cNvCxnSpPr>
              <a:cxnSpLocks/>
            </p:cNvCxnSpPr>
            <p:nvPr/>
          </p:nvCxnSpPr>
          <p:spPr>
            <a:xfrm>
              <a:off x="11517946" y="5184321"/>
              <a:ext cx="75879" cy="97291"/>
            </a:xfrm>
            <a:prstGeom prst="lin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FFE085CA-DF6A-9384-36CD-E73402F9E657}"/>
              </a:ext>
            </a:extLst>
          </p:cNvPr>
          <p:cNvSpPr txBox="1"/>
          <p:nvPr/>
        </p:nvSpPr>
        <p:spPr>
          <a:xfrm>
            <a:off x="11632870" y="5197338"/>
            <a:ext cx="474810" cy="223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8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FREE</a:t>
            </a:r>
            <a:endParaRPr kumimoji="0" lang="ja-JP" altLang="en-US" sz="8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87FF8751-FA90-E9C0-3C6F-AECF734B160C}"/>
              </a:ext>
            </a:extLst>
          </p:cNvPr>
          <p:cNvGrpSpPr/>
          <p:nvPr/>
        </p:nvGrpSpPr>
        <p:grpSpPr>
          <a:xfrm rot="5400000">
            <a:off x="8756547" y="4727439"/>
            <a:ext cx="47910" cy="296761"/>
            <a:chOff x="30854489" y="4564535"/>
            <a:chExt cx="48015" cy="297414"/>
          </a:xfrm>
          <a:solidFill>
            <a:schemeClr val="bg1"/>
          </a:solidFill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6" name="正方形/長方形 65">
              <a:extLst>
                <a:ext uri="{FF2B5EF4-FFF2-40B4-BE49-F238E27FC236}">
                  <a16:creationId xmlns:a16="http://schemas.microsoft.com/office/drawing/2014/main" id="{8DCFDD6F-4BCF-354A-15B1-8C0EE7633C2E}"/>
                </a:ext>
              </a:extLst>
            </p:cNvPr>
            <p:cNvSpPr/>
            <p:nvPr/>
          </p:nvSpPr>
          <p:spPr>
            <a:xfrm>
              <a:off x="30854489" y="4564535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7" name="正方形/長方形 66">
              <a:extLst>
                <a:ext uri="{FF2B5EF4-FFF2-40B4-BE49-F238E27FC236}">
                  <a16:creationId xmlns:a16="http://schemas.microsoft.com/office/drawing/2014/main" id="{6631BCD1-B462-3CC7-EAEF-88B48B9A4C85}"/>
                </a:ext>
              </a:extLst>
            </p:cNvPr>
            <p:cNvSpPr/>
            <p:nvPr/>
          </p:nvSpPr>
          <p:spPr>
            <a:xfrm>
              <a:off x="30854489" y="4647668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8" name="正方形/長方形 67">
              <a:extLst>
                <a:ext uri="{FF2B5EF4-FFF2-40B4-BE49-F238E27FC236}">
                  <a16:creationId xmlns:a16="http://schemas.microsoft.com/office/drawing/2014/main" id="{CD8F2143-D49E-E866-9756-9661FE0F48DC}"/>
                </a:ext>
              </a:extLst>
            </p:cNvPr>
            <p:cNvSpPr/>
            <p:nvPr/>
          </p:nvSpPr>
          <p:spPr>
            <a:xfrm>
              <a:off x="30854489" y="4730801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9" name="正方形/長方形 68">
              <a:extLst>
                <a:ext uri="{FF2B5EF4-FFF2-40B4-BE49-F238E27FC236}">
                  <a16:creationId xmlns:a16="http://schemas.microsoft.com/office/drawing/2014/main" id="{D39FB7BE-A95C-9C32-5079-A09687B35751}"/>
                </a:ext>
              </a:extLst>
            </p:cNvPr>
            <p:cNvSpPr/>
            <p:nvPr/>
          </p:nvSpPr>
          <p:spPr>
            <a:xfrm>
              <a:off x="30854489" y="4813934"/>
              <a:ext cx="48015" cy="480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399" name="グループ化 398">
            <a:extLst>
              <a:ext uri="{FF2B5EF4-FFF2-40B4-BE49-F238E27FC236}">
                <a16:creationId xmlns:a16="http://schemas.microsoft.com/office/drawing/2014/main" id="{C930EC4F-741C-75E8-0E3E-1F8997819F74}"/>
              </a:ext>
            </a:extLst>
          </p:cNvPr>
          <p:cNvGrpSpPr/>
          <p:nvPr/>
        </p:nvGrpSpPr>
        <p:grpSpPr>
          <a:xfrm>
            <a:off x="9113754" y="4149686"/>
            <a:ext cx="243197" cy="291148"/>
            <a:chOff x="29027578" y="4100165"/>
            <a:chExt cx="243197" cy="291148"/>
          </a:xfrm>
          <a:effectLst>
            <a:glow rad="38100">
              <a:schemeClr val="bg1">
                <a:alpha val="20000"/>
              </a:schemeClr>
            </a:glow>
          </a:effectLst>
        </p:grpSpPr>
        <p:grpSp>
          <p:nvGrpSpPr>
            <p:cNvPr id="397" name="グループ化 396">
              <a:extLst>
                <a:ext uri="{FF2B5EF4-FFF2-40B4-BE49-F238E27FC236}">
                  <a16:creationId xmlns:a16="http://schemas.microsoft.com/office/drawing/2014/main" id="{67E342FB-74EE-F58A-0E42-4FC31DCFCA9B}"/>
                </a:ext>
              </a:extLst>
            </p:cNvPr>
            <p:cNvGrpSpPr/>
            <p:nvPr/>
          </p:nvGrpSpPr>
          <p:grpSpPr>
            <a:xfrm>
              <a:off x="29027578" y="4100165"/>
              <a:ext cx="243197" cy="291148"/>
              <a:chOff x="29027578" y="4100165"/>
              <a:chExt cx="243197" cy="291148"/>
            </a:xfrm>
          </p:grpSpPr>
          <p:grpSp>
            <p:nvGrpSpPr>
              <p:cNvPr id="395" name="グループ化 394">
                <a:extLst>
                  <a:ext uri="{FF2B5EF4-FFF2-40B4-BE49-F238E27FC236}">
                    <a16:creationId xmlns:a16="http://schemas.microsoft.com/office/drawing/2014/main" id="{2D8A16DA-CE56-59E9-0D50-8167E2BC30BA}"/>
                  </a:ext>
                </a:extLst>
              </p:cNvPr>
              <p:cNvGrpSpPr/>
              <p:nvPr/>
            </p:nvGrpSpPr>
            <p:grpSpPr>
              <a:xfrm>
                <a:off x="29027578" y="4100165"/>
                <a:ext cx="243197" cy="291148"/>
                <a:chOff x="29027578" y="4114452"/>
                <a:chExt cx="243197" cy="291148"/>
              </a:xfrm>
            </p:grpSpPr>
            <p:grpSp>
              <p:nvGrpSpPr>
                <p:cNvPr id="394" name="グループ化 393">
                  <a:extLst>
                    <a:ext uri="{FF2B5EF4-FFF2-40B4-BE49-F238E27FC236}">
                      <a16:creationId xmlns:a16="http://schemas.microsoft.com/office/drawing/2014/main" id="{BB0FF3A6-BDCE-65D1-695B-FB1134783AEE}"/>
                    </a:ext>
                  </a:extLst>
                </p:cNvPr>
                <p:cNvGrpSpPr/>
                <p:nvPr/>
              </p:nvGrpSpPr>
              <p:grpSpPr>
                <a:xfrm>
                  <a:off x="29027578" y="4167188"/>
                  <a:ext cx="243197" cy="52669"/>
                  <a:chOff x="29027578" y="4167188"/>
                  <a:chExt cx="243197" cy="52669"/>
                </a:xfrm>
              </p:grpSpPr>
              <p:grpSp>
                <p:nvGrpSpPr>
                  <p:cNvPr id="390" name="グループ化 389">
                    <a:extLst>
                      <a:ext uri="{FF2B5EF4-FFF2-40B4-BE49-F238E27FC236}">
                        <a16:creationId xmlns:a16="http://schemas.microsoft.com/office/drawing/2014/main" id="{3CBB1B74-5B85-56A3-663F-0C66CDC66625}"/>
                      </a:ext>
                    </a:extLst>
                  </p:cNvPr>
                  <p:cNvGrpSpPr/>
                  <p:nvPr/>
                </p:nvGrpSpPr>
                <p:grpSpPr>
                  <a:xfrm rot="2700000">
                    <a:off x="29222841" y="4167187"/>
                    <a:ext cx="43200" cy="52669"/>
                    <a:chOff x="29277611" y="3955256"/>
                    <a:chExt cx="43200" cy="52669"/>
                  </a:xfrm>
                  <a:solidFill>
                    <a:srgbClr val="F62A16"/>
                  </a:solidFill>
                </p:grpSpPr>
                <p:sp>
                  <p:nvSpPr>
                    <p:cNvPr id="300" name="正方形/長方形 299">
                      <a:extLst>
                        <a:ext uri="{FF2B5EF4-FFF2-40B4-BE49-F238E27FC236}">
                          <a16:creationId xmlns:a16="http://schemas.microsoft.com/office/drawing/2014/main" id="{2E01EE89-B60A-7AC8-8489-6A1F68C8F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12" name="正方形/長方形 311">
                      <a:extLst>
                        <a:ext uri="{FF2B5EF4-FFF2-40B4-BE49-F238E27FC236}">
                          <a16:creationId xmlns:a16="http://schemas.microsoft.com/office/drawing/2014/main" id="{C672842E-33FE-95B3-CBBF-64E39B3C2C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1" name="グループ化 390">
                    <a:extLst>
                      <a:ext uri="{FF2B5EF4-FFF2-40B4-BE49-F238E27FC236}">
                        <a16:creationId xmlns:a16="http://schemas.microsoft.com/office/drawing/2014/main" id="{2B2627C8-C358-4317-C3A7-5BA6C28BFE9F}"/>
                      </a:ext>
                    </a:extLst>
                  </p:cNvPr>
                  <p:cNvGrpSpPr/>
                  <p:nvPr/>
                </p:nvGrpSpPr>
                <p:grpSpPr>
                  <a:xfrm rot="18900000">
                    <a:off x="29027578" y="4167188"/>
                    <a:ext cx="43200" cy="52669"/>
                    <a:chOff x="29277611" y="3955256"/>
                    <a:chExt cx="43200" cy="52669"/>
                  </a:xfrm>
                  <a:solidFill>
                    <a:srgbClr val="48B1E6"/>
                  </a:solidFill>
                </p:grpSpPr>
                <p:sp>
                  <p:nvSpPr>
                    <p:cNvPr id="392" name="正方形/長方形 391">
                      <a:extLst>
                        <a:ext uri="{FF2B5EF4-FFF2-40B4-BE49-F238E27FC236}">
                          <a16:creationId xmlns:a16="http://schemas.microsoft.com/office/drawing/2014/main" id="{0A95A99E-5989-1839-6ED5-3B3687B210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77611" y="3955256"/>
                      <a:ext cx="43200" cy="288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393" name="正方形/長方形 392">
                      <a:extLst>
                        <a:ext uri="{FF2B5EF4-FFF2-40B4-BE49-F238E27FC236}">
                          <a16:creationId xmlns:a16="http://schemas.microsoft.com/office/drawing/2014/main" id="{4F2CD57B-D85A-1AD0-5F12-719A2BF9CC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286611" y="3971925"/>
                      <a:ext cx="25200" cy="36000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>
                            <a:alpha val="10000"/>
                          </a:prstClr>
                        </a:solidFill>
                        <a:effectLst/>
                        <a:uLnTx/>
                        <a:uFillTx/>
                        <a:latin typeface="Aptos" panose="0211000402020202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5" name="グループ化 294">
                  <a:extLst>
                    <a:ext uri="{FF2B5EF4-FFF2-40B4-BE49-F238E27FC236}">
                      <a16:creationId xmlns:a16="http://schemas.microsoft.com/office/drawing/2014/main" id="{1E67F178-2713-E448-EE5C-F44921E2FA0E}"/>
                    </a:ext>
                  </a:extLst>
                </p:cNvPr>
                <p:cNvGrpSpPr/>
                <p:nvPr/>
              </p:nvGrpSpPr>
              <p:grpSpPr>
                <a:xfrm>
                  <a:off x="29030464" y="4114452"/>
                  <a:ext cx="232718" cy="291148"/>
                  <a:chOff x="29032845" y="4130553"/>
                  <a:chExt cx="206524" cy="258377"/>
                </a:xfrm>
              </p:grpSpPr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5AB864EA-A29B-8749-37C4-3CD4D19172BD}"/>
                      </a:ext>
                    </a:extLst>
                  </p:cNvPr>
                  <p:cNvSpPr/>
                  <p:nvPr/>
                </p:nvSpPr>
                <p:spPr>
                  <a:xfrm>
                    <a:off x="29032845" y="4182406"/>
                    <a:ext cx="206524" cy="206524"/>
                  </a:xfrm>
                  <a:custGeom>
                    <a:avLst/>
                    <a:gdLst>
                      <a:gd name="connsiteX0" fmla="*/ 111930 w 213064"/>
                      <a:gd name="connsiteY0" fmla="*/ 0 h 213064"/>
                      <a:gd name="connsiteX1" fmla="*/ 148422 w 213064"/>
                      <a:gd name="connsiteY1" fmla="*/ 7368 h 213064"/>
                      <a:gd name="connsiteX2" fmla="*/ 154990 w 213064"/>
                      <a:gd name="connsiteY2" fmla="*/ 11796 h 213064"/>
                      <a:gd name="connsiteX3" fmla="*/ 146502 w 213064"/>
                      <a:gd name="connsiteY3" fmla="*/ 26498 h 213064"/>
                      <a:gd name="connsiteX4" fmla="*/ 155856 w 213064"/>
                      <a:gd name="connsiteY4" fmla="*/ 31899 h 213064"/>
                      <a:gd name="connsiteX5" fmla="*/ 163968 w 213064"/>
                      <a:gd name="connsiteY5" fmla="*/ 17848 h 213064"/>
                      <a:gd name="connsiteX6" fmla="*/ 182632 w 213064"/>
                      <a:gd name="connsiteY6" fmla="*/ 30432 h 213064"/>
                      <a:gd name="connsiteX7" fmla="*/ 195214 w 213064"/>
                      <a:gd name="connsiteY7" fmla="*/ 49095 h 213064"/>
                      <a:gd name="connsiteX8" fmla="*/ 181164 w 213064"/>
                      <a:gd name="connsiteY8" fmla="*/ 57207 h 213064"/>
                      <a:gd name="connsiteX9" fmla="*/ 186564 w 213064"/>
                      <a:gd name="connsiteY9" fmla="*/ 66560 h 213064"/>
                      <a:gd name="connsiteX10" fmla="*/ 201266 w 213064"/>
                      <a:gd name="connsiteY10" fmla="*/ 58071 h 213064"/>
                      <a:gd name="connsiteX11" fmla="*/ 205696 w 213064"/>
                      <a:gd name="connsiteY11" fmla="*/ 64641 h 213064"/>
                      <a:gd name="connsiteX12" fmla="*/ 213064 w 213064"/>
                      <a:gd name="connsiteY12" fmla="*/ 101133 h 213064"/>
                      <a:gd name="connsiteX13" fmla="*/ 195828 w 213064"/>
                      <a:gd name="connsiteY13" fmla="*/ 101133 h 213064"/>
                      <a:gd name="connsiteX14" fmla="*/ 195828 w 213064"/>
                      <a:gd name="connsiteY14" fmla="*/ 111933 h 213064"/>
                      <a:gd name="connsiteX15" fmla="*/ 213064 w 213064"/>
                      <a:gd name="connsiteY15" fmla="*/ 111933 h 213064"/>
                      <a:gd name="connsiteX16" fmla="*/ 205696 w 213064"/>
                      <a:gd name="connsiteY16" fmla="*/ 148424 h 213064"/>
                      <a:gd name="connsiteX17" fmla="*/ 201268 w 213064"/>
                      <a:gd name="connsiteY17" fmla="*/ 154993 h 213064"/>
                      <a:gd name="connsiteX18" fmla="*/ 186564 w 213064"/>
                      <a:gd name="connsiteY18" fmla="*/ 146504 h 213064"/>
                      <a:gd name="connsiteX19" fmla="*/ 181164 w 213064"/>
                      <a:gd name="connsiteY19" fmla="*/ 155857 h 213064"/>
                      <a:gd name="connsiteX20" fmla="*/ 195216 w 213064"/>
                      <a:gd name="connsiteY20" fmla="*/ 163970 h 213064"/>
                      <a:gd name="connsiteX21" fmla="*/ 182632 w 213064"/>
                      <a:gd name="connsiteY21" fmla="*/ 182632 h 213064"/>
                      <a:gd name="connsiteX22" fmla="*/ 163968 w 213064"/>
                      <a:gd name="connsiteY22" fmla="*/ 195216 h 213064"/>
                      <a:gd name="connsiteX23" fmla="*/ 155856 w 213064"/>
                      <a:gd name="connsiteY23" fmla="*/ 181166 h 213064"/>
                      <a:gd name="connsiteX24" fmla="*/ 146502 w 213064"/>
                      <a:gd name="connsiteY24" fmla="*/ 186567 h 213064"/>
                      <a:gd name="connsiteX25" fmla="*/ 154990 w 213064"/>
                      <a:gd name="connsiteY25" fmla="*/ 201269 h 213064"/>
                      <a:gd name="connsiteX26" fmla="*/ 148422 w 213064"/>
                      <a:gd name="connsiteY26" fmla="*/ 205697 h 213064"/>
                      <a:gd name="connsiteX27" fmla="*/ 111930 w 213064"/>
                      <a:gd name="connsiteY27" fmla="*/ 213064 h 213064"/>
                      <a:gd name="connsiteX28" fmla="*/ 111930 w 213064"/>
                      <a:gd name="connsiteY28" fmla="*/ 195830 h 213064"/>
                      <a:gd name="connsiteX29" fmla="*/ 101130 w 213064"/>
                      <a:gd name="connsiteY29" fmla="*/ 195830 h 213064"/>
                      <a:gd name="connsiteX30" fmla="*/ 101130 w 213064"/>
                      <a:gd name="connsiteY30" fmla="*/ 213064 h 213064"/>
                      <a:gd name="connsiteX31" fmla="*/ 64640 w 213064"/>
                      <a:gd name="connsiteY31" fmla="*/ 205697 h 213064"/>
                      <a:gd name="connsiteX32" fmla="*/ 58070 w 213064"/>
                      <a:gd name="connsiteY32" fmla="*/ 201267 h 213064"/>
                      <a:gd name="connsiteX33" fmla="*/ 66558 w 213064"/>
                      <a:gd name="connsiteY33" fmla="*/ 186565 h 213064"/>
                      <a:gd name="connsiteX34" fmla="*/ 57206 w 213064"/>
                      <a:gd name="connsiteY34" fmla="*/ 181166 h 213064"/>
                      <a:gd name="connsiteX35" fmla="*/ 49094 w 213064"/>
                      <a:gd name="connsiteY35" fmla="*/ 195215 h 213064"/>
                      <a:gd name="connsiteX36" fmla="*/ 30432 w 213064"/>
                      <a:gd name="connsiteY36" fmla="*/ 182632 h 213064"/>
                      <a:gd name="connsiteX37" fmla="*/ 17848 w 213064"/>
                      <a:gd name="connsiteY37" fmla="*/ 163968 h 213064"/>
                      <a:gd name="connsiteX38" fmla="*/ 31898 w 213064"/>
                      <a:gd name="connsiteY38" fmla="*/ 155856 h 213064"/>
                      <a:gd name="connsiteX39" fmla="*/ 26498 w 213064"/>
                      <a:gd name="connsiteY39" fmla="*/ 146503 h 213064"/>
                      <a:gd name="connsiteX40" fmla="*/ 11796 w 213064"/>
                      <a:gd name="connsiteY40" fmla="*/ 154992 h 213064"/>
                      <a:gd name="connsiteX41" fmla="*/ 7368 w 213064"/>
                      <a:gd name="connsiteY41" fmla="*/ 148424 h 213064"/>
                      <a:gd name="connsiteX42" fmla="*/ 0 w 213064"/>
                      <a:gd name="connsiteY42" fmla="*/ 111932 h 213064"/>
                      <a:gd name="connsiteX43" fmla="*/ 17234 w 213064"/>
                      <a:gd name="connsiteY43" fmla="*/ 111932 h 213064"/>
                      <a:gd name="connsiteX44" fmla="*/ 17234 w 213064"/>
                      <a:gd name="connsiteY44" fmla="*/ 101132 h 213064"/>
                      <a:gd name="connsiteX45" fmla="*/ 0 w 213064"/>
                      <a:gd name="connsiteY45" fmla="*/ 101132 h 213064"/>
                      <a:gd name="connsiteX46" fmla="*/ 7368 w 213064"/>
                      <a:gd name="connsiteY46" fmla="*/ 64641 h 213064"/>
                      <a:gd name="connsiteX47" fmla="*/ 11796 w 213064"/>
                      <a:gd name="connsiteY47" fmla="*/ 58073 h 213064"/>
                      <a:gd name="connsiteX48" fmla="*/ 26498 w 213064"/>
                      <a:gd name="connsiteY48" fmla="*/ 66561 h 213064"/>
                      <a:gd name="connsiteX49" fmla="*/ 31898 w 213064"/>
                      <a:gd name="connsiteY49" fmla="*/ 57208 h 213064"/>
                      <a:gd name="connsiteX50" fmla="*/ 17848 w 213064"/>
                      <a:gd name="connsiteY50" fmla="*/ 49096 h 213064"/>
                      <a:gd name="connsiteX51" fmla="*/ 30432 w 213064"/>
                      <a:gd name="connsiteY51" fmla="*/ 30432 h 213064"/>
                      <a:gd name="connsiteX52" fmla="*/ 49094 w 213064"/>
                      <a:gd name="connsiteY52" fmla="*/ 17849 h 213064"/>
                      <a:gd name="connsiteX53" fmla="*/ 57206 w 213064"/>
                      <a:gd name="connsiteY53" fmla="*/ 31899 h 213064"/>
                      <a:gd name="connsiteX54" fmla="*/ 66560 w 213064"/>
                      <a:gd name="connsiteY54" fmla="*/ 26498 h 213064"/>
                      <a:gd name="connsiteX55" fmla="*/ 58072 w 213064"/>
                      <a:gd name="connsiteY55" fmla="*/ 11796 h 213064"/>
                      <a:gd name="connsiteX56" fmla="*/ 64640 w 213064"/>
                      <a:gd name="connsiteY56" fmla="*/ 7368 h 213064"/>
                      <a:gd name="connsiteX57" fmla="*/ 101130 w 213064"/>
                      <a:gd name="connsiteY57" fmla="*/ 0 h 213064"/>
                      <a:gd name="connsiteX58" fmla="*/ 101130 w 213064"/>
                      <a:gd name="connsiteY58" fmla="*/ 17235 h 213064"/>
                      <a:gd name="connsiteX59" fmla="*/ 111930 w 213064"/>
                      <a:gd name="connsiteY59" fmla="*/ 17236 h 2130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</a:cxnLst>
                    <a:rect l="l" t="t" r="r" b="b"/>
                    <a:pathLst>
                      <a:path w="213064" h="213064">
                        <a:moveTo>
                          <a:pt x="111930" y="0"/>
                        </a:moveTo>
                        <a:lnTo>
                          <a:pt x="148422" y="7368"/>
                        </a:lnTo>
                        <a:lnTo>
                          <a:pt x="154990" y="11796"/>
                        </a:lnTo>
                        <a:lnTo>
                          <a:pt x="146502" y="26498"/>
                        </a:lnTo>
                        <a:lnTo>
                          <a:pt x="155856" y="31899"/>
                        </a:lnTo>
                        <a:lnTo>
                          <a:pt x="163968" y="17848"/>
                        </a:lnTo>
                        <a:lnTo>
                          <a:pt x="182632" y="30432"/>
                        </a:lnTo>
                        <a:lnTo>
                          <a:pt x="195214" y="49095"/>
                        </a:lnTo>
                        <a:lnTo>
                          <a:pt x="181164" y="57207"/>
                        </a:lnTo>
                        <a:lnTo>
                          <a:pt x="186564" y="66560"/>
                        </a:lnTo>
                        <a:lnTo>
                          <a:pt x="201266" y="58071"/>
                        </a:lnTo>
                        <a:lnTo>
                          <a:pt x="205696" y="64641"/>
                        </a:lnTo>
                        <a:lnTo>
                          <a:pt x="213064" y="101133"/>
                        </a:lnTo>
                        <a:lnTo>
                          <a:pt x="195828" y="101133"/>
                        </a:lnTo>
                        <a:lnTo>
                          <a:pt x="195828" y="111933"/>
                        </a:lnTo>
                        <a:lnTo>
                          <a:pt x="213064" y="111933"/>
                        </a:lnTo>
                        <a:lnTo>
                          <a:pt x="205696" y="148424"/>
                        </a:lnTo>
                        <a:lnTo>
                          <a:pt x="201268" y="154993"/>
                        </a:lnTo>
                        <a:lnTo>
                          <a:pt x="186564" y="146504"/>
                        </a:lnTo>
                        <a:lnTo>
                          <a:pt x="181164" y="155857"/>
                        </a:lnTo>
                        <a:lnTo>
                          <a:pt x="195216" y="163970"/>
                        </a:lnTo>
                        <a:lnTo>
                          <a:pt x="182632" y="182632"/>
                        </a:lnTo>
                        <a:lnTo>
                          <a:pt x="163968" y="195216"/>
                        </a:lnTo>
                        <a:lnTo>
                          <a:pt x="155856" y="181166"/>
                        </a:lnTo>
                        <a:lnTo>
                          <a:pt x="146502" y="186567"/>
                        </a:lnTo>
                        <a:lnTo>
                          <a:pt x="154990" y="201269"/>
                        </a:lnTo>
                        <a:lnTo>
                          <a:pt x="148422" y="205697"/>
                        </a:lnTo>
                        <a:lnTo>
                          <a:pt x="111930" y="213064"/>
                        </a:lnTo>
                        <a:lnTo>
                          <a:pt x="111930" y="195830"/>
                        </a:lnTo>
                        <a:lnTo>
                          <a:pt x="101130" y="195830"/>
                        </a:lnTo>
                        <a:lnTo>
                          <a:pt x="101130" y="213064"/>
                        </a:lnTo>
                        <a:lnTo>
                          <a:pt x="64640" y="205697"/>
                        </a:lnTo>
                        <a:lnTo>
                          <a:pt x="58070" y="201267"/>
                        </a:lnTo>
                        <a:lnTo>
                          <a:pt x="66558" y="186565"/>
                        </a:lnTo>
                        <a:lnTo>
                          <a:pt x="57206" y="181166"/>
                        </a:lnTo>
                        <a:lnTo>
                          <a:pt x="49094" y="195215"/>
                        </a:lnTo>
                        <a:lnTo>
                          <a:pt x="30432" y="182632"/>
                        </a:lnTo>
                        <a:lnTo>
                          <a:pt x="17848" y="163968"/>
                        </a:lnTo>
                        <a:lnTo>
                          <a:pt x="31898" y="155856"/>
                        </a:lnTo>
                        <a:lnTo>
                          <a:pt x="26498" y="146503"/>
                        </a:lnTo>
                        <a:lnTo>
                          <a:pt x="11796" y="154992"/>
                        </a:lnTo>
                        <a:lnTo>
                          <a:pt x="7368" y="148424"/>
                        </a:lnTo>
                        <a:lnTo>
                          <a:pt x="0" y="111932"/>
                        </a:lnTo>
                        <a:lnTo>
                          <a:pt x="17234" y="111932"/>
                        </a:lnTo>
                        <a:lnTo>
                          <a:pt x="17234" y="101132"/>
                        </a:lnTo>
                        <a:lnTo>
                          <a:pt x="0" y="101132"/>
                        </a:lnTo>
                        <a:lnTo>
                          <a:pt x="7368" y="64641"/>
                        </a:lnTo>
                        <a:lnTo>
                          <a:pt x="11796" y="58073"/>
                        </a:lnTo>
                        <a:lnTo>
                          <a:pt x="26498" y="66561"/>
                        </a:lnTo>
                        <a:lnTo>
                          <a:pt x="31898" y="57208"/>
                        </a:lnTo>
                        <a:lnTo>
                          <a:pt x="17848" y="49096"/>
                        </a:lnTo>
                        <a:lnTo>
                          <a:pt x="30432" y="30432"/>
                        </a:lnTo>
                        <a:lnTo>
                          <a:pt x="49094" y="17849"/>
                        </a:lnTo>
                        <a:lnTo>
                          <a:pt x="57206" y="31899"/>
                        </a:lnTo>
                        <a:lnTo>
                          <a:pt x="66560" y="26498"/>
                        </a:lnTo>
                        <a:lnTo>
                          <a:pt x="58072" y="11796"/>
                        </a:lnTo>
                        <a:lnTo>
                          <a:pt x="64640" y="7368"/>
                        </a:lnTo>
                        <a:lnTo>
                          <a:pt x="101130" y="0"/>
                        </a:lnTo>
                        <a:lnTo>
                          <a:pt x="101130" y="17235"/>
                        </a:lnTo>
                        <a:lnTo>
                          <a:pt x="111930" y="1723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2" name="正方形/長方形 291">
                    <a:extLst>
                      <a:ext uri="{FF2B5EF4-FFF2-40B4-BE49-F238E27FC236}">
                        <a16:creationId xmlns:a16="http://schemas.microsoft.com/office/drawing/2014/main" id="{ACACA567-2960-8350-5BFB-9AB2DC9CE6F6}"/>
                      </a:ext>
                    </a:extLst>
                  </p:cNvPr>
                  <p:cNvSpPr/>
                  <p:nvPr/>
                </p:nvSpPr>
                <p:spPr>
                  <a:xfrm>
                    <a:off x="29085707" y="4130553"/>
                    <a:ext cx="100800" cy="288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294" name="正方形/長方形 293">
                    <a:extLst>
                      <a:ext uri="{FF2B5EF4-FFF2-40B4-BE49-F238E27FC236}">
                        <a16:creationId xmlns:a16="http://schemas.microsoft.com/office/drawing/2014/main" id="{183C6295-6F9B-1978-E9BC-750FC76A6E7E}"/>
                      </a:ext>
                    </a:extLst>
                  </p:cNvPr>
                  <p:cNvSpPr/>
                  <p:nvPr/>
                </p:nvSpPr>
                <p:spPr>
                  <a:xfrm>
                    <a:off x="29113248" y="4152899"/>
                    <a:ext cx="45719" cy="6598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>
                          <a:alpha val="10000"/>
                        </a:prstClr>
                      </a:solidFill>
                      <a:effectLst/>
                      <a:uLnTx/>
                      <a:uFillTx/>
                      <a:latin typeface="Aptos" panose="0211000402020202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396" name="楕円 395">
                <a:extLst>
                  <a:ext uri="{FF2B5EF4-FFF2-40B4-BE49-F238E27FC236}">
                    <a16:creationId xmlns:a16="http://schemas.microsoft.com/office/drawing/2014/main" id="{F2896080-81DC-D370-A89C-E94D385C768A}"/>
                  </a:ext>
                </a:extLst>
              </p:cNvPr>
              <p:cNvSpPr/>
              <p:nvPr/>
            </p:nvSpPr>
            <p:spPr>
              <a:xfrm>
                <a:off x="29126317" y="4250444"/>
                <a:ext cx="45719" cy="45719"/>
              </a:xfrm>
              <a:prstGeom prst="ellipse">
                <a:avLst/>
              </a:prstGeom>
              <a:solidFill>
                <a:srgbClr val="F62A1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10000"/>
                    </a:prstClr>
                  </a:solidFill>
                  <a:effectLst/>
                  <a:uLnTx/>
                  <a:uFillTx/>
                  <a:latin typeface="Aptos" panose="0211000402020202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398" name="正方形/長方形 397">
              <a:extLst>
                <a:ext uri="{FF2B5EF4-FFF2-40B4-BE49-F238E27FC236}">
                  <a16:creationId xmlns:a16="http://schemas.microsoft.com/office/drawing/2014/main" id="{2151AD21-FBE6-B524-5F5A-46A4745EA401}"/>
                </a:ext>
              </a:extLst>
            </p:cNvPr>
            <p:cNvSpPr/>
            <p:nvPr/>
          </p:nvSpPr>
          <p:spPr>
            <a:xfrm>
              <a:off x="29141976" y="4167189"/>
              <a:ext cx="14400" cy="97631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85" name="フリーフォーム: 図形 684">
            <a:extLst>
              <a:ext uri="{FF2B5EF4-FFF2-40B4-BE49-F238E27FC236}">
                <a16:creationId xmlns:a16="http://schemas.microsoft.com/office/drawing/2014/main" id="{C805B409-4FD5-6CB6-D3DF-FBDA35111E22}"/>
              </a:ext>
            </a:extLst>
          </p:cNvPr>
          <p:cNvSpPr/>
          <p:nvPr/>
        </p:nvSpPr>
        <p:spPr>
          <a:xfrm>
            <a:off x="9965307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315019 h 315019"/>
              <a:gd name="connsiteX3" fmla="*/ 15626 w 315020"/>
              <a:gd name="connsiteY3" fmla="*/ 315019 h 315019"/>
              <a:gd name="connsiteX4" fmla="*/ 129278 w 315020"/>
              <a:gd name="connsiteY4" fmla="*/ 201368 h 315019"/>
              <a:gd name="connsiteX5" fmla="*/ 119946 w 315020"/>
              <a:gd name="connsiteY5" fmla="*/ 195076 h 315019"/>
              <a:gd name="connsiteX6" fmla="*/ 113936 w 315020"/>
              <a:gd name="connsiteY6" fmla="*/ 186162 h 315019"/>
              <a:gd name="connsiteX7" fmla="*/ 0 w 315020"/>
              <a:gd name="connsiteY7" fmla="*/ 300097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315019"/>
                </a:lnTo>
                <a:lnTo>
                  <a:pt x="15626" y="315019"/>
                </a:lnTo>
                <a:lnTo>
                  <a:pt x="129278" y="201368"/>
                </a:lnTo>
                <a:lnTo>
                  <a:pt x="119946" y="195076"/>
                </a:lnTo>
                <a:lnTo>
                  <a:pt x="113936" y="186162"/>
                </a:lnTo>
                <a:lnTo>
                  <a:pt x="0" y="300097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C58A0808-5FF0-7EBB-25CE-258F787078F3}"/>
              </a:ext>
            </a:extLst>
          </p:cNvPr>
          <p:cNvSpPr/>
          <p:nvPr/>
        </p:nvSpPr>
        <p:spPr>
          <a:xfrm>
            <a:off x="10393932" y="5041078"/>
            <a:ext cx="315020" cy="315019"/>
          </a:xfrm>
          <a:custGeom>
            <a:avLst/>
            <a:gdLst>
              <a:gd name="connsiteX0" fmla="*/ 0 w 315020"/>
              <a:gd name="connsiteY0" fmla="*/ 0 h 315019"/>
              <a:gd name="connsiteX1" fmla="*/ 315020 w 315020"/>
              <a:gd name="connsiteY1" fmla="*/ 0 h 315019"/>
              <a:gd name="connsiteX2" fmla="*/ 315020 w 315020"/>
              <a:gd name="connsiteY2" fmla="*/ 146709 h 315019"/>
              <a:gd name="connsiteX3" fmla="*/ 315020 w 315020"/>
              <a:gd name="connsiteY3" fmla="*/ 168309 h 315019"/>
              <a:gd name="connsiteX4" fmla="*/ 315020 w 315020"/>
              <a:gd name="connsiteY4" fmla="*/ 315019 h 315019"/>
              <a:gd name="connsiteX5" fmla="*/ 0 w 315020"/>
              <a:gd name="connsiteY5" fmla="*/ 315019 h 315019"/>
              <a:gd name="connsiteX6" fmla="*/ 0 w 315020"/>
              <a:gd name="connsiteY6" fmla="*/ 168309 h 315019"/>
              <a:gd name="connsiteX7" fmla="*/ 105786 w 315020"/>
              <a:gd name="connsiteY7" fmla="*/ 168309 h 315019"/>
              <a:gd name="connsiteX8" fmla="*/ 105786 w 315020"/>
              <a:gd name="connsiteY8" fmla="*/ 146709 h 315019"/>
              <a:gd name="connsiteX9" fmla="*/ 0 w 315020"/>
              <a:gd name="connsiteY9" fmla="*/ 146709 h 31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020" h="315019">
                <a:moveTo>
                  <a:pt x="0" y="0"/>
                </a:moveTo>
                <a:lnTo>
                  <a:pt x="315020" y="0"/>
                </a:lnTo>
                <a:lnTo>
                  <a:pt x="315020" y="146709"/>
                </a:lnTo>
                <a:lnTo>
                  <a:pt x="315020" y="168309"/>
                </a:lnTo>
                <a:lnTo>
                  <a:pt x="315020" y="315019"/>
                </a:lnTo>
                <a:lnTo>
                  <a:pt x="0" y="315019"/>
                </a:lnTo>
                <a:lnTo>
                  <a:pt x="0" y="168309"/>
                </a:lnTo>
                <a:lnTo>
                  <a:pt x="105786" y="168309"/>
                </a:lnTo>
                <a:lnTo>
                  <a:pt x="105786" y="146709"/>
                </a:lnTo>
                <a:lnTo>
                  <a:pt x="0" y="146709"/>
                </a:lnTo>
                <a:close/>
              </a:path>
            </a:pathLst>
          </a:custGeom>
          <a:solidFill>
            <a:srgbClr val="F62A16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73" name="フリーフォーム: 図形 472">
            <a:extLst>
              <a:ext uri="{FF2B5EF4-FFF2-40B4-BE49-F238E27FC236}">
                <a16:creationId xmlns:a16="http://schemas.microsoft.com/office/drawing/2014/main" id="{0E63E9CA-36F3-9CAA-D146-80B034A942C1}"/>
              </a:ext>
            </a:extLst>
          </p:cNvPr>
          <p:cNvSpPr/>
          <p:nvPr/>
        </p:nvSpPr>
        <p:spPr>
          <a:xfrm rot="10800000">
            <a:off x="3282705" y="4579659"/>
            <a:ext cx="323886" cy="333588"/>
          </a:xfrm>
          <a:custGeom>
            <a:avLst/>
            <a:gdLst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72010 w 323886"/>
              <a:gd name="connsiteY5" fmla="*/ 121687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199990 w 323886"/>
              <a:gd name="connsiteY7" fmla="*/ 121687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1580 w 323886"/>
              <a:gd name="connsiteY5" fmla="*/ 111256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68534 w 323886"/>
              <a:gd name="connsiteY5" fmla="*/ 11473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10421 w 323886"/>
              <a:gd name="connsiteY7" fmla="*/ 107779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51150 w 323886"/>
              <a:gd name="connsiteY5" fmla="*/ 104302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9244 w 323886"/>
              <a:gd name="connsiteY5" fmla="*/ 99539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4708 w 323886"/>
              <a:gd name="connsiteY7" fmla="*/ 105398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12802 w 323886"/>
              <a:gd name="connsiteY7" fmla="*/ 81585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  <a:gd name="connsiteX0" fmla="*/ 298356 w 323886"/>
              <a:gd name="connsiteY0" fmla="*/ 333588 h 333588"/>
              <a:gd name="connsiteX1" fmla="*/ 25532 w 323886"/>
              <a:gd name="connsiteY1" fmla="*/ 333588 h 333588"/>
              <a:gd name="connsiteX2" fmla="*/ 0 w 323886"/>
              <a:gd name="connsiteY2" fmla="*/ 308058 h 333588"/>
              <a:gd name="connsiteX3" fmla="*/ 0 w 323886"/>
              <a:gd name="connsiteY3" fmla="*/ 147217 h 333588"/>
              <a:gd name="connsiteX4" fmla="*/ 25532 w 323886"/>
              <a:gd name="connsiteY4" fmla="*/ 121687 h 333588"/>
              <a:gd name="connsiteX5" fmla="*/ 132100 w 323886"/>
              <a:gd name="connsiteY5" fmla="*/ 92395 h 333588"/>
              <a:gd name="connsiteX6" fmla="*/ 186000 w 323886"/>
              <a:gd name="connsiteY6" fmla="*/ 0 h 333588"/>
              <a:gd name="connsiteX7" fmla="*/ 222327 w 323886"/>
              <a:gd name="connsiteY7" fmla="*/ 93491 h 333588"/>
              <a:gd name="connsiteX8" fmla="*/ 298356 w 323886"/>
              <a:gd name="connsiteY8" fmla="*/ 121687 h 333588"/>
              <a:gd name="connsiteX9" fmla="*/ 323886 w 323886"/>
              <a:gd name="connsiteY9" fmla="*/ 147217 h 333588"/>
              <a:gd name="connsiteX10" fmla="*/ 323886 w 323886"/>
              <a:gd name="connsiteY10" fmla="*/ 308058 h 333588"/>
              <a:gd name="connsiteX11" fmla="*/ 298356 w 323886"/>
              <a:gd name="connsiteY11" fmla="*/ 333588 h 3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86" h="333588">
                <a:moveTo>
                  <a:pt x="298356" y="333588"/>
                </a:moveTo>
                <a:lnTo>
                  <a:pt x="25532" y="333588"/>
                </a:lnTo>
                <a:cubicBezTo>
                  <a:pt x="11432" y="333588"/>
                  <a:pt x="0" y="322158"/>
                  <a:pt x="0" y="308058"/>
                </a:cubicBezTo>
                <a:lnTo>
                  <a:pt x="0" y="147217"/>
                </a:lnTo>
                <a:cubicBezTo>
                  <a:pt x="0" y="133117"/>
                  <a:pt x="11432" y="121687"/>
                  <a:pt x="25532" y="121687"/>
                </a:cubicBezTo>
                <a:cubicBezTo>
                  <a:pt x="73199" y="119369"/>
                  <a:pt x="100006" y="116860"/>
                  <a:pt x="132100" y="92395"/>
                </a:cubicBezTo>
                <a:cubicBezTo>
                  <a:pt x="164194" y="67930"/>
                  <a:pt x="180178" y="38244"/>
                  <a:pt x="186000" y="0"/>
                </a:cubicBezTo>
                <a:cubicBezTo>
                  <a:pt x="194140" y="35926"/>
                  <a:pt x="192756" y="74234"/>
                  <a:pt x="222327" y="93491"/>
                </a:cubicBezTo>
                <a:cubicBezTo>
                  <a:pt x="251898" y="112748"/>
                  <a:pt x="273807" y="116257"/>
                  <a:pt x="298356" y="121687"/>
                </a:cubicBezTo>
                <a:cubicBezTo>
                  <a:pt x="312456" y="121687"/>
                  <a:pt x="323886" y="133117"/>
                  <a:pt x="323886" y="147217"/>
                </a:cubicBezTo>
                <a:lnTo>
                  <a:pt x="323886" y="308058"/>
                </a:lnTo>
                <a:cubicBezTo>
                  <a:pt x="323886" y="322158"/>
                  <a:pt x="312456" y="333588"/>
                  <a:pt x="298356" y="33358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474" name="テキスト ボックス 473">
            <a:extLst>
              <a:ext uri="{FF2B5EF4-FFF2-40B4-BE49-F238E27FC236}">
                <a16:creationId xmlns:a16="http://schemas.microsoft.com/office/drawing/2014/main" id="{BFB5572D-1672-75D0-02A2-C3CC5F8ED419}"/>
              </a:ext>
            </a:extLst>
          </p:cNvPr>
          <p:cNvSpPr txBox="1"/>
          <p:nvPr/>
        </p:nvSpPr>
        <p:spPr>
          <a:xfrm>
            <a:off x="3233673" y="4595750"/>
            <a:ext cx="40267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MUTE</a:t>
            </a:r>
            <a:endParaRPr kumimoji="0" lang="ja-JP" altLang="en-US" sz="60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>
            <a:extLst>
              <a:ext uri="{FF2B5EF4-FFF2-40B4-BE49-F238E27FC236}">
                <a16:creationId xmlns:a16="http://schemas.microsoft.com/office/drawing/2014/main" id="{A25ADACA-EC40-1DC2-7884-9368BD980A95}"/>
              </a:ext>
            </a:extLst>
          </p:cNvPr>
          <p:cNvGrpSpPr/>
          <p:nvPr/>
        </p:nvGrpSpPr>
        <p:grpSpPr>
          <a:xfrm>
            <a:off x="3719917" y="4096410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08" name="グループ化 507">
              <a:extLst>
                <a:ext uri="{FF2B5EF4-FFF2-40B4-BE49-F238E27FC236}">
                  <a16:creationId xmlns:a16="http://schemas.microsoft.com/office/drawing/2014/main" id="{D1042E87-1803-11F9-C267-FF6009E14B41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09" name="グループ化 508">
                <a:extLst>
                  <a:ext uri="{FF2B5EF4-FFF2-40B4-BE49-F238E27FC236}">
                    <a16:creationId xmlns:a16="http://schemas.microsoft.com/office/drawing/2014/main" id="{DB6DF8AD-71DC-F0EC-2484-2AD863E750F0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8" name="直線コネクタ 517">
                  <a:extLst>
                    <a:ext uri="{FF2B5EF4-FFF2-40B4-BE49-F238E27FC236}">
                      <a16:creationId xmlns:a16="http://schemas.microsoft.com/office/drawing/2014/main" id="{52511D8B-8B11-E5C6-74B5-B6520E773F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線コネクタ 518">
                  <a:extLst>
                    <a:ext uri="{FF2B5EF4-FFF2-40B4-BE49-F238E27FC236}">
                      <a16:creationId xmlns:a16="http://schemas.microsoft.com/office/drawing/2014/main" id="{B8F16992-1115-B126-06A7-6EC9DB81BB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線コネクタ 519">
                  <a:extLst>
                    <a:ext uri="{FF2B5EF4-FFF2-40B4-BE49-F238E27FC236}">
                      <a16:creationId xmlns:a16="http://schemas.microsoft.com/office/drawing/2014/main" id="{339C7058-A0FE-7FD8-61D0-ACD152A107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>
                  <a:extLst>
                    <a:ext uri="{FF2B5EF4-FFF2-40B4-BE49-F238E27FC236}">
                      <a16:creationId xmlns:a16="http://schemas.microsoft.com/office/drawing/2014/main" id="{EE734940-8091-36B1-60A1-A421086A06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>
                  <a:extLst>
                    <a:ext uri="{FF2B5EF4-FFF2-40B4-BE49-F238E27FC236}">
                      <a16:creationId xmlns:a16="http://schemas.microsoft.com/office/drawing/2014/main" id="{F48735CE-CB1B-D3CB-3B61-654E027C34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>
                  <a:extLst>
                    <a:ext uri="{FF2B5EF4-FFF2-40B4-BE49-F238E27FC236}">
                      <a16:creationId xmlns:a16="http://schemas.microsoft.com/office/drawing/2014/main" id="{6F78AF74-222B-7F6D-D5EC-E8ED589C940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線コネクタ 523">
                  <a:extLst>
                    <a:ext uri="{FF2B5EF4-FFF2-40B4-BE49-F238E27FC236}">
                      <a16:creationId xmlns:a16="http://schemas.microsoft.com/office/drawing/2014/main" id="{0645FD05-95E3-616A-48B5-38CA0178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10" name="グループ化 509">
                <a:extLst>
                  <a:ext uri="{FF2B5EF4-FFF2-40B4-BE49-F238E27FC236}">
                    <a16:creationId xmlns:a16="http://schemas.microsoft.com/office/drawing/2014/main" id="{7BC7ACB6-5316-8F4A-68AE-54DB940DAAA6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11" name="直線コネクタ 510">
                  <a:extLst>
                    <a:ext uri="{FF2B5EF4-FFF2-40B4-BE49-F238E27FC236}">
                      <a16:creationId xmlns:a16="http://schemas.microsoft.com/office/drawing/2014/main" id="{EABC72A3-DFC7-C6A4-CB54-EA927C509E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>
                  <a:extLst>
                    <a:ext uri="{FF2B5EF4-FFF2-40B4-BE49-F238E27FC236}">
                      <a16:creationId xmlns:a16="http://schemas.microsoft.com/office/drawing/2014/main" id="{034AAB9B-1D47-BC97-4FB5-1BFBB3E605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線コネクタ 512">
                  <a:extLst>
                    <a:ext uri="{FF2B5EF4-FFF2-40B4-BE49-F238E27FC236}">
                      <a16:creationId xmlns:a16="http://schemas.microsoft.com/office/drawing/2014/main" id="{1A4C45BA-AE6F-B12E-83DA-C3513CFFC2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線コネクタ 513">
                  <a:extLst>
                    <a:ext uri="{FF2B5EF4-FFF2-40B4-BE49-F238E27FC236}">
                      <a16:creationId xmlns:a16="http://schemas.microsoft.com/office/drawing/2014/main" id="{6C614432-2655-A772-1BAE-F92366DB1D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線コネクタ 514">
                  <a:extLst>
                    <a:ext uri="{FF2B5EF4-FFF2-40B4-BE49-F238E27FC236}">
                      <a16:creationId xmlns:a16="http://schemas.microsoft.com/office/drawing/2014/main" id="{52EF4BAD-21EC-2144-679B-63EB43424B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線コネクタ 515">
                  <a:extLst>
                    <a:ext uri="{FF2B5EF4-FFF2-40B4-BE49-F238E27FC236}">
                      <a16:creationId xmlns:a16="http://schemas.microsoft.com/office/drawing/2014/main" id="{752D5644-5E01-C54E-8925-61077ADC823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線コネクタ 516">
                  <a:extLst>
                    <a:ext uri="{FF2B5EF4-FFF2-40B4-BE49-F238E27FC236}">
                      <a16:creationId xmlns:a16="http://schemas.microsoft.com/office/drawing/2014/main" id="{8E0D8D8B-4054-7C6D-1871-CA0BF756A8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5" name="正方形/長方形 524">
              <a:extLst>
                <a:ext uri="{FF2B5EF4-FFF2-40B4-BE49-F238E27FC236}">
                  <a16:creationId xmlns:a16="http://schemas.microsoft.com/office/drawing/2014/main" id="{8724C9C5-A58A-2E17-0659-2BBAAA06E506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74431"/>
            </a:solidFill>
            <a:ln w="9525">
              <a:solidFill>
                <a:srgbClr val="F7443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527" name="グループ化 526">
            <a:extLst>
              <a:ext uri="{FF2B5EF4-FFF2-40B4-BE49-F238E27FC236}">
                <a16:creationId xmlns:a16="http://schemas.microsoft.com/office/drawing/2014/main" id="{CC463025-D53C-D024-ED62-197DFAC8DDCD}"/>
              </a:ext>
            </a:extLst>
          </p:cNvPr>
          <p:cNvGrpSpPr/>
          <p:nvPr/>
        </p:nvGrpSpPr>
        <p:grpSpPr>
          <a:xfrm>
            <a:off x="3719917" y="4537135"/>
            <a:ext cx="336081" cy="336082"/>
            <a:chOff x="23619552" y="4441987"/>
            <a:chExt cx="336081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28" name="グループ化 527">
              <a:extLst>
                <a:ext uri="{FF2B5EF4-FFF2-40B4-BE49-F238E27FC236}">
                  <a16:creationId xmlns:a16="http://schemas.microsoft.com/office/drawing/2014/main" id="{0EEF10E0-409C-69DF-CCEB-C115D0DA1388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30" name="グループ化 529">
                <a:extLst>
                  <a:ext uri="{FF2B5EF4-FFF2-40B4-BE49-F238E27FC236}">
                    <a16:creationId xmlns:a16="http://schemas.microsoft.com/office/drawing/2014/main" id="{924D09EA-B900-B63B-36C8-990437C94126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9" name="直線コネクタ 538">
                  <a:extLst>
                    <a:ext uri="{FF2B5EF4-FFF2-40B4-BE49-F238E27FC236}">
                      <a16:creationId xmlns:a16="http://schemas.microsoft.com/office/drawing/2014/main" id="{3619026A-309D-EDE1-D8F0-C957EA35E9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>
                  <a:extLst>
                    <a:ext uri="{FF2B5EF4-FFF2-40B4-BE49-F238E27FC236}">
                      <a16:creationId xmlns:a16="http://schemas.microsoft.com/office/drawing/2014/main" id="{E964B597-19A4-CC78-A7E8-BAC4497B9E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>
                  <a:extLst>
                    <a:ext uri="{FF2B5EF4-FFF2-40B4-BE49-F238E27FC236}">
                      <a16:creationId xmlns:a16="http://schemas.microsoft.com/office/drawing/2014/main" id="{E6526B8A-49DE-11B8-1A54-D8EC3830EF2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>
                  <a:extLst>
                    <a:ext uri="{FF2B5EF4-FFF2-40B4-BE49-F238E27FC236}">
                      <a16:creationId xmlns:a16="http://schemas.microsoft.com/office/drawing/2014/main" id="{6CFB9158-027F-E2E4-3412-F602D3DA862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3" name="直線コネクタ 542">
                  <a:extLst>
                    <a:ext uri="{FF2B5EF4-FFF2-40B4-BE49-F238E27FC236}">
                      <a16:creationId xmlns:a16="http://schemas.microsoft.com/office/drawing/2014/main" id="{3C6BEB86-C9EE-4D98-3872-2046B0D1CE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直線コネクタ 543">
                  <a:extLst>
                    <a:ext uri="{FF2B5EF4-FFF2-40B4-BE49-F238E27FC236}">
                      <a16:creationId xmlns:a16="http://schemas.microsoft.com/office/drawing/2014/main" id="{B9567D8A-1C49-7B95-0BD0-753C33C732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直線コネクタ 544">
                  <a:extLst>
                    <a:ext uri="{FF2B5EF4-FFF2-40B4-BE49-F238E27FC236}">
                      <a16:creationId xmlns:a16="http://schemas.microsoft.com/office/drawing/2014/main" id="{7E9AC565-4C98-EAC3-5787-599A135267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1" name="グループ化 530">
                <a:extLst>
                  <a:ext uri="{FF2B5EF4-FFF2-40B4-BE49-F238E27FC236}">
                    <a16:creationId xmlns:a16="http://schemas.microsoft.com/office/drawing/2014/main" id="{C3875BA0-5A3A-4ACB-9A9B-19353B4B5196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D6DA4924-4C99-E5F0-C2E1-B8B89FDD87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>
                  <a:extLst>
                    <a:ext uri="{FF2B5EF4-FFF2-40B4-BE49-F238E27FC236}">
                      <a16:creationId xmlns:a16="http://schemas.microsoft.com/office/drawing/2014/main" id="{E5B4131C-7C35-356B-018D-E32A771CC5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>
                  <a:extLst>
                    <a:ext uri="{FF2B5EF4-FFF2-40B4-BE49-F238E27FC236}">
                      <a16:creationId xmlns:a16="http://schemas.microsoft.com/office/drawing/2014/main" id="{B4C8DDBA-63B1-1663-35BD-12C91D7379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直線コネクタ 534">
                  <a:extLst>
                    <a:ext uri="{FF2B5EF4-FFF2-40B4-BE49-F238E27FC236}">
                      <a16:creationId xmlns:a16="http://schemas.microsoft.com/office/drawing/2014/main" id="{E574217A-27AF-5BB0-22B7-F528E94C57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6" name="直線コネクタ 535">
                  <a:extLst>
                    <a:ext uri="{FF2B5EF4-FFF2-40B4-BE49-F238E27FC236}">
                      <a16:creationId xmlns:a16="http://schemas.microsoft.com/office/drawing/2014/main" id="{05401AC5-DA3E-DDB7-F11E-38A58A99EE3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7" name="直線コネクタ 536">
                  <a:extLst>
                    <a:ext uri="{FF2B5EF4-FFF2-40B4-BE49-F238E27FC236}">
                      <a16:creationId xmlns:a16="http://schemas.microsoft.com/office/drawing/2014/main" id="{7C88153A-F382-F53C-531B-7C242255D6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直線コネクタ 537">
                  <a:extLst>
                    <a:ext uri="{FF2B5EF4-FFF2-40B4-BE49-F238E27FC236}">
                      <a16:creationId xmlns:a16="http://schemas.microsoft.com/office/drawing/2014/main" id="{BC48F85E-5E10-AB7A-D707-0062620C9A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29" name="正方形/長方形 528">
              <a:extLst>
                <a:ext uri="{FF2B5EF4-FFF2-40B4-BE49-F238E27FC236}">
                  <a16:creationId xmlns:a16="http://schemas.microsoft.com/office/drawing/2014/main" id="{8B1E56AB-34FE-38EC-9E8A-CF4F861A21D4}"/>
                </a:ext>
              </a:extLst>
            </p:cNvPr>
            <p:cNvSpPr/>
            <p:nvPr/>
          </p:nvSpPr>
          <p:spPr>
            <a:xfrm>
              <a:off x="23843606" y="4441987"/>
              <a:ext cx="112027" cy="336082"/>
            </a:xfrm>
            <a:prstGeom prst="rect">
              <a:avLst/>
            </a:prstGeom>
            <a:solidFill>
              <a:srgbClr val="F62A16"/>
            </a:solidFill>
            <a:ln w="9525">
              <a:solidFill>
                <a:srgbClr val="F62A1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48" name="二等辺三角形 547">
            <a:extLst>
              <a:ext uri="{FF2B5EF4-FFF2-40B4-BE49-F238E27FC236}">
                <a16:creationId xmlns:a16="http://schemas.microsoft.com/office/drawing/2014/main" id="{D77BAE32-5743-4ECA-9091-A640A43FDD84}"/>
              </a:ext>
            </a:extLst>
          </p:cNvPr>
          <p:cNvSpPr/>
          <p:nvPr/>
        </p:nvSpPr>
        <p:spPr>
          <a:xfrm>
            <a:off x="3895470" y="4752926"/>
            <a:ext cx="104514" cy="120287"/>
          </a:xfrm>
          <a:prstGeom prst="triangle">
            <a:avLst>
              <a:gd name="adj" fmla="val 44338"/>
            </a:avLst>
          </a:prstGeom>
          <a:solidFill>
            <a:srgbClr val="F62A16"/>
          </a:solidFill>
          <a:ln w="9525">
            <a:solidFill>
              <a:srgbClr val="F62A1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49" name="グループ化 548">
            <a:extLst>
              <a:ext uri="{FF2B5EF4-FFF2-40B4-BE49-F238E27FC236}">
                <a16:creationId xmlns:a16="http://schemas.microsoft.com/office/drawing/2014/main" id="{CFE20F10-CE77-D7AE-A8A1-BE641D0653C6}"/>
              </a:ext>
            </a:extLst>
          </p:cNvPr>
          <p:cNvGrpSpPr/>
          <p:nvPr/>
        </p:nvGrpSpPr>
        <p:grpSpPr>
          <a:xfrm>
            <a:off x="3719917" y="5025407"/>
            <a:ext cx="336082" cy="336082"/>
            <a:chOff x="23619552" y="4441987"/>
            <a:chExt cx="336082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50" name="グループ化 549">
              <a:extLst>
                <a:ext uri="{FF2B5EF4-FFF2-40B4-BE49-F238E27FC236}">
                  <a16:creationId xmlns:a16="http://schemas.microsoft.com/office/drawing/2014/main" id="{F3B4AF09-860B-7826-9775-2D4F125D7FA0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52" name="グループ化 551">
                <a:extLst>
                  <a:ext uri="{FF2B5EF4-FFF2-40B4-BE49-F238E27FC236}">
                    <a16:creationId xmlns:a16="http://schemas.microsoft.com/office/drawing/2014/main" id="{D643BD6A-B88C-697B-CB95-9F5F45C6FBA1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61" name="直線コネクタ 560">
                  <a:extLst>
                    <a:ext uri="{FF2B5EF4-FFF2-40B4-BE49-F238E27FC236}">
                      <a16:creationId xmlns:a16="http://schemas.microsoft.com/office/drawing/2014/main" id="{E803F1B2-ECD5-D628-A5B5-E1BAC49069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直線コネクタ 561">
                  <a:extLst>
                    <a:ext uri="{FF2B5EF4-FFF2-40B4-BE49-F238E27FC236}">
                      <a16:creationId xmlns:a16="http://schemas.microsoft.com/office/drawing/2014/main" id="{3E189169-93C8-EFD5-B16E-54844C783B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3" name="直線コネクタ 562">
                  <a:extLst>
                    <a:ext uri="{FF2B5EF4-FFF2-40B4-BE49-F238E27FC236}">
                      <a16:creationId xmlns:a16="http://schemas.microsoft.com/office/drawing/2014/main" id="{BC0BA8F8-CC67-9766-3AB5-7BE7B5609D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4" name="直線コネクタ 563">
                  <a:extLst>
                    <a:ext uri="{FF2B5EF4-FFF2-40B4-BE49-F238E27FC236}">
                      <a16:creationId xmlns:a16="http://schemas.microsoft.com/office/drawing/2014/main" id="{DEC54DB4-22AC-FEEE-BA5C-352BEB7D79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直線コネクタ 564">
                  <a:extLst>
                    <a:ext uri="{FF2B5EF4-FFF2-40B4-BE49-F238E27FC236}">
                      <a16:creationId xmlns:a16="http://schemas.microsoft.com/office/drawing/2014/main" id="{B154AB69-80F5-D0D7-CE90-C4C9C05F82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直線コネクタ 565">
                  <a:extLst>
                    <a:ext uri="{FF2B5EF4-FFF2-40B4-BE49-F238E27FC236}">
                      <a16:creationId xmlns:a16="http://schemas.microsoft.com/office/drawing/2014/main" id="{CA05987F-1B00-F664-4500-F7392F792B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>
                  <a:extLst>
                    <a:ext uri="{FF2B5EF4-FFF2-40B4-BE49-F238E27FC236}">
                      <a16:creationId xmlns:a16="http://schemas.microsoft.com/office/drawing/2014/main" id="{0DE0CFBB-4177-0498-0C8F-3A1C3F6CA7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3" name="グループ化 552">
                <a:extLst>
                  <a:ext uri="{FF2B5EF4-FFF2-40B4-BE49-F238E27FC236}">
                    <a16:creationId xmlns:a16="http://schemas.microsoft.com/office/drawing/2014/main" id="{D190F3A5-6E11-2FB6-1161-7AA098DB4720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54" name="直線コネクタ 553">
                  <a:extLst>
                    <a:ext uri="{FF2B5EF4-FFF2-40B4-BE49-F238E27FC236}">
                      <a16:creationId xmlns:a16="http://schemas.microsoft.com/office/drawing/2014/main" id="{DA5D3B1A-B35C-6188-2334-3FA5FABD84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5" name="直線コネクタ 554">
                  <a:extLst>
                    <a:ext uri="{FF2B5EF4-FFF2-40B4-BE49-F238E27FC236}">
                      <a16:creationId xmlns:a16="http://schemas.microsoft.com/office/drawing/2014/main" id="{DE92FC5A-6A2B-89EA-E27F-A5FB9816165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6" name="直線コネクタ 555">
                  <a:extLst>
                    <a:ext uri="{FF2B5EF4-FFF2-40B4-BE49-F238E27FC236}">
                      <a16:creationId xmlns:a16="http://schemas.microsoft.com/office/drawing/2014/main" id="{5A624590-F865-05F7-02CF-AE9BCE9864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7" name="直線コネクタ 556">
                  <a:extLst>
                    <a:ext uri="{FF2B5EF4-FFF2-40B4-BE49-F238E27FC236}">
                      <a16:creationId xmlns:a16="http://schemas.microsoft.com/office/drawing/2014/main" id="{5A6FFFCF-CF33-128C-5476-E7078CB316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8" name="直線コネクタ 557">
                  <a:extLst>
                    <a:ext uri="{FF2B5EF4-FFF2-40B4-BE49-F238E27FC236}">
                      <a16:creationId xmlns:a16="http://schemas.microsoft.com/office/drawing/2014/main" id="{D107A0EA-FE27-FF2C-0424-6EC35B075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9" name="直線コネクタ 558">
                  <a:extLst>
                    <a:ext uri="{FF2B5EF4-FFF2-40B4-BE49-F238E27FC236}">
                      <a16:creationId xmlns:a16="http://schemas.microsoft.com/office/drawing/2014/main" id="{9D093981-70D1-9AF0-1108-FF9D93DB095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0" name="直線コネクタ 559">
                  <a:extLst>
                    <a:ext uri="{FF2B5EF4-FFF2-40B4-BE49-F238E27FC236}">
                      <a16:creationId xmlns:a16="http://schemas.microsoft.com/office/drawing/2014/main" id="{4F8E7648-A44A-5300-7D54-408A38A201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51" name="正方形/長方形 550">
              <a:extLst>
                <a:ext uri="{FF2B5EF4-FFF2-40B4-BE49-F238E27FC236}">
                  <a16:creationId xmlns:a16="http://schemas.microsoft.com/office/drawing/2014/main" id="{38FA6E21-F127-7C30-F806-5A9B3B32C7BD}"/>
                </a:ext>
              </a:extLst>
            </p:cNvPr>
            <p:cNvSpPr/>
            <p:nvPr/>
          </p:nvSpPr>
          <p:spPr>
            <a:xfrm>
              <a:off x="23786237" y="4441987"/>
              <a:ext cx="169397" cy="336082"/>
            </a:xfrm>
            <a:prstGeom prst="rect">
              <a:avLst/>
            </a:prstGeom>
            <a:solidFill>
              <a:srgbClr val="E62C61"/>
            </a:solidFill>
            <a:ln w="9525">
              <a:solidFill>
                <a:srgbClr val="E62C6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68" name="二等辺三角形 567">
            <a:extLst>
              <a:ext uri="{FF2B5EF4-FFF2-40B4-BE49-F238E27FC236}">
                <a16:creationId xmlns:a16="http://schemas.microsoft.com/office/drawing/2014/main" id="{8AA5D4B8-1098-7FFA-4161-3810F24F7660}"/>
              </a:ext>
            </a:extLst>
          </p:cNvPr>
          <p:cNvSpPr/>
          <p:nvPr/>
        </p:nvSpPr>
        <p:spPr>
          <a:xfrm>
            <a:off x="3842204" y="5241198"/>
            <a:ext cx="104514" cy="120287"/>
          </a:xfrm>
          <a:prstGeom prst="triangle">
            <a:avLst>
              <a:gd name="adj" fmla="val 44338"/>
            </a:avLst>
          </a:prstGeom>
          <a:solidFill>
            <a:srgbClr val="E62C61"/>
          </a:solidFill>
          <a:ln w="9525">
            <a:solidFill>
              <a:srgbClr val="E62C6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569" name="グループ化 568">
            <a:extLst>
              <a:ext uri="{FF2B5EF4-FFF2-40B4-BE49-F238E27FC236}">
                <a16:creationId xmlns:a16="http://schemas.microsoft.com/office/drawing/2014/main" id="{AF458A3D-D612-AA82-39AB-58EE6E4EFD69}"/>
              </a:ext>
            </a:extLst>
          </p:cNvPr>
          <p:cNvGrpSpPr/>
          <p:nvPr/>
        </p:nvGrpSpPr>
        <p:grpSpPr>
          <a:xfrm>
            <a:off x="3719917" y="5466332"/>
            <a:ext cx="336083" cy="336082"/>
            <a:chOff x="23619552" y="4441987"/>
            <a:chExt cx="336083" cy="336082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grpSp>
          <p:nvGrpSpPr>
            <p:cNvPr id="570" name="グループ化 569">
              <a:extLst>
                <a:ext uri="{FF2B5EF4-FFF2-40B4-BE49-F238E27FC236}">
                  <a16:creationId xmlns:a16="http://schemas.microsoft.com/office/drawing/2014/main" id="{E6F3C0AA-136C-C258-50B3-7A1081B3CCF6}"/>
                </a:ext>
              </a:extLst>
            </p:cNvPr>
            <p:cNvGrpSpPr/>
            <p:nvPr/>
          </p:nvGrpSpPr>
          <p:grpSpPr>
            <a:xfrm>
              <a:off x="23619552" y="4441988"/>
              <a:ext cx="336081" cy="336081"/>
              <a:chOff x="23932590" y="4094835"/>
              <a:chExt cx="720000" cy="720000"/>
            </a:xfrm>
          </p:grpSpPr>
          <p:grpSp>
            <p:nvGrpSpPr>
              <p:cNvPr id="572" name="グループ化 571">
                <a:extLst>
                  <a:ext uri="{FF2B5EF4-FFF2-40B4-BE49-F238E27FC236}">
                    <a16:creationId xmlns:a16="http://schemas.microsoft.com/office/drawing/2014/main" id="{9A843647-2409-B5A3-8A11-70E6A87D6F5C}"/>
                  </a:ext>
                </a:extLst>
              </p:cNvPr>
              <p:cNvGrpSpPr/>
              <p:nvPr/>
            </p:nvGrpSpPr>
            <p:grpSpPr>
              <a:xfrm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81" name="直線コネクタ 580">
                  <a:extLst>
                    <a:ext uri="{FF2B5EF4-FFF2-40B4-BE49-F238E27FC236}">
                      <a16:creationId xmlns:a16="http://schemas.microsoft.com/office/drawing/2014/main" id="{C6E8E5E8-7948-CEAC-3993-F8689CCE64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直線コネクタ 581">
                  <a:extLst>
                    <a:ext uri="{FF2B5EF4-FFF2-40B4-BE49-F238E27FC236}">
                      <a16:creationId xmlns:a16="http://schemas.microsoft.com/office/drawing/2014/main" id="{55418E72-3640-A762-B2AF-031445B515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3" name="直線コネクタ 582">
                  <a:extLst>
                    <a:ext uri="{FF2B5EF4-FFF2-40B4-BE49-F238E27FC236}">
                      <a16:creationId xmlns:a16="http://schemas.microsoft.com/office/drawing/2014/main" id="{C5AD580E-52EC-E4BA-2E96-A7B50B0A7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4" name="直線コネクタ 583">
                  <a:extLst>
                    <a:ext uri="{FF2B5EF4-FFF2-40B4-BE49-F238E27FC236}">
                      <a16:creationId xmlns:a16="http://schemas.microsoft.com/office/drawing/2014/main" id="{99F6E9E7-7A65-11A3-FD3F-151B3E6712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直線コネクタ 584">
                  <a:extLst>
                    <a:ext uri="{FF2B5EF4-FFF2-40B4-BE49-F238E27FC236}">
                      <a16:creationId xmlns:a16="http://schemas.microsoft.com/office/drawing/2014/main" id="{8B4F843A-6D38-A33F-161C-02EE242195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6" name="直線コネクタ 585">
                  <a:extLst>
                    <a:ext uri="{FF2B5EF4-FFF2-40B4-BE49-F238E27FC236}">
                      <a16:creationId xmlns:a16="http://schemas.microsoft.com/office/drawing/2014/main" id="{F22E2541-0BB4-4649-741F-6EB217D4F4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直線コネクタ 586">
                  <a:extLst>
                    <a:ext uri="{FF2B5EF4-FFF2-40B4-BE49-F238E27FC236}">
                      <a16:creationId xmlns:a16="http://schemas.microsoft.com/office/drawing/2014/main" id="{11E0056A-DA8B-3CCB-141B-421826AD91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73" name="グループ化 572">
                <a:extLst>
                  <a:ext uri="{FF2B5EF4-FFF2-40B4-BE49-F238E27FC236}">
                    <a16:creationId xmlns:a16="http://schemas.microsoft.com/office/drawing/2014/main" id="{B3C92C17-D9D3-6F83-FD65-BC7FC5DCEE74}"/>
                  </a:ext>
                </a:extLst>
              </p:cNvPr>
              <p:cNvGrpSpPr/>
              <p:nvPr/>
            </p:nvGrpSpPr>
            <p:grpSpPr>
              <a:xfrm rot="5400000">
                <a:off x="23932590" y="4094835"/>
                <a:ext cx="720000" cy="720000"/>
                <a:chOff x="23767834" y="4094835"/>
                <a:chExt cx="720000" cy="720000"/>
              </a:xfrm>
            </p:grpSpPr>
            <p:cxnSp>
              <p:nvCxnSpPr>
                <p:cNvPr id="574" name="直線コネクタ 573">
                  <a:extLst>
                    <a:ext uri="{FF2B5EF4-FFF2-40B4-BE49-F238E27FC236}">
                      <a16:creationId xmlns:a16="http://schemas.microsoft.com/office/drawing/2014/main" id="{B6F6FE5A-6023-852E-49FD-847939C690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0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5" name="直線コネクタ 574">
                  <a:extLst>
                    <a:ext uri="{FF2B5EF4-FFF2-40B4-BE49-F238E27FC236}">
                      <a16:creationId xmlns:a16="http://schemas.microsoft.com/office/drawing/2014/main" id="{049F4905-FA2B-0E82-C449-D8EC65E4B3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2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6" name="直線コネクタ 575">
                  <a:extLst>
                    <a:ext uri="{FF2B5EF4-FFF2-40B4-BE49-F238E27FC236}">
                      <a16:creationId xmlns:a16="http://schemas.microsoft.com/office/drawing/2014/main" id="{23DE96E6-E569-3809-9517-D136729BEAC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33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7" name="直線コネクタ 576">
                  <a:extLst>
                    <a:ext uri="{FF2B5EF4-FFF2-40B4-BE49-F238E27FC236}">
                      <a16:creationId xmlns:a16="http://schemas.microsoft.com/office/drawing/2014/main" id="{52753957-858F-5224-B276-E4C9C03E30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45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8" name="直線コネクタ 577">
                  <a:extLst>
                    <a:ext uri="{FF2B5EF4-FFF2-40B4-BE49-F238E27FC236}">
                      <a16:creationId xmlns:a16="http://schemas.microsoft.com/office/drawing/2014/main" id="{ED7AF613-FF4B-4E79-ABF5-B87186BA12C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57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直線コネクタ 578">
                  <a:extLst>
                    <a:ext uri="{FF2B5EF4-FFF2-40B4-BE49-F238E27FC236}">
                      <a16:creationId xmlns:a16="http://schemas.microsoft.com/office/drawing/2014/main" id="{6C34799B-BD13-09AE-1971-FB52386D14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69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0" name="直線コネクタ 579">
                  <a:extLst>
                    <a:ext uri="{FF2B5EF4-FFF2-40B4-BE49-F238E27FC236}">
                      <a16:creationId xmlns:a16="http://schemas.microsoft.com/office/drawing/2014/main" id="{F26F835E-904A-9769-7A46-D8D80AEC73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767834" y="4814835"/>
                  <a:ext cx="720000" cy="0"/>
                </a:xfrm>
                <a:prstGeom prst="line">
                  <a:avLst/>
                </a:prstGeom>
                <a:ln w="9525" cap="sq">
                  <a:solidFill>
                    <a:srgbClr val="D88A4A"/>
                  </a:solidFill>
                  <a:bevel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71" name="正方形/長方形 570">
              <a:extLst>
                <a:ext uri="{FF2B5EF4-FFF2-40B4-BE49-F238E27FC236}">
                  <a16:creationId xmlns:a16="http://schemas.microsoft.com/office/drawing/2014/main" id="{05BCC90F-6A96-C0DB-CEDA-B26041376354}"/>
                </a:ext>
              </a:extLst>
            </p:cNvPr>
            <p:cNvSpPr/>
            <p:nvPr/>
          </p:nvSpPr>
          <p:spPr>
            <a:xfrm>
              <a:off x="23730013" y="4441987"/>
              <a:ext cx="225622" cy="336082"/>
            </a:xfrm>
            <a:prstGeom prst="rect">
              <a:avLst/>
            </a:prstGeom>
            <a:solidFill>
              <a:srgbClr val="48B1E6"/>
            </a:solidFill>
            <a:ln w="9525">
              <a:solidFill>
                <a:srgbClr val="48B1E6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588" name="二等辺三角形 587">
            <a:extLst>
              <a:ext uri="{FF2B5EF4-FFF2-40B4-BE49-F238E27FC236}">
                <a16:creationId xmlns:a16="http://schemas.microsoft.com/office/drawing/2014/main" id="{FE7E7AB0-0ECF-FD8D-30A3-B5A06674A7B2}"/>
              </a:ext>
            </a:extLst>
          </p:cNvPr>
          <p:cNvSpPr/>
          <p:nvPr/>
        </p:nvSpPr>
        <p:spPr>
          <a:xfrm>
            <a:off x="3725864" y="5682127"/>
            <a:ext cx="104514" cy="120287"/>
          </a:xfrm>
          <a:prstGeom prst="triangle">
            <a:avLst>
              <a:gd name="adj" fmla="val 100000"/>
            </a:avLst>
          </a:prstGeom>
          <a:solidFill>
            <a:srgbClr val="48B1E6"/>
          </a:solidFill>
          <a:ln w="9525">
            <a:solidFill>
              <a:srgbClr val="48B1E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89" name="正方形/長方形 588">
            <a:extLst>
              <a:ext uri="{FF2B5EF4-FFF2-40B4-BE49-F238E27FC236}">
                <a16:creationId xmlns:a16="http://schemas.microsoft.com/office/drawing/2014/main" id="{E79DA19B-8A8B-D746-0B99-DD4EE0E00BBF}"/>
              </a:ext>
            </a:extLst>
          </p:cNvPr>
          <p:cNvSpPr/>
          <p:nvPr/>
        </p:nvSpPr>
        <p:spPr>
          <a:xfrm>
            <a:off x="4167728" y="5031326"/>
            <a:ext cx="275208" cy="2670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C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2" name="フリーフォーム: 図形 601">
            <a:extLst>
              <a:ext uri="{FF2B5EF4-FFF2-40B4-BE49-F238E27FC236}">
                <a16:creationId xmlns:a16="http://schemas.microsoft.com/office/drawing/2014/main" id="{CDE713A6-FB8A-E0A2-6BD5-F38DE0A97881}"/>
              </a:ext>
            </a:extLst>
          </p:cNvPr>
          <p:cNvSpPr/>
          <p:nvPr/>
        </p:nvSpPr>
        <p:spPr>
          <a:xfrm>
            <a:off x="4179097" y="5046678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E62C6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3" name="正方形/長方形 602">
            <a:extLst>
              <a:ext uri="{FF2B5EF4-FFF2-40B4-BE49-F238E27FC236}">
                <a16:creationId xmlns:a16="http://schemas.microsoft.com/office/drawing/2014/main" id="{EF635E45-8280-EF00-CFC5-156F5C44D0E5}"/>
              </a:ext>
            </a:extLst>
          </p:cNvPr>
          <p:cNvSpPr/>
          <p:nvPr/>
        </p:nvSpPr>
        <p:spPr>
          <a:xfrm>
            <a:off x="4167728" y="4563769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B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4" name="フリーフォーム: 図形 603">
            <a:extLst>
              <a:ext uri="{FF2B5EF4-FFF2-40B4-BE49-F238E27FC236}">
                <a16:creationId xmlns:a16="http://schemas.microsoft.com/office/drawing/2014/main" id="{7C4DD8EF-87B2-D0D1-898F-614C595F2604}"/>
              </a:ext>
            </a:extLst>
          </p:cNvPr>
          <p:cNvSpPr/>
          <p:nvPr/>
        </p:nvSpPr>
        <p:spPr>
          <a:xfrm>
            <a:off x="4179097" y="4579121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5" name="正方形/長方形 604">
            <a:extLst>
              <a:ext uri="{FF2B5EF4-FFF2-40B4-BE49-F238E27FC236}">
                <a16:creationId xmlns:a16="http://schemas.microsoft.com/office/drawing/2014/main" id="{E78CB4FA-0031-DD28-8F5B-3FA09A13A7D0}"/>
              </a:ext>
            </a:extLst>
          </p:cNvPr>
          <p:cNvSpPr/>
          <p:nvPr/>
        </p:nvSpPr>
        <p:spPr>
          <a:xfrm>
            <a:off x="4167728" y="4137641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A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6" name="フリーフォーム: 図形 605">
            <a:extLst>
              <a:ext uri="{FF2B5EF4-FFF2-40B4-BE49-F238E27FC236}">
                <a16:creationId xmlns:a16="http://schemas.microsoft.com/office/drawing/2014/main" id="{D580766A-AE98-EFD4-F9FA-F81D0F073C76}"/>
              </a:ext>
            </a:extLst>
          </p:cNvPr>
          <p:cNvSpPr/>
          <p:nvPr/>
        </p:nvSpPr>
        <p:spPr>
          <a:xfrm>
            <a:off x="4179097" y="4152993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F74431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7" name="正方形/長方形 606">
            <a:extLst>
              <a:ext uri="{FF2B5EF4-FFF2-40B4-BE49-F238E27FC236}">
                <a16:creationId xmlns:a16="http://schemas.microsoft.com/office/drawing/2014/main" id="{7D318767-158C-8BF8-15B4-51533D2D2597}"/>
              </a:ext>
            </a:extLst>
          </p:cNvPr>
          <p:cNvSpPr/>
          <p:nvPr/>
        </p:nvSpPr>
        <p:spPr>
          <a:xfrm>
            <a:off x="4167728" y="5472250"/>
            <a:ext cx="275208" cy="267015"/>
          </a:xfrm>
          <a:prstGeom prst="rect">
            <a:avLst/>
          </a:prstGeom>
          <a:solidFill>
            <a:schemeClr val="bg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D</a:t>
            </a: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8" name="フリーフォーム: 図形 607">
            <a:extLst>
              <a:ext uri="{FF2B5EF4-FFF2-40B4-BE49-F238E27FC236}">
                <a16:creationId xmlns:a16="http://schemas.microsoft.com/office/drawing/2014/main" id="{3BABF428-5339-7733-64FD-A3019EEDC755}"/>
              </a:ext>
            </a:extLst>
          </p:cNvPr>
          <p:cNvSpPr/>
          <p:nvPr/>
        </p:nvSpPr>
        <p:spPr>
          <a:xfrm>
            <a:off x="4179097" y="5487602"/>
            <a:ext cx="317106" cy="304929"/>
          </a:xfrm>
          <a:custGeom>
            <a:avLst/>
            <a:gdLst>
              <a:gd name="connsiteX0" fmla="*/ 278132 w 317106"/>
              <a:gd name="connsiteY0" fmla="*/ 0 h 304929"/>
              <a:gd name="connsiteX1" fmla="*/ 317106 w 317106"/>
              <a:gd name="connsiteY1" fmla="*/ 38976 h 304929"/>
              <a:gd name="connsiteX2" fmla="*/ 317106 w 317106"/>
              <a:gd name="connsiteY2" fmla="*/ 304929 h 304929"/>
              <a:gd name="connsiteX3" fmla="*/ 37806 w 317106"/>
              <a:gd name="connsiteY3" fmla="*/ 304929 h 304929"/>
              <a:gd name="connsiteX4" fmla="*/ 0 w 317106"/>
              <a:gd name="connsiteY4" fmla="*/ 267124 h 304929"/>
              <a:gd name="connsiteX5" fmla="*/ 278132 w 317106"/>
              <a:gd name="connsiteY5" fmla="*/ 267124 h 304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106" h="304929">
                <a:moveTo>
                  <a:pt x="278132" y="0"/>
                </a:moveTo>
                <a:lnTo>
                  <a:pt x="317106" y="38976"/>
                </a:lnTo>
                <a:lnTo>
                  <a:pt x="317106" y="304929"/>
                </a:lnTo>
                <a:lnTo>
                  <a:pt x="37806" y="304929"/>
                </a:lnTo>
                <a:lnTo>
                  <a:pt x="0" y="267124"/>
                </a:lnTo>
                <a:lnTo>
                  <a:pt x="278132" y="267124"/>
                </a:lnTo>
                <a:close/>
              </a:path>
            </a:pathLst>
          </a:custGeom>
          <a:solidFill>
            <a:srgbClr val="48B1E6">
              <a:alpha val="10000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6000" tIns="0" rIns="0" bIns="0" rtlCol="0" anchor="t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050" b="0" i="0" u="none" strike="noStrike" kern="1200" cap="none" spc="0" normalizeH="0" baseline="0" noProof="0" dirty="0">
              <a:ln>
                <a:noFill/>
              </a:ln>
              <a:solidFill>
                <a:srgbClr val="414040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09" name="フリーフォーム: 図形 608">
            <a:extLst>
              <a:ext uri="{FF2B5EF4-FFF2-40B4-BE49-F238E27FC236}">
                <a16:creationId xmlns:a16="http://schemas.microsoft.com/office/drawing/2014/main" id="{48FF7A41-EB87-E8F5-E54B-3C27E5243445}"/>
              </a:ext>
            </a:extLst>
          </p:cNvPr>
          <p:cNvSpPr/>
          <p:nvPr/>
        </p:nvSpPr>
        <p:spPr>
          <a:xfrm>
            <a:off x="5967918" y="4605196"/>
            <a:ext cx="307689" cy="307688"/>
          </a:xfrm>
          <a:custGeom>
            <a:avLst/>
            <a:gdLst>
              <a:gd name="connsiteX0" fmla="*/ 307689 w 307689"/>
              <a:gd name="connsiteY0" fmla="*/ 0 h 307688"/>
              <a:gd name="connsiteX1" fmla="*/ 0 w 307689"/>
              <a:gd name="connsiteY1" fmla="*/ 0 h 307688"/>
              <a:gd name="connsiteX2" fmla="*/ 0 w 307689"/>
              <a:gd name="connsiteY2" fmla="*/ 255685 h 307688"/>
              <a:gd name="connsiteX3" fmla="*/ 52003 w 307689"/>
              <a:gd name="connsiteY3" fmla="*/ 307688 h 307688"/>
              <a:gd name="connsiteX4" fmla="*/ 303355 w 307689"/>
              <a:gd name="connsiteY4" fmla="*/ 307688 h 30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689" h="307688">
                <a:moveTo>
                  <a:pt x="307689" y="0"/>
                </a:moveTo>
                <a:lnTo>
                  <a:pt x="0" y="0"/>
                </a:lnTo>
                <a:lnTo>
                  <a:pt x="0" y="255685"/>
                </a:lnTo>
                <a:lnTo>
                  <a:pt x="52003" y="307688"/>
                </a:lnTo>
                <a:lnTo>
                  <a:pt x="303355" y="307688"/>
                </a:lnTo>
              </a:path>
            </a:pathLst>
          </a:custGeom>
          <a:noFill/>
          <a:ln>
            <a:solidFill>
              <a:srgbClr val="E62C61">
                <a:alpha val="10000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10" name="テキスト ボックス 609">
            <a:extLst>
              <a:ext uri="{FF2B5EF4-FFF2-40B4-BE49-F238E27FC236}">
                <a16:creationId xmlns:a16="http://schemas.microsoft.com/office/drawing/2014/main" id="{1D5230CF-2D5F-5A50-7C31-4E198FC1FE93}"/>
              </a:ext>
            </a:extLst>
          </p:cNvPr>
          <p:cNvSpPr txBox="1"/>
          <p:nvPr/>
        </p:nvSpPr>
        <p:spPr>
          <a:xfrm>
            <a:off x="5932320" y="4587610"/>
            <a:ext cx="4122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10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TIC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10000"/>
                </a:prst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2166DF1B-7E9F-93EC-AC49-EFCE9D076916}"/>
              </a:ext>
            </a:extLst>
          </p:cNvPr>
          <p:cNvSpPr/>
          <p:nvPr/>
        </p:nvSpPr>
        <p:spPr>
          <a:xfrm>
            <a:off x="3289797" y="5024120"/>
            <a:ext cx="316216" cy="335588"/>
          </a:xfrm>
          <a:custGeom>
            <a:avLst/>
            <a:gdLst>
              <a:gd name="connsiteX0" fmla="*/ 270932 w 316216"/>
              <a:gd name="connsiteY0" fmla="*/ 0 h 335588"/>
              <a:gd name="connsiteX1" fmla="*/ 316216 w 316216"/>
              <a:gd name="connsiteY1" fmla="*/ 0 h 335588"/>
              <a:gd name="connsiteX2" fmla="*/ 316216 w 316216"/>
              <a:gd name="connsiteY2" fmla="*/ 335588 h 335588"/>
              <a:gd name="connsiteX3" fmla="*/ 258616 w 316216"/>
              <a:gd name="connsiteY3" fmla="*/ 335588 h 335588"/>
              <a:gd name="connsiteX4" fmla="*/ 258616 w 316216"/>
              <a:gd name="connsiteY4" fmla="*/ 179448 h 335588"/>
              <a:gd name="connsiteX5" fmla="*/ 270932 w 316216"/>
              <a:gd name="connsiteY5" fmla="*/ 179448 h 335588"/>
              <a:gd name="connsiteX6" fmla="*/ 184728 w 316216"/>
              <a:gd name="connsiteY6" fmla="*/ 0 h 335588"/>
              <a:gd name="connsiteX7" fmla="*/ 219532 w 316216"/>
              <a:gd name="connsiteY7" fmla="*/ 0 h 335588"/>
              <a:gd name="connsiteX8" fmla="*/ 219532 w 316216"/>
              <a:gd name="connsiteY8" fmla="*/ 179448 h 335588"/>
              <a:gd name="connsiteX9" fmla="*/ 230012 w 316216"/>
              <a:gd name="connsiteY9" fmla="*/ 179448 h 335588"/>
              <a:gd name="connsiteX10" fmla="*/ 230012 w 316216"/>
              <a:gd name="connsiteY10" fmla="*/ 335588 h 335588"/>
              <a:gd name="connsiteX11" fmla="*/ 172412 w 316216"/>
              <a:gd name="connsiteY11" fmla="*/ 335588 h 335588"/>
              <a:gd name="connsiteX12" fmla="*/ 172412 w 316216"/>
              <a:gd name="connsiteY12" fmla="*/ 179448 h 335588"/>
              <a:gd name="connsiteX13" fmla="*/ 184728 w 316216"/>
              <a:gd name="connsiteY13" fmla="*/ 179448 h 335588"/>
              <a:gd name="connsiteX14" fmla="*/ 98520 w 316216"/>
              <a:gd name="connsiteY14" fmla="*/ 0 h 335588"/>
              <a:gd name="connsiteX15" fmla="*/ 133324 w 316216"/>
              <a:gd name="connsiteY15" fmla="*/ 0 h 335588"/>
              <a:gd name="connsiteX16" fmla="*/ 133324 w 316216"/>
              <a:gd name="connsiteY16" fmla="*/ 179448 h 335588"/>
              <a:gd name="connsiteX17" fmla="*/ 143804 w 316216"/>
              <a:gd name="connsiteY17" fmla="*/ 179448 h 335588"/>
              <a:gd name="connsiteX18" fmla="*/ 143804 w 316216"/>
              <a:gd name="connsiteY18" fmla="*/ 335588 h 335588"/>
              <a:gd name="connsiteX19" fmla="*/ 86204 w 316216"/>
              <a:gd name="connsiteY19" fmla="*/ 335588 h 335588"/>
              <a:gd name="connsiteX20" fmla="*/ 86204 w 316216"/>
              <a:gd name="connsiteY20" fmla="*/ 179448 h 335588"/>
              <a:gd name="connsiteX21" fmla="*/ 98520 w 316216"/>
              <a:gd name="connsiteY21" fmla="*/ 179448 h 335588"/>
              <a:gd name="connsiteX22" fmla="*/ 0 w 316216"/>
              <a:gd name="connsiteY22" fmla="*/ 0 h 335588"/>
              <a:gd name="connsiteX23" fmla="*/ 47120 w 316216"/>
              <a:gd name="connsiteY23" fmla="*/ 0 h 335588"/>
              <a:gd name="connsiteX24" fmla="*/ 47120 w 316216"/>
              <a:gd name="connsiteY24" fmla="*/ 179448 h 335588"/>
              <a:gd name="connsiteX25" fmla="*/ 57600 w 316216"/>
              <a:gd name="connsiteY25" fmla="*/ 179448 h 335588"/>
              <a:gd name="connsiteX26" fmla="*/ 57600 w 316216"/>
              <a:gd name="connsiteY26" fmla="*/ 335588 h 335588"/>
              <a:gd name="connsiteX27" fmla="*/ 0 w 316216"/>
              <a:gd name="connsiteY27" fmla="*/ 335588 h 33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6216" h="335588">
                <a:moveTo>
                  <a:pt x="270932" y="0"/>
                </a:moveTo>
                <a:lnTo>
                  <a:pt x="316216" y="0"/>
                </a:lnTo>
                <a:lnTo>
                  <a:pt x="316216" y="335588"/>
                </a:lnTo>
                <a:lnTo>
                  <a:pt x="258616" y="335588"/>
                </a:lnTo>
                <a:lnTo>
                  <a:pt x="258616" y="179448"/>
                </a:lnTo>
                <a:lnTo>
                  <a:pt x="270932" y="179448"/>
                </a:lnTo>
                <a:close/>
                <a:moveTo>
                  <a:pt x="184728" y="0"/>
                </a:moveTo>
                <a:lnTo>
                  <a:pt x="219532" y="0"/>
                </a:lnTo>
                <a:lnTo>
                  <a:pt x="219532" y="179448"/>
                </a:lnTo>
                <a:lnTo>
                  <a:pt x="230012" y="179448"/>
                </a:lnTo>
                <a:lnTo>
                  <a:pt x="230012" y="335588"/>
                </a:lnTo>
                <a:lnTo>
                  <a:pt x="172412" y="335588"/>
                </a:lnTo>
                <a:lnTo>
                  <a:pt x="172412" y="179448"/>
                </a:lnTo>
                <a:lnTo>
                  <a:pt x="184728" y="179448"/>
                </a:lnTo>
                <a:close/>
                <a:moveTo>
                  <a:pt x="98520" y="0"/>
                </a:moveTo>
                <a:lnTo>
                  <a:pt x="133324" y="0"/>
                </a:lnTo>
                <a:lnTo>
                  <a:pt x="133324" y="179448"/>
                </a:lnTo>
                <a:lnTo>
                  <a:pt x="143804" y="179448"/>
                </a:lnTo>
                <a:lnTo>
                  <a:pt x="143804" y="335588"/>
                </a:lnTo>
                <a:lnTo>
                  <a:pt x="86204" y="335588"/>
                </a:lnTo>
                <a:lnTo>
                  <a:pt x="86204" y="179448"/>
                </a:lnTo>
                <a:lnTo>
                  <a:pt x="98520" y="179448"/>
                </a:lnTo>
                <a:close/>
                <a:moveTo>
                  <a:pt x="0" y="0"/>
                </a:moveTo>
                <a:lnTo>
                  <a:pt x="47120" y="0"/>
                </a:lnTo>
                <a:lnTo>
                  <a:pt x="47120" y="179448"/>
                </a:lnTo>
                <a:lnTo>
                  <a:pt x="57600" y="179448"/>
                </a:lnTo>
                <a:lnTo>
                  <a:pt x="57600" y="335588"/>
                </a:lnTo>
                <a:lnTo>
                  <a:pt x="0" y="335588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cxnSp>
        <p:nvCxnSpPr>
          <p:cNvPr id="623" name="直線コネクタ 622">
            <a:extLst>
              <a:ext uri="{FF2B5EF4-FFF2-40B4-BE49-F238E27FC236}">
                <a16:creationId xmlns:a16="http://schemas.microsoft.com/office/drawing/2014/main" id="{19B50A1B-DD9E-2788-FB9C-97FD90998D78}"/>
              </a:ext>
            </a:extLst>
          </p:cNvPr>
          <p:cNvCxnSpPr/>
          <p:nvPr/>
        </p:nvCxnSpPr>
        <p:spPr>
          <a:xfrm flipV="1">
            <a:off x="3299355" y="5525963"/>
            <a:ext cx="298643" cy="298643"/>
          </a:xfrm>
          <a:prstGeom prst="line">
            <a:avLst/>
          </a:prstGeom>
          <a:noFill/>
          <a:ln>
            <a:solidFill>
              <a:schemeClr val="bg1">
                <a:alpha val="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90" name="グループ化 689">
            <a:extLst>
              <a:ext uri="{FF2B5EF4-FFF2-40B4-BE49-F238E27FC236}">
                <a16:creationId xmlns:a16="http://schemas.microsoft.com/office/drawing/2014/main" id="{45FC651C-F708-35C5-5DB6-1E3491233020}"/>
              </a:ext>
            </a:extLst>
          </p:cNvPr>
          <p:cNvGrpSpPr/>
          <p:nvPr/>
        </p:nvGrpSpPr>
        <p:grpSpPr>
          <a:xfrm>
            <a:off x="5079781" y="4595751"/>
            <a:ext cx="315906" cy="310135"/>
            <a:chOff x="5102641" y="4550031"/>
            <a:chExt cx="315906" cy="310135"/>
          </a:xfrm>
          <a:effectLst>
            <a:glow rad="38100">
              <a:schemeClr val="bg1">
                <a:alpha val="20000"/>
              </a:schemeClr>
            </a:glow>
          </a:effectLst>
        </p:grpSpPr>
        <p:sp>
          <p:nvSpPr>
            <p:cNvPr id="624" name="四角形: 角を丸くする 623">
              <a:extLst>
                <a:ext uri="{FF2B5EF4-FFF2-40B4-BE49-F238E27FC236}">
                  <a16:creationId xmlns:a16="http://schemas.microsoft.com/office/drawing/2014/main" id="{6CD978BF-ABFC-F6CD-965F-102227074179}"/>
                </a:ext>
              </a:extLst>
            </p:cNvPr>
            <p:cNvSpPr/>
            <p:nvPr/>
          </p:nvSpPr>
          <p:spPr>
            <a:xfrm>
              <a:off x="5102641" y="4550031"/>
              <a:ext cx="315906" cy="13896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41404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PASTE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41404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34" name="グループ化 633">
              <a:extLst>
                <a:ext uri="{FF2B5EF4-FFF2-40B4-BE49-F238E27FC236}">
                  <a16:creationId xmlns:a16="http://schemas.microsoft.com/office/drawing/2014/main" id="{22D57AB6-9588-7F97-7FE7-B6DFDD8B2C13}"/>
                </a:ext>
              </a:extLst>
            </p:cNvPr>
            <p:cNvGrpSpPr/>
            <p:nvPr/>
          </p:nvGrpSpPr>
          <p:grpSpPr>
            <a:xfrm>
              <a:off x="5125127" y="4676679"/>
              <a:ext cx="270934" cy="183487"/>
              <a:chOff x="24999758" y="4676679"/>
              <a:chExt cx="270934" cy="183487"/>
            </a:xfrm>
          </p:grpSpPr>
          <p:cxnSp>
            <p:nvCxnSpPr>
              <p:cNvPr id="626" name="直線コネクタ 625">
                <a:extLst>
                  <a:ext uri="{FF2B5EF4-FFF2-40B4-BE49-F238E27FC236}">
                    <a16:creationId xmlns:a16="http://schemas.microsoft.com/office/drawing/2014/main" id="{971EB34D-3869-4ADD-C526-415C906232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chemeClr val="bg1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3" name="グループ化 632">
                <a:extLst>
                  <a:ext uri="{FF2B5EF4-FFF2-40B4-BE49-F238E27FC236}">
                    <a16:creationId xmlns:a16="http://schemas.microsoft.com/office/drawing/2014/main" id="{705DDCED-E549-BC6A-4C3C-9EE96C15B938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27" name="直線コネクタ 626">
                  <a:extLst>
                    <a:ext uri="{FF2B5EF4-FFF2-40B4-BE49-F238E27FC236}">
                      <a16:creationId xmlns:a16="http://schemas.microsoft.com/office/drawing/2014/main" id="{8E002F2D-75B9-B7FC-7778-06F3FC0AC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直線コネクタ 629">
                  <a:extLst>
                    <a:ext uri="{FF2B5EF4-FFF2-40B4-BE49-F238E27FC236}">
                      <a16:creationId xmlns:a16="http://schemas.microsoft.com/office/drawing/2014/main" id="{FF536848-083A-CDA8-AAA4-F8BC675B61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chemeClr val="bg1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89" name="グループ化 688">
            <a:extLst>
              <a:ext uri="{FF2B5EF4-FFF2-40B4-BE49-F238E27FC236}">
                <a16:creationId xmlns:a16="http://schemas.microsoft.com/office/drawing/2014/main" id="{D8032EB2-1DDD-439C-8BAF-88E9B52E4682}"/>
              </a:ext>
            </a:extLst>
          </p:cNvPr>
          <p:cNvGrpSpPr/>
          <p:nvPr/>
        </p:nvGrpSpPr>
        <p:grpSpPr>
          <a:xfrm>
            <a:off x="4645671" y="4577696"/>
            <a:ext cx="315906" cy="320195"/>
            <a:chOff x="4668531" y="4531976"/>
            <a:chExt cx="315906" cy="320195"/>
          </a:xfrm>
          <a:effectLst>
            <a:glow rad="38100">
              <a:srgbClr val="F74431">
                <a:alpha val="20000"/>
              </a:srgbClr>
            </a:glow>
          </a:effectLst>
        </p:grpSpPr>
        <p:sp>
          <p:nvSpPr>
            <p:cNvPr id="639" name="四角形: 角を丸くする 638">
              <a:extLst>
                <a:ext uri="{FF2B5EF4-FFF2-40B4-BE49-F238E27FC236}">
                  <a16:creationId xmlns:a16="http://schemas.microsoft.com/office/drawing/2014/main" id="{47065CAC-ADB6-424C-F4D9-036F04E38EF1}"/>
                </a:ext>
              </a:extLst>
            </p:cNvPr>
            <p:cNvSpPr/>
            <p:nvPr/>
          </p:nvSpPr>
          <p:spPr>
            <a:xfrm>
              <a:off x="4668531" y="4713207"/>
              <a:ext cx="315906" cy="138964"/>
            </a:xfrm>
            <a:prstGeom prst="round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600" b="0" i="0" u="none" strike="noStrike" kern="1200" cap="none" spc="0" normalizeH="0" baseline="0" noProof="0" dirty="0">
                  <a:ln>
                    <a:noFill/>
                  </a:ln>
                  <a:solidFill>
                    <a:srgbClr val="E8E8E8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COPY</a:t>
              </a:r>
              <a:endParaRPr kumimoji="0" lang="ja-JP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40" name="グループ化 639">
              <a:extLst>
                <a:ext uri="{FF2B5EF4-FFF2-40B4-BE49-F238E27FC236}">
                  <a16:creationId xmlns:a16="http://schemas.microsoft.com/office/drawing/2014/main" id="{B88C011E-D634-0114-42D3-9F9BFD1D8103}"/>
                </a:ext>
              </a:extLst>
            </p:cNvPr>
            <p:cNvGrpSpPr/>
            <p:nvPr/>
          </p:nvGrpSpPr>
          <p:grpSpPr>
            <a:xfrm rot="10800000">
              <a:off x="4691017" y="4531976"/>
              <a:ext cx="270934" cy="183487"/>
              <a:chOff x="24999758" y="4676679"/>
              <a:chExt cx="270934" cy="183487"/>
            </a:xfrm>
          </p:grpSpPr>
          <p:cxnSp>
            <p:nvCxnSpPr>
              <p:cNvPr id="641" name="直線コネクタ 640">
                <a:extLst>
                  <a:ext uri="{FF2B5EF4-FFF2-40B4-BE49-F238E27FC236}">
                    <a16:creationId xmlns:a16="http://schemas.microsoft.com/office/drawing/2014/main" id="{457627F5-DA21-6530-9FC5-D33038921F1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129067" y="4676679"/>
                <a:ext cx="0" cy="178569"/>
              </a:xfrm>
              <a:prstGeom prst="line">
                <a:avLst/>
              </a:prstGeom>
              <a:ln cap="rnd">
                <a:solidFill>
                  <a:srgbClr val="F62A16"/>
                </a:solidFill>
                <a:round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42" name="グループ化 641">
                <a:extLst>
                  <a:ext uri="{FF2B5EF4-FFF2-40B4-BE49-F238E27FC236}">
                    <a16:creationId xmlns:a16="http://schemas.microsoft.com/office/drawing/2014/main" id="{9DAF592A-F934-8CAB-BE96-7B7D5283FD0A}"/>
                  </a:ext>
                </a:extLst>
              </p:cNvPr>
              <p:cNvGrpSpPr/>
              <p:nvPr/>
            </p:nvGrpSpPr>
            <p:grpSpPr>
              <a:xfrm>
                <a:off x="24999758" y="4778279"/>
                <a:ext cx="270934" cy="81887"/>
                <a:chOff x="24999758" y="4778279"/>
                <a:chExt cx="270934" cy="81887"/>
              </a:xfrm>
            </p:grpSpPr>
            <p:cxnSp>
              <p:nvCxnSpPr>
                <p:cNvPr id="643" name="直線コネクタ 642">
                  <a:extLst>
                    <a:ext uri="{FF2B5EF4-FFF2-40B4-BE49-F238E27FC236}">
                      <a16:creationId xmlns:a16="http://schemas.microsoft.com/office/drawing/2014/main" id="{97BEB945-9294-92B8-B6F4-20C42F7C0D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25128148" y="4778279"/>
                  <a:ext cx="142544" cy="81887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4" name="直線コネクタ 643">
                  <a:extLst>
                    <a:ext uri="{FF2B5EF4-FFF2-40B4-BE49-F238E27FC236}">
                      <a16:creationId xmlns:a16="http://schemas.microsoft.com/office/drawing/2014/main" id="{361DC18A-6136-C612-E351-1382411D69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4999758" y="4784436"/>
                  <a:ext cx="128353" cy="75730"/>
                </a:xfrm>
                <a:prstGeom prst="line">
                  <a:avLst/>
                </a:prstGeom>
                <a:ln cap="rnd">
                  <a:solidFill>
                    <a:srgbClr val="F62A16"/>
                  </a:solidFill>
                  <a:round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654" name="グループ化 653">
            <a:extLst>
              <a:ext uri="{FF2B5EF4-FFF2-40B4-BE49-F238E27FC236}">
                <a16:creationId xmlns:a16="http://schemas.microsoft.com/office/drawing/2014/main" id="{2BC7352E-DFCC-85D0-CA4E-47C65D0C866B}"/>
              </a:ext>
            </a:extLst>
          </p:cNvPr>
          <p:cNvGrpSpPr/>
          <p:nvPr/>
        </p:nvGrpSpPr>
        <p:grpSpPr>
          <a:xfrm>
            <a:off x="5518441" y="4587128"/>
            <a:ext cx="308276" cy="308276"/>
            <a:chOff x="25418076" y="4541408"/>
            <a:chExt cx="308276" cy="308276"/>
          </a:xfrm>
          <a:effectLst>
            <a:glow rad="38100">
              <a:schemeClr val="accent2">
                <a:satMod val="175000"/>
                <a:alpha val="20000"/>
              </a:schemeClr>
            </a:glow>
          </a:effectLst>
        </p:grpSpPr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3BA40CB1-0D4A-7A2E-9359-5C1C291555D6}"/>
                </a:ext>
              </a:extLst>
            </p:cNvPr>
            <p:cNvSpPr/>
            <p:nvPr/>
          </p:nvSpPr>
          <p:spPr>
            <a:xfrm>
              <a:off x="25418076" y="4541408"/>
              <a:ext cx="308276" cy="308276"/>
            </a:xfrm>
            <a:custGeom>
              <a:avLst/>
              <a:gdLst>
                <a:gd name="connsiteX0" fmla="*/ 0 w 308276"/>
                <a:gd name="connsiteY0" fmla="*/ 0 h 308276"/>
                <a:gd name="connsiteX1" fmla="*/ 243252 w 308276"/>
                <a:gd name="connsiteY1" fmla="*/ 0 h 308276"/>
                <a:gd name="connsiteX2" fmla="*/ 308276 w 308276"/>
                <a:gd name="connsiteY2" fmla="*/ 65024 h 308276"/>
                <a:gd name="connsiteX3" fmla="*/ 308276 w 308276"/>
                <a:gd name="connsiteY3" fmla="*/ 308276 h 308276"/>
                <a:gd name="connsiteX4" fmla="*/ 59618 w 308276"/>
                <a:gd name="connsiteY4" fmla="*/ 308276 h 308276"/>
                <a:gd name="connsiteX5" fmla="*/ 0 w 308276"/>
                <a:gd name="connsiteY5" fmla="*/ 248659 h 30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276" h="308276">
                  <a:moveTo>
                    <a:pt x="0" y="0"/>
                  </a:moveTo>
                  <a:lnTo>
                    <a:pt x="243252" y="0"/>
                  </a:lnTo>
                  <a:lnTo>
                    <a:pt x="308276" y="65024"/>
                  </a:lnTo>
                  <a:lnTo>
                    <a:pt x="308276" y="308276"/>
                  </a:lnTo>
                  <a:lnTo>
                    <a:pt x="59618" y="308276"/>
                  </a:lnTo>
                  <a:lnTo>
                    <a:pt x="0" y="248659"/>
                  </a:lnTo>
                  <a:close/>
                </a:path>
              </a:pathLst>
            </a:cu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1" name="正方形/長方形 650">
              <a:extLst>
                <a:ext uri="{FF2B5EF4-FFF2-40B4-BE49-F238E27FC236}">
                  <a16:creationId xmlns:a16="http://schemas.microsoft.com/office/drawing/2014/main" id="{DEDC7BB5-9F74-279C-0326-290FDC4FCDE7}"/>
                </a:ext>
              </a:extLst>
            </p:cNvPr>
            <p:cNvSpPr/>
            <p:nvPr/>
          </p:nvSpPr>
          <p:spPr>
            <a:xfrm>
              <a:off x="25473891" y="4710545"/>
              <a:ext cx="200121" cy="1391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2" name="正方形/長方形 651">
              <a:extLst>
                <a:ext uri="{FF2B5EF4-FFF2-40B4-BE49-F238E27FC236}">
                  <a16:creationId xmlns:a16="http://schemas.microsoft.com/office/drawing/2014/main" id="{04393041-6C24-D89A-64C2-826B14E8C918}"/>
                </a:ext>
              </a:extLst>
            </p:cNvPr>
            <p:cNvSpPr/>
            <p:nvPr/>
          </p:nvSpPr>
          <p:spPr>
            <a:xfrm>
              <a:off x="25504480" y="4541408"/>
              <a:ext cx="135467" cy="763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3" name="正方形/長方形 652">
              <a:extLst>
                <a:ext uri="{FF2B5EF4-FFF2-40B4-BE49-F238E27FC236}">
                  <a16:creationId xmlns:a16="http://schemas.microsoft.com/office/drawing/2014/main" id="{15BB3259-EBD0-253A-722D-2B0186B5E6AA}"/>
                </a:ext>
              </a:extLst>
            </p:cNvPr>
            <p:cNvSpPr/>
            <p:nvPr/>
          </p:nvSpPr>
          <p:spPr>
            <a:xfrm>
              <a:off x="25590687" y="4541408"/>
              <a:ext cx="25200" cy="54000"/>
            </a:xfrm>
            <a:prstGeom prst="rect">
              <a:avLst/>
            </a:prstGeom>
            <a:solidFill>
              <a:srgbClr val="F62A1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658" name="グループ化 657">
            <a:extLst>
              <a:ext uri="{FF2B5EF4-FFF2-40B4-BE49-F238E27FC236}">
                <a16:creationId xmlns:a16="http://schemas.microsoft.com/office/drawing/2014/main" id="{901B7C63-747C-DAF8-AA6D-C8D675C29E58}"/>
              </a:ext>
            </a:extLst>
          </p:cNvPr>
          <p:cNvGrpSpPr/>
          <p:nvPr/>
        </p:nvGrpSpPr>
        <p:grpSpPr>
          <a:xfrm>
            <a:off x="5514060" y="4163697"/>
            <a:ext cx="311278" cy="308277"/>
            <a:chOff x="25413695" y="4117977"/>
            <a:chExt cx="311278" cy="308277"/>
          </a:xfrm>
        </p:grpSpPr>
        <p:sp>
          <p:nvSpPr>
            <p:cNvPr id="655" name="正方形/長方形 654">
              <a:extLst>
                <a:ext uri="{FF2B5EF4-FFF2-40B4-BE49-F238E27FC236}">
                  <a16:creationId xmlns:a16="http://schemas.microsoft.com/office/drawing/2014/main" id="{75F9EC48-32C3-43D5-CC39-D5220DBC2DC8}"/>
                </a:ext>
              </a:extLst>
            </p:cNvPr>
            <p:cNvSpPr/>
            <p:nvPr/>
          </p:nvSpPr>
          <p:spPr>
            <a:xfrm>
              <a:off x="25413695" y="4117977"/>
              <a:ext cx="311278" cy="308277"/>
            </a:xfrm>
            <a:prstGeom prst="rect">
              <a:avLst/>
            </a:prstGeom>
            <a:solidFill>
              <a:srgbClr val="E62C61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6" name="正方形/長方形 655">
              <a:extLst>
                <a:ext uri="{FF2B5EF4-FFF2-40B4-BE49-F238E27FC236}">
                  <a16:creationId xmlns:a16="http://schemas.microsoft.com/office/drawing/2014/main" id="{46C515A4-2FCC-34A1-901A-B7D94F975AB1}"/>
                </a:ext>
              </a:extLst>
            </p:cNvPr>
            <p:cNvSpPr/>
            <p:nvPr/>
          </p:nvSpPr>
          <p:spPr>
            <a:xfrm>
              <a:off x="25521613" y="4162396"/>
              <a:ext cx="95442" cy="135592"/>
            </a:xfrm>
            <a:prstGeom prst="rect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57" name="正方形/長方形 656">
              <a:extLst>
                <a:ext uri="{FF2B5EF4-FFF2-40B4-BE49-F238E27FC236}">
                  <a16:creationId xmlns:a16="http://schemas.microsoft.com/office/drawing/2014/main" id="{007081CB-F4F2-718A-0EA3-82D0AC01A547}"/>
                </a:ext>
              </a:extLst>
            </p:cNvPr>
            <p:cNvSpPr/>
            <p:nvPr/>
          </p:nvSpPr>
          <p:spPr>
            <a:xfrm>
              <a:off x="25554934" y="4297988"/>
              <a:ext cx="28800" cy="128266"/>
            </a:xfrm>
            <a:prstGeom prst="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659" name="正方形/長方形 658">
            <a:extLst>
              <a:ext uri="{FF2B5EF4-FFF2-40B4-BE49-F238E27FC236}">
                <a16:creationId xmlns:a16="http://schemas.microsoft.com/office/drawing/2014/main" id="{2AA35A75-02A3-916B-1B5D-ED1BC04F792B}"/>
              </a:ext>
            </a:extLst>
          </p:cNvPr>
          <p:cNvSpPr/>
          <p:nvPr/>
        </p:nvSpPr>
        <p:spPr>
          <a:xfrm>
            <a:off x="5911280" y="5523453"/>
            <a:ext cx="758389" cy="229683"/>
          </a:xfrm>
          <a:prstGeom prst="rect">
            <a:avLst/>
          </a:prstGeom>
          <a:solidFill>
            <a:srgbClr val="F7443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MAIN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0" name="正方形/長方形 659">
            <a:extLst>
              <a:ext uri="{FF2B5EF4-FFF2-40B4-BE49-F238E27FC236}">
                <a16:creationId xmlns:a16="http://schemas.microsoft.com/office/drawing/2014/main" id="{682D62CC-03DC-6911-314E-93E6EDA91638}"/>
              </a:ext>
            </a:extLst>
          </p:cNvPr>
          <p:cNvSpPr/>
          <p:nvPr/>
        </p:nvSpPr>
        <p:spPr>
          <a:xfrm>
            <a:off x="8044880" y="5523453"/>
            <a:ext cx="587241" cy="229683"/>
          </a:xfrm>
          <a:prstGeom prst="rect">
            <a:avLst/>
          </a:pr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ERASE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1" name="正方形/長方形 660">
            <a:extLst>
              <a:ext uri="{FF2B5EF4-FFF2-40B4-BE49-F238E27FC236}">
                <a16:creationId xmlns:a16="http://schemas.microsoft.com/office/drawing/2014/main" id="{D8530263-2E51-729B-5F5C-1A612D29140F}"/>
              </a:ext>
            </a:extLst>
          </p:cNvPr>
          <p:cNvSpPr/>
          <p:nvPr/>
        </p:nvSpPr>
        <p:spPr>
          <a:xfrm>
            <a:off x="7159234" y="5523453"/>
            <a:ext cx="758389" cy="229683"/>
          </a:xfrm>
          <a:prstGeom prst="rect">
            <a:avLst/>
          </a:prstGeom>
          <a:solidFill>
            <a:srgbClr val="48B1E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TEMPO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62" name="正方形/長方形 661">
            <a:extLst>
              <a:ext uri="{FF2B5EF4-FFF2-40B4-BE49-F238E27FC236}">
                <a16:creationId xmlns:a16="http://schemas.microsoft.com/office/drawing/2014/main" id="{43D63ACA-5549-FC5A-DA55-5A162E94EBA3}"/>
              </a:ext>
            </a:extLst>
          </p:cNvPr>
          <p:cNvSpPr/>
          <p:nvPr/>
        </p:nvSpPr>
        <p:spPr>
          <a:xfrm>
            <a:off x="8959280" y="5523453"/>
            <a:ext cx="758389" cy="229683"/>
          </a:xfrm>
          <a:prstGeom prst="rect">
            <a:avLst/>
          </a:prstGeom>
          <a:solidFill>
            <a:srgbClr val="E62C61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srgbClr val="E8E8E8">
                    <a:lumMod val="1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t>SYSTEM</a:t>
            </a:r>
            <a:endParaRPr kumimoji="0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E8E8E8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73" name="フリーフォーム: 図形 672">
            <a:extLst>
              <a:ext uri="{FF2B5EF4-FFF2-40B4-BE49-F238E27FC236}">
                <a16:creationId xmlns:a16="http://schemas.microsoft.com/office/drawing/2014/main" id="{9A128372-FE94-44E3-A36C-82090EA0D2C3}"/>
              </a:ext>
            </a:extLst>
          </p:cNvPr>
          <p:cNvSpPr/>
          <p:nvPr/>
        </p:nvSpPr>
        <p:spPr>
          <a:xfrm rot="2700000">
            <a:off x="8590418" y="5496992"/>
            <a:ext cx="270380" cy="260115"/>
          </a:xfrm>
          <a:custGeom>
            <a:avLst/>
            <a:gdLst>
              <a:gd name="connsiteX0" fmla="*/ 113442 w 270380"/>
              <a:gd name="connsiteY0" fmla="*/ 236008 h 260115"/>
              <a:gd name="connsiteX1" fmla="*/ 211379 w 270380"/>
              <a:gd name="connsiteY1" fmla="*/ 236008 h 260115"/>
              <a:gd name="connsiteX2" fmla="*/ 187273 w 270380"/>
              <a:gd name="connsiteY2" fmla="*/ 260115 h 260115"/>
              <a:gd name="connsiteX3" fmla="*/ 137549 w 270380"/>
              <a:gd name="connsiteY3" fmla="*/ 260114 h 260115"/>
              <a:gd name="connsiteX4" fmla="*/ 54441 w 270380"/>
              <a:gd name="connsiteY4" fmla="*/ 177007 h 260115"/>
              <a:gd name="connsiteX5" fmla="*/ 270380 w 270380"/>
              <a:gd name="connsiteY5" fmla="*/ 177007 h 260115"/>
              <a:gd name="connsiteX6" fmla="*/ 246275 w 270380"/>
              <a:gd name="connsiteY6" fmla="*/ 201112 h 260115"/>
              <a:gd name="connsiteX7" fmla="*/ 78546 w 270380"/>
              <a:gd name="connsiteY7" fmla="*/ 201111 h 260115"/>
              <a:gd name="connsiteX8" fmla="*/ 98459 w 270380"/>
              <a:gd name="connsiteY8" fmla="*/ 24107 h 260115"/>
              <a:gd name="connsiteX9" fmla="*/ 122566 w 270380"/>
              <a:gd name="connsiteY9" fmla="*/ 0 h 260115"/>
              <a:gd name="connsiteX10" fmla="*/ 123638 w 270380"/>
              <a:gd name="connsiteY10" fmla="*/ 1 h 260115"/>
              <a:gd name="connsiteX11" fmla="*/ 147745 w 270380"/>
              <a:gd name="connsiteY11" fmla="*/ 24107 h 260115"/>
              <a:gd name="connsiteX12" fmla="*/ 39457 w 270380"/>
              <a:gd name="connsiteY12" fmla="*/ 83109 h 260115"/>
              <a:gd name="connsiteX13" fmla="*/ 63564 w 270380"/>
              <a:gd name="connsiteY13" fmla="*/ 59003 h 260115"/>
              <a:gd name="connsiteX14" fmla="*/ 182640 w 270380"/>
              <a:gd name="connsiteY14" fmla="*/ 59003 h 260115"/>
              <a:gd name="connsiteX15" fmla="*/ 206747 w 270380"/>
              <a:gd name="connsiteY15" fmla="*/ 83109 h 260115"/>
              <a:gd name="connsiteX16" fmla="*/ 0 w 270380"/>
              <a:gd name="connsiteY16" fmla="*/ 122566 h 260115"/>
              <a:gd name="connsiteX17" fmla="*/ 4563 w 270380"/>
              <a:gd name="connsiteY17" fmla="*/ 118004 h 260115"/>
              <a:gd name="connsiteX18" fmla="*/ 241641 w 270380"/>
              <a:gd name="connsiteY18" fmla="*/ 118004 h 260115"/>
              <a:gd name="connsiteX19" fmla="*/ 265748 w 270380"/>
              <a:gd name="connsiteY19" fmla="*/ 142110 h 260115"/>
              <a:gd name="connsiteX20" fmla="*/ 19545 w 270380"/>
              <a:gd name="connsiteY20" fmla="*/ 142110 h 26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380" h="260115">
                <a:moveTo>
                  <a:pt x="113442" y="236008"/>
                </a:moveTo>
                <a:lnTo>
                  <a:pt x="211379" y="236008"/>
                </a:lnTo>
                <a:lnTo>
                  <a:pt x="187273" y="260115"/>
                </a:lnTo>
                <a:lnTo>
                  <a:pt x="137549" y="260114"/>
                </a:lnTo>
                <a:close/>
                <a:moveTo>
                  <a:pt x="54441" y="177007"/>
                </a:moveTo>
                <a:lnTo>
                  <a:pt x="270380" y="177007"/>
                </a:lnTo>
                <a:lnTo>
                  <a:pt x="246275" y="201112"/>
                </a:lnTo>
                <a:lnTo>
                  <a:pt x="78546" y="201111"/>
                </a:lnTo>
                <a:close/>
                <a:moveTo>
                  <a:pt x="98459" y="24107"/>
                </a:moveTo>
                <a:lnTo>
                  <a:pt x="122566" y="0"/>
                </a:lnTo>
                <a:lnTo>
                  <a:pt x="123638" y="1"/>
                </a:lnTo>
                <a:lnTo>
                  <a:pt x="147745" y="24107"/>
                </a:lnTo>
                <a:close/>
                <a:moveTo>
                  <a:pt x="39457" y="83109"/>
                </a:moveTo>
                <a:lnTo>
                  <a:pt x="63564" y="59003"/>
                </a:lnTo>
                <a:lnTo>
                  <a:pt x="182640" y="59003"/>
                </a:lnTo>
                <a:lnTo>
                  <a:pt x="206747" y="83109"/>
                </a:lnTo>
                <a:close/>
                <a:moveTo>
                  <a:pt x="0" y="122566"/>
                </a:moveTo>
                <a:lnTo>
                  <a:pt x="4563" y="118004"/>
                </a:lnTo>
                <a:lnTo>
                  <a:pt x="241641" y="118004"/>
                </a:lnTo>
                <a:lnTo>
                  <a:pt x="265748" y="142110"/>
                </a:lnTo>
                <a:lnTo>
                  <a:pt x="19545" y="142110"/>
                </a:lnTo>
                <a:close/>
              </a:path>
            </a:pathLst>
          </a:custGeom>
          <a:solidFill>
            <a:srgbClr val="F62A16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245" name="正方形/長方形 244">
            <a:extLst>
              <a:ext uri="{FF2B5EF4-FFF2-40B4-BE49-F238E27FC236}">
                <a16:creationId xmlns:a16="http://schemas.microsoft.com/office/drawing/2014/main" id="{EC74E9D4-5E77-5C25-EA85-92C8E03AE19F}"/>
              </a:ext>
            </a:extLst>
          </p:cNvPr>
          <p:cNvSpPr/>
          <p:nvPr/>
        </p:nvSpPr>
        <p:spPr>
          <a:xfrm>
            <a:off x="2834640" y="3638006"/>
            <a:ext cx="5585772" cy="2662387"/>
          </a:xfrm>
          <a:custGeom>
            <a:avLst/>
            <a:gdLst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7282077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5387962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  <a:gd name="connsiteX0" fmla="*/ 0 w 7282077"/>
              <a:gd name="connsiteY0" fmla="*/ 0 h 2662387"/>
              <a:gd name="connsiteX1" fmla="*/ 7282077 w 7282077"/>
              <a:gd name="connsiteY1" fmla="*/ 0 h 2662387"/>
              <a:gd name="connsiteX2" fmla="*/ 4004289 w 7282077"/>
              <a:gd name="connsiteY2" fmla="*/ 2662387 h 2662387"/>
              <a:gd name="connsiteX3" fmla="*/ 0 w 7282077"/>
              <a:gd name="connsiteY3" fmla="*/ 2662387 h 2662387"/>
              <a:gd name="connsiteX4" fmla="*/ 0 w 7282077"/>
              <a:gd name="connsiteY4" fmla="*/ 0 h 266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82077" h="2662387">
                <a:moveTo>
                  <a:pt x="0" y="0"/>
                </a:moveTo>
                <a:lnTo>
                  <a:pt x="7282077" y="0"/>
                </a:lnTo>
                <a:lnTo>
                  <a:pt x="4004289" y="2662387"/>
                </a:lnTo>
                <a:lnTo>
                  <a:pt x="0" y="2662387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4" name="フリーフォーム: 図形 683">
            <a:extLst>
              <a:ext uri="{FF2B5EF4-FFF2-40B4-BE49-F238E27FC236}">
                <a16:creationId xmlns:a16="http://schemas.microsoft.com/office/drawing/2014/main" id="{E8C306D3-02B9-09AD-C327-73A4540E9C8A}"/>
              </a:ext>
            </a:extLst>
          </p:cNvPr>
          <p:cNvSpPr/>
          <p:nvPr/>
        </p:nvSpPr>
        <p:spPr>
          <a:xfrm>
            <a:off x="10499718" y="5173111"/>
            <a:ext cx="209234" cy="50952"/>
          </a:xfrm>
          <a:custGeom>
            <a:avLst/>
            <a:gdLst>
              <a:gd name="connsiteX0" fmla="*/ 0 w 209234"/>
              <a:gd name="connsiteY0" fmla="*/ 0 h 50952"/>
              <a:gd name="connsiteX1" fmla="*/ 103449 w 209234"/>
              <a:gd name="connsiteY1" fmla="*/ 0 h 50952"/>
              <a:gd name="connsiteX2" fmla="*/ 103449 w 209234"/>
              <a:gd name="connsiteY2" fmla="*/ 14676 h 50952"/>
              <a:gd name="connsiteX3" fmla="*/ 209234 w 209234"/>
              <a:gd name="connsiteY3" fmla="*/ 14676 h 50952"/>
              <a:gd name="connsiteX4" fmla="*/ 209234 w 209234"/>
              <a:gd name="connsiteY4" fmla="*/ 36276 h 50952"/>
              <a:gd name="connsiteX5" fmla="*/ 103449 w 209234"/>
              <a:gd name="connsiteY5" fmla="*/ 36276 h 50952"/>
              <a:gd name="connsiteX6" fmla="*/ 103449 w 209234"/>
              <a:gd name="connsiteY6" fmla="*/ 50952 h 50952"/>
              <a:gd name="connsiteX7" fmla="*/ 0 w 209234"/>
              <a:gd name="connsiteY7" fmla="*/ 50952 h 5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234" h="50952">
                <a:moveTo>
                  <a:pt x="0" y="0"/>
                </a:moveTo>
                <a:lnTo>
                  <a:pt x="103449" y="0"/>
                </a:lnTo>
                <a:lnTo>
                  <a:pt x="103449" y="14676"/>
                </a:lnTo>
                <a:lnTo>
                  <a:pt x="209234" y="14676"/>
                </a:lnTo>
                <a:lnTo>
                  <a:pt x="209234" y="36276"/>
                </a:lnTo>
                <a:lnTo>
                  <a:pt x="103449" y="36276"/>
                </a:lnTo>
                <a:lnTo>
                  <a:pt x="103449" y="50952"/>
                </a:lnTo>
                <a:lnTo>
                  <a:pt x="0" y="5095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6" name="楕円 685">
            <a:extLst>
              <a:ext uri="{FF2B5EF4-FFF2-40B4-BE49-F238E27FC236}">
                <a16:creationId xmlns:a16="http://schemas.microsoft.com/office/drawing/2014/main" id="{5CB41551-72D2-7C18-F7A2-132C158E304A}"/>
              </a:ext>
            </a:extLst>
          </p:cNvPr>
          <p:cNvSpPr/>
          <p:nvPr/>
        </p:nvSpPr>
        <p:spPr>
          <a:xfrm>
            <a:off x="10069693" y="5145462"/>
            <a:ext cx="106251" cy="10625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88" name="正方形/長方形 687">
            <a:extLst>
              <a:ext uri="{FF2B5EF4-FFF2-40B4-BE49-F238E27FC236}">
                <a16:creationId xmlns:a16="http://schemas.microsoft.com/office/drawing/2014/main" id="{7A85D868-BB74-1392-B686-DDD2F8D68BBD}"/>
              </a:ext>
            </a:extLst>
          </p:cNvPr>
          <p:cNvSpPr/>
          <p:nvPr/>
        </p:nvSpPr>
        <p:spPr>
          <a:xfrm>
            <a:off x="2650554" y="3638006"/>
            <a:ext cx="9762426" cy="2662387"/>
          </a:xfrm>
          <a:prstGeom prst="rect">
            <a:avLst/>
          </a:prstGeom>
          <a:gradFill>
            <a:gsLst>
              <a:gs pos="35000">
                <a:srgbClr val="E2E2E2">
                  <a:alpha val="0"/>
                </a:srgbClr>
              </a:gs>
              <a:gs pos="100000">
                <a:srgbClr val="E2E2E2">
                  <a:alpha val="25000"/>
                </a:srgb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游ゴシック" panose="020B0400000000000000" pitchFamily="50" charset="-128"/>
              <a:cs typeface="+mn-cs"/>
            </a:endParaRPr>
          </a:p>
        </p:txBody>
      </p:sp>
      <p:grpSp>
        <p:nvGrpSpPr>
          <p:cNvPr id="715" name="グループ化 714">
            <a:extLst>
              <a:ext uri="{FF2B5EF4-FFF2-40B4-BE49-F238E27FC236}">
                <a16:creationId xmlns:a16="http://schemas.microsoft.com/office/drawing/2014/main" id="{380B106A-7FC0-893E-058F-3978D85E107E}"/>
              </a:ext>
            </a:extLst>
          </p:cNvPr>
          <p:cNvGrpSpPr/>
          <p:nvPr/>
        </p:nvGrpSpPr>
        <p:grpSpPr>
          <a:xfrm>
            <a:off x="2728158" y="3288026"/>
            <a:ext cx="264404" cy="264404"/>
            <a:chOff x="13944750" y="1083149"/>
            <a:chExt cx="264404" cy="264404"/>
          </a:xfrm>
        </p:grpSpPr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07807771-319D-A30C-7A0A-B7548CCC3C40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17" name="楕円 716">
              <a:extLst>
                <a:ext uri="{FF2B5EF4-FFF2-40B4-BE49-F238E27FC236}">
                  <a16:creationId xmlns:a16="http://schemas.microsoft.com/office/drawing/2014/main" id="{BAF56CCE-02DB-4631-61E7-BBEF41D90A6F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sp>
        <p:nvSpPr>
          <p:cNvPr id="718" name="テキスト ボックス 717">
            <a:extLst>
              <a:ext uri="{FF2B5EF4-FFF2-40B4-BE49-F238E27FC236}">
                <a16:creationId xmlns:a16="http://schemas.microsoft.com/office/drawing/2014/main" id="{7F8788C2-FCAA-B547-0186-2FF40326C970}"/>
              </a:ext>
            </a:extLst>
          </p:cNvPr>
          <p:cNvSpPr txBox="1"/>
          <p:nvPr/>
        </p:nvSpPr>
        <p:spPr>
          <a:xfrm>
            <a:off x="2999029" y="1280488"/>
            <a:ext cx="1687398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K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1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O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.</a:t>
            </a:r>
            <a:r>
              <a:rPr kumimoji="1" lang="en-US" altLang="ja-JP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232222"/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+mn-cs"/>
              </a:rPr>
              <a:t>Ⅱ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232222"/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sp>
        <p:nvSpPr>
          <p:cNvPr id="719" name="テキスト ボックス 718">
            <a:extLst>
              <a:ext uri="{FF2B5EF4-FFF2-40B4-BE49-F238E27FC236}">
                <a16:creationId xmlns:a16="http://schemas.microsoft.com/office/drawing/2014/main" id="{7443FDF0-A179-FDF4-C4F7-31B6CC88FBC4}"/>
              </a:ext>
            </a:extLst>
          </p:cNvPr>
          <p:cNvSpPr txBox="1"/>
          <p:nvPr/>
        </p:nvSpPr>
        <p:spPr>
          <a:xfrm>
            <a:off x="2996068" y="1889512"/>
            <a:ext cx="1687398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200" b="0" i="0" u="none" strike="noStrike" kern="1200" cap="none" spc="-20" normalizeH="0" baseline="0" noProof="0" dirty="0">
                <a:ln>
                  <a:noFill/>
                </a:ln>
                <a:solidFill>
                  <a:srgbClr val="F53C09">
                    <a:alpha val="70000"/>
                  </a:srgbClr>
                </a:solidFill>
                <a:effectLst/>
                <a:uLnTx/>
                <a:uFillTx/>
                <a:latin typeface="みんなの文字ゴStd L" panose="020B0400000000000000" pitchFamily="34" charset="-128"/>
                <a:ea typeface="みんなの文字ゴStd L" panose="020B0400000000000000" pitchFamily="34" charset="-128"/>
                <a:cs typeface="Arial" panose="020B0604020202020204" pitchFamily="34" charset="0"/>
              </a:rPr>
              <a:t>サンプラー</a:t>
            </a:r>
          </a:p>
        </p:txBody>
      </p:sp>
      <p:sp>
        <p:nvSpPr>
          <p:cNvPr id="720" name="テキスト ボックス 719">
            <a:extLst>
              <a:ext uri="{FF2B5EF4-FFF2-40B4-BE49-F238E27FC236}">
                <a16:creationId xmlns:a16="http://schemas.microsoft.com/office/drawing/2014/main" id="{0897B704-9D10-7D5E-8D1A-294A0DD406BD}"/>
              </a:ext>
            </a:extLst>
          </p:cNvPr>
          <p:cNvSpPr txBox="1"/>
          <p:nvPr/>
        </p:nvSpPr>
        <p:spPr>
          <a:xfrm>
            <a:off x="2999028" y="3206123"/>
            <a:ext cx="4235779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alpha val="88000"/>
                  </a:prstClr>
                </a:solidFill>
                <a:effectLst/>
                <a:uLnTx/>
                <a:uFillTx/>
                <a:latin typeface="Bahnschrift Light" panose="020B0502040204020203" pitchFamily="34" charset="0"/>
                <a:ea typeface="游ゴシック" panose="020B0400000000000000" pitchFamily="50" charset="-128"/>
                <a:cs typeface="+mn-cs"/>
              </a:rPr>
              <a:t>64 MB SAMPLER COMPOSER</a:t>
            </a:r>
            <a:endParaRPr kumimoji="1" lang="ja-JP" altLang="en-US" sz="2100" b="0" i="0" u="none" strike="noStrike" kern="1200" cap="none" spc="100" normalizeH="0" baseline="0" noProof="0" dirty="0">
              <a:ln>
                <a:noFill/>
              </a:ln>
              <a:solidFill>
                <a:prstClr val="black">
                  <a:alpha val="88000"/>
                </a:prstClr>
              </a:solidFill>
              <a:effectLst/>
              <a:uLnTx/>
              <a:uFillTx/>
              <a:latin typeface="みんなの文字ゴStd L" panose="020B0400000000000000" pitchFamily="34" charset="-128"/>
              <a:ea typeface="みんなの文字ゴStd L" panose="020B0400000000000000" pitchFamily="34" charset="-128"/>
              <a:cs typeface="+mn-cs"/>
            </a:endParaRPr>
          </a:p>
        </p:txBody>
      </p:sp>
      <p:grpSp>
        <p:nvGrpSpPr>
          <p:cNvPr id="721" name="グループ化 720">
            <a:extLst>
              <a:ext uri="{FF2B5EF4-FFF2-40B4-BE49-F238E27FC236}">
                <a16:creationId xmlns:a16="http://schemas.microsoft.com/office/drawing/2014/main" id="{964DF5E6-CCA0-C670-136C-E0BDDE41AB1C}"/>
              </a:ext>
            </a:extLst>
          </p:cNvPr>
          <p:cNvGrpSpPr/>
          <p:nvPr/>
        </p:nvGrpSpPr>
        <p:grpSpPr>
          <a:xfrm>
            <a:off x="8900667" y="3288026"/>
            <a:ext cx="264404" cy="264404"/>
            <a:chOff x="13944750" y="1083149"/>
            <a:chExt cx="264404" cy="264404"/>
          </a:xfrm>
        </p:grpSpPr>
        <p:sp>
          <p:nvSpPr>
            <p:cNvPr id="722" name="楕円 721">
              <a:extLst>
                <a:ext uri="{FF2B5EF4-FFF2-40B4-BE49-F238E27FC236}">
                  <a16:creationId xmlns:a16="http://schemas.microsoft.com/office/drawing/2014/main" id="{F6FF4BB7-B7C9-F3D6-5838-4D6CF3ACEAF3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3" name="楕円 722">
              <a:extLst>
                <a:ext uri="{FF2B5EF4-FFF2-40B4-BE49-F238E27FC236}">
                  <a16:creationId xmlns:a16="http://schemas.microsoft.com/office/drawing/2014/main" id="{BE295F09-A63B-2DC1-0E69-6292E14FA9C8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D7D4D2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6" name="グループ化 745">
            <a:extLst>
              <a:ext uri="{FF2B5EF4-FFF2-40B4-BE49-F238E27FC236}">
                <a16:creationId xmlns:a16="http://schemas.microsoft.com/office/drawing/2014/main" id="{C59E83EF-3E62-10A3-2FF0-31A08E257504}"/>
              </a:ext>
            </a:extLst>
          </p:cNvPr>
          <p:cNvGrpSpPr/>
          <p:nvPr/>
        </p:nvGrpSpPr>
        <p:grpSpPr>
          <a:xfrm>
            <a:off x="2728158" y="1104896"/>
            <a:ext cx="264404" cy="264404"/>
            <a:chOff x="13944750" y="1083149"/>
            <a:chExt cx="264404" cy="264404"/>
          </a:xfrm>
        </p:grpSpPr>
        <p:sp>
          <p:nvSpPr>
            <p:cNvPr id="747" name="楕円 746">
              <a:extLst>
                <a:ext uri="{FF2B5EF4-FFF2-40B4-BE49-F238E27FC236}">
                  <a16:creationId xmlns:a16="http://schemas.microsoft.com/office/drawing/2014/main" id="{209589F5-06CD-EB9A-4C54-A8A814A22E3A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8" name="楕円 747">
              <a:extLst>
                <a:ext uri="{FF2B5EF4-FFF2-40B4-BE49-F238E27FC236}">
                  <a16:creationId xmlns:a16="http://schemas.microsoft.com/office/drawing/2014/main" id="{F93451EA-9190-FA0A-DA18-A028F857E1C5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FEBE9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627795CA-27E6-FBF3-B7D8-DAF654D39473}"/>
              </a:ext>
            </a:extLst>
          </p:cNvPr>
          <p:cNvGrpSpPr/>
          <p:nvPr/>
        </p:nvGrpSpPr>
        <p:grpSpPr>
          <a:xfrm>
            <a:off x="8900667" y="1104896"/>
            <a:ext cx="264404" cy="264404"/>
            <a:chOff x="13944750" y="1083149"/>
            <a:chExt cx="264404" cy="264404"/>
          </a:xfrm>
        </p:grpSpPr>
        <p:sp>
          <p:nvSpPr>
            <p:cNvPr id="750" name="楕円 749">
              <a:extLst>
                <a:ext uri="{FF2B5EF4-FFF2-40B4-BE49-F238E27FC236}">
                  <a16:creationId xmlns:a16="http://schemas.microsoft.com/office/drawing/2014/main" id="{6E77565E-95D5-5D9F-8435-D33A2F21255B}"/>
                </a:ext>
              </a:extLst>
            </p:cNvPr>
            <p:cNvSpPr/>
            <p:nvPr/>
          </p:nvSpPr>
          <p:spPr>
            <a:xfrm>
              <a:off x="13944750" y="1083149"/>
              <a:ext cx="264404" cy="264404"/>
            </a:xfrm>
            <a:prstGeom prst="ellipse">
              <a:avLst/>
            </a:prstGeom>
            <a:solidFill>
              <a:srgbClr val="E8E3E1"/>
            </a:solidFill>
            <a:ln>
              <a:noFill/>
            </a:ln>
            <a:effectLst>
              <a:innerShdw blurRad="25400" dist="12700" dir="13500000">
                <a:prstClr val="black">
                  <a:alpha val="15000"/>
                </a:prst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51" name="楕円 750">
              <a:extLst>
                <a:ext uri="{FF2B5EF4-FFF2-40B4-BE49-F238E27FC236}">
                  <a16:creationId xmlns:a16="http://schemas.microsoft.com/office/drawing/2014/main" id="{93BF591E-2BED-D26A-0F77-0FD4C75D50A0}"/>
                </a:ext>
              </a:extLst>
            </p:cNvPr>
            <p:cNvSpPr/>
            <p:nvPr/>
          </p:nvSpPr>
          <p:spPr>
            <a:xfrm>
              <a:off x="13961440" y="1099838"/>
              <a:ext cx="241320" cy="241320"/>
            </a:xfrm>
            <a:prstGeom prst="ellipse">
              <a:avLst/>
            </a:prstGeom>
            <a:solidFill>
              <a:srgbClr val="E2E0DE"/>
            </a:solidFill>
            <a:ln>
              <a:noFill/>
            </a:ln>
            <a:effectLst>
              <a:innerShdw blurRad="25400" dist="12700" dir="2700000">
                <a:schemeClr val="bg1">
                  <a:alpha val="58000"/>
                </a:schemeClr>
              </a:inn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2952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80" advTm="0">
        <p:fade/>
      </p:transition>
    </mc:Choice>
    <mc:Fallback xmlns="">
      <p:transition advTm="0">
        <p:fade/>
      </p:transition>
    </mc:Fallback>
  </mc:AlternateContent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テーマ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3446</TotalTime>
  <Words>1813</Words>
  <Application>Microsoft Office PowerPoint</Application>
  <PresentationFormat>ユーザー設定</PresentationFormat>
  <Paragraphs>1665</Paragraphs>
  <Slides>21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7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21</vt:i4>
      </vt:variant>
    </vt:vector>
  </HeadingPairs>
  <TitlesOfParts>
    <vt:vector size="29" baseType="lpstr">
      <vt:lpstr>みんなの文字ゴStd L</vt:lpstr>
      <vt:lpstr>游ゴシック</vt:lpstr>
      <vt:lpstr>Aptos</vt:lpstr>
      <vt:lpstr>Aptos Display</vt:lpstr>
      <vt:lpstr>Arial</vt:lpstr>
      <vt:lpstr>Bahnschrift Light</vt:lpstr>
      <vt:lpstr>Melete UltraLight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Tomohiro YOSHIFUJI</dc:creator>
  <cp:lastModifiedBy>Tomohiro YOSHIFUJI</cp:lastModifiedBy>
  <cp:revision>186</cp:revision>
  <dcterms:created xsi:type="dcterms:W3CDTF">2023-12-04T14:21:37Z</dcterms:created>
  <dcterms:modified xsi:type="dcterms:W3CDTF">2024-01-14T20:33:19Z</dcterms:modified>
</cp:coreProperties>
</file>