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9" r:id="rId5"/>
    <p:sldId id="268" r:id="rId6"/>
    <p:sldId id="271" r:id="rId7"/>
    <p:sldId id="269" r:id="rId8"/>
    <p:sldId id="270" r:id="rId9"/>
    <p:sldId id="262" r:id="rId10"/>
    <p:sldId id="267" r:id="rId11"/>
    <p:sldId id="264" r:id="rId12"/>
    <p:sldId id="26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C1EA6"/>
    <a:srgbClr val="B211C3"/>
    <a:srgbClr val="2267DA"/>
    <a:srgbClr val="2567F3"/>
    <a:srgbClr val="F1F1F3"/>
    <a:srgbClr val="1EA6A6"/>
    <a:srgbClr val="262626"/>
    <a:srgbClr val="708198"/>
    <a:srgbClr val="ED6C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5" d="100"/>
          <a:sy n="85" d="100"/>
        </p:scale>
        <p:origin x="12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DD1280-6B49-43D4-9C09-5A02BEADC37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FAA1DF1-4E9C-40E3-B4DF-C138BDF54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66405A9-7E9C-4AF2-AD65-CBF534726A8A}"/>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AEAC56F0-5D8E-4749-9273-FCEEB03B09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1D4576-82A1-4C7D-83E6-BD9C745EB8E7}"/>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307579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EAF9C-CB0F-49AD-9D1B-F2234BCA401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1A1F7A-FEF5-406B-A8E7-B98A93690CC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65F94A-6D0D-4CEE-82C1-E7CA87AE66ED}"/>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81C4D870-8C2C-42A4-B90D-C4668DC9B6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51C019-4FF6-4D7D-982A-4902657F5F8C}"/>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73536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DEDD38E-7CB4-49E1-BDED-A981BB5ED32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4BFA1F0-4B3E-4E85-98C8-29CA5BAB2CB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08DAE31-345B-4401-A767-710A2924D2C6}"/>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F623EA9E-2AD7-42E8-8E97-FAC4FF52CA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C6D935A-A797-4379-B93E-7E6B404A4FF9}"/>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407353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76187C-28C6-4352-BAE7-199719BC446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A0CE11-FD6F-4926-9E95-0711E5FD053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62576E-CBEE-4963-A06F-2C6F241FAC71}"/>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79E193A8-0F3E-4E3D-953D-CEE252AB61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2FBF95-7A37-4A43-886B-A711BAAA6E68}"/>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359037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53E25B-5C1C-4911-AF13-7F60129F76AE}"/>
              </a:ext>
            </a:extLst>
          </p:cNvPr>
          <p:cNvSpPr>
            <a:spLocks noGrp="1"/>
          </p:cNvSpPr>
          <p:nvPr>
            <p:ph type="title"/>
          </p:nvPr>
        </p:nvSpPr>
        <p:spPr>
          <a:xfrm>
            <a:off x="831850"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F33EB3-2042-49A5-BC0C-5D7FA3F3A599}"/>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049A9B6-99BE-498C-BD75-F83008ADCFA7}"/>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973FD5C7-ED44-4916-959C-4670E717AE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364216-CC8A-46B6-B39E-F57AABEF94E8}"/>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42728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223EA-CE1B-4B90-89D2-8DA9798FF3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FC18E2-80B0-47A2-ACFD-33AA0322ADAA}"/>
              </a:ext>
            </a:extLst>
          </p:cNvPr>
          <p:cNvSpPr>
            <a:spLocks noGrp="1"/>
          </p:cNvSpPr>
          <p:nvPr>
            <p:ph sz="half" idx="1"/>
          </p:nvPr>
        </p:nvSpPr>
        <p:spPr>
          <a:xfrm>
            <a:off x="838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EFE0554-C202-4C44-B5DC-85A5D9F81BD0}"/>
              </a:ext>
            </a:extLst>
          </p:cNvPr>
          <p:cNvSpPr>
            <a:spLocks noGrp="1"/>
          </p:cNvSpPr>
          <p:nvPr>
            <p:ph sz="half" idx="2"/>
          </p:nvPr>
        </p:nvSpPr>
        <p:spPr>
          <a:xfrm>
            <a:off x="6172201"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4C7549D-77A1-424D-ABFC-97C7A236306F}"/>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6" name="フッター プレースホルダー 5">
            <a:extLst>
              <a:ext uri="{FF2B5EF4-FFF2-40B4-BE49-F238E27FC236}">
                <a16:creationId xmlns:a16="http://schemas.microsoft.com/office/drawing/2014/main" id="{0E35C9B3-B682-47DB-BF74-AE2920AE33D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920AB5-B5C3-499C-938A-4E8672BF2D79}"/>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343482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B87D5-52B5-46CD-8671-B73C86C40D35}"/>
              </a:ext>
            </a:extLst>
          </p:cNvPr>
          <p:cNvSpPr>
            <a:spLocks noGrp="1"/>
          </p:cNvSpPr>
          <p:nvPr>
            <p:ph type="title"/>
          </p:nvPr>
        </p:nvSpPr>
        <p:spPr>
          <a:xfrm>
            <a:off x="839789"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420CF0-BF69-4C2E-BED9-C1D23E90F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61B9D11-A524-468F-9B35-2F83018254E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904ABE-D310-46F0-B0C7-64B4B4B27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83FC139-E85F-4097-A59A-E4C98EE627E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479114D-EB03-4691-86DF-FB19CEBA3FE6}"/>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8" name="フッター プレースホルダー 7">
            <a:extLst>
              <a:ext uri="{FF2B5EF4-FFF2-40B4-BE49-F238E27FC236}">
                <a16:creationId xmlns:a16="http://schemas.microsoft.com/office/drawing/2014/main" id="{C212DF93-B675-4166-B290-E91915FA40C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BD8CA71-4CCA-4EBA-8A85-BDCB2BEF1D2E}"/>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270448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9E8E4B-1F5E-4546-B91B-05B5DD646EC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CFB8909-CADC-4DFF-ACDF-F878C28371B8}"/>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4" name="フッター プレースホルダー 3">
            <a:extLst>
              <a:ext uri="{FF2B5EF4-FFF2-40B4-BE49-F238E27FC236}">
                <a16:creationId xmlns:a16="http://schemas.microsoft.com/office/drawing/2014/main" id="{569E6801-BA20-4B72-9D90-2C9C32F4AC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1F92EEE-B0A3-46C6-AF22-4442A4E5949B}"/>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15287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67F18A3-3563-4D0B-A62D-93B878ACFFEE}"/>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3" name="フッター プレースホルダー 2">
            <a:extLst>
              <a:ext uri="{FF2B5EF4-FFF2-40B4-BE49-F238E27FC236}">
                <a16:creationId xmlns:a16="http://schemas.microsoft.com/office/drawing/2014/main" id="{FA976C09-0FAD-477E-A102-04B4A5202FA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8DE13E-620B-4BB6-A105-CC7F428BF77F}"/>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338709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6CC03A-695D-4F36-9523-13B601547CE2}"/>
              </a:ext>
            </a:extLst>
          </p:cNvPr>
          <p:cNvSpPr>
            <a:spLocks noGrp="1"/>
          </p:cNvSpPr>
          <p:nvPr>
            <p:ph type="title"/>
          </p:nvPr>
        </p:nvSpPr>
        <p:spPr>
          <a:xfrm>
            <a:off x="839789" y="457200"/>
            <a:ext cx="393223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2C3463-1B83-4CBB-97A9-3B1F299C309F}"/>
              </a:ext>
            </a:extLst>
          </p:cNvPr>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80B53A9-D1CD-43AD-894F-CB34C1E69A11}"/>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275ABB7-CFCF-447B-A9C7-26057227D9E3}"/>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6" name="フッター プレースホルダー 5">
            <a:extLst>
              <a:ext uri="{FF2B5EF4-FFF2-40B4-BE49-F238E27FC236}">
                <a16:creationId xmlns:a16="http://schemas.microsoft.com/office/drawing/2014/main" id="{9EFAAF59-1864-4DD2-88BF-84ED096B0A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CFE9BD9-1E03-48BE-8E05-B3BE66B73ECA}"/>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246308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C5C084-004B-4159-AE53-B10EC2447834}"/>
              </a:ext>
            </a:extLst>
          </p:cNvPr>
          <p:cNvSpPr>
            <a:spLocks noGrp="1"/>
          </p:cNvSpPr>
          <p:nvPr>
            <p:ph type="title"/>
          </p:nvPr>
        </p:nvSpPr>
        <p:spPr>
          <a:xfrm>
            <a:off x="839789" y="457200"/>
            <a:ext cx="393223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471AEBF-BB3F-462D-8FD4-4850543BC31F}"/>
              </a:ext>
            </a:extLst>
          </p:cNvPr>
          <p:cNvSpPr>
            <a:spLocks noGrp="1"/>
          </p:cNvSpPr>
          <p:nvPr>
            <p:ph type="pic" idx="1"/>
          </p:nvPr>
        </p:nvSpPr>
        <p:spPr>
          <a:xfrm>
            <a:off x="5183188" y="987427"/>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D3ABBA-0A42-4EFB-B5D8-6AC3AD6D7B6F}"/>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55ADEC5-BC4F-41EE-BFE1-EFE0F08BD2B9}"/>
              </a:ext>
            </a:extLst>
          </p:cNvPr>
          <p:cNvSpPr>
            <a:spLocks noGrp="1"/>
          </p:cNvSpPr>
          <p:nvPr>
            <p:ph type="dt" sz="half" idx="10"/>
          </p:nvPr>
        </p:nvSpPr>
        <p:spPr/>
        <p:txBody>
          <a:bodyPr/>
          <a:lstStyle/>
          <a:p>
            <a:fld id="{54870FD0-0D01-40E2-A406-BE17F410FE72}" type="datetimeFigureOut">
              <a:rPr kumimoji="1" lang="ja-JP" altLang="en-US" smtClean="0"/>
              <a:t>2022/10/17</a:t>
            </a:fld>
            <a:endParaRPr kumimoji="1" lang="ja-JP" altLang="en-US"/>
          </a:p>
        </p:txBody>
      </p:sp>
      <p:sp>
        <p:nvSpPr>
          <p:cNvPr id="6" name="フッター プレースホルダー 5">
            <a:extLst>
              <a:ext uri="{FF2B5EF4-FFF2-40B4-BE49-F238E27FC236}">
                <a16:creationId xmlns:a16="http://schemas.microsoft.com/office/drawing/2014/main" id="{A2F3C875-7494-4B60-9F43-BC29176792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B2720C5-DDE7-45CC-B33A-452873DCAC8A}"/>
              </a:ext>
            </a:extLst>
          </p:cNvPr>
          <p:cNvSpPr>
            <a:spLocks noGrp="1"/>
          </p:cNvSpPr>
          <p:nvPr>
            <p:ph type="sldNum" sz="quarter" idx="12"/>
          </p:nvPr>
        </p:nvSpPr>
        <p:spPr/>
        <p:txBody>
          <a:body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3050808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ADF3088-4841-43B3-8981-45FBC331ECC1}"/>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4A203C-44F5-4124-A687-DDD0C3128B9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1DB8CC8-E47D-4DC9-A95E-4A0C5D17C13F}"/>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70FD0-0D01-40E2-A406-BE17F410FE72}" type="datetimeFigureOut">
              <a:rPr kumimoji="1" lang="ja-JP" altLang="en-US" smtClean="0"/>
              <a:t>2022/10/17</a:t>
            </a:fld>
            <a:endParaRPr kumimoji="1" lang="ja-JP" altLang="en-US"/>
          </a:p>
        </p:txBody>
      </p:sp>
      <p:sp>
        <p:nvSpPr>
          <p:cNvPr id="5" name="フッター プレースホルダー 4">
            <a:extLst>
              <a:ext uri="{FF2B5EF4-FFF2-40B4-BE49-F238E27FC236}">
                <a16:creationId xmlns:a16="http://schemas.microsoft.com/office/drawing/2014/main" id="{DA78119D-31FF-4DD8-8FD5-3D966ACD30C1}"/>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2A96B02-F84D-44D1-B045-489063CE619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2C8DD-22D0-431E-97EE-4E50E57AA4B1}" type="slidenum">
              <a:rPr kumimoji="1" lang="ja-JP" altLang="en-US" smtClean="0"/>
              <a:t>‹#›</a:t>
            </a:fld>
            <a:endParaRPr kumimoji="1" lang="ja-JP" altLang="en-US"/>
          </a:p>
        </p:txBody>
      </p:sp>
    </p:spTree>
    <p:extLst>
      <p:ext uri="{BB962C8B-B14F-4D97-AF65-F5344CB8AC3E}">
        <p14:creationId xmlns:p14="http://schemas.microsoft.com/office/powerpoint/2010/main" val="3016262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1.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12"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hyperlink" Target="https://prezi.com/ja/video/" TargetMode="External"/><Relationship Id="rId10" Type="http://schemas.openxmlformats.org/officeDocument/2006/relationships/hyperlink" Target="https://prezi.com/business/customers/" TargetMode="External"/><Relationship Id="rId4" Type="http://schemas.openxmlformats.org/officeDocument/2006/relationships/image" Target="../media/image3.png"/><Relationship Id="rId9" Type="http://schemas.openxmlformats.org/officeDocument/2006/relationships/image" Target="../media/image8.sv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aws.amazon.com/jp/solutions/case-studies/prez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svg"/><Relationship Id="rId26" Type="http://schemas.openxmlformats.org/officeDocument/2006/relationships/image" Target="../media/image36.svg"/><Relationship Id="rId3" Type="http://schemas.openxmlformats.org/officeDocument/2006/relationships/image" Target="../media/image17.svg"/><Relationship Id="rId21" Type="http://schemas.openxmlformats.org/officeDocument/2006/relationships/image" Target="../media/image33.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4.sv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8.sv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7.png"/><Relationship Id="rId28" Type="http://schemas.openxmlformats.org/officeDocument/2006/relationships/image" Target="../media/image38.svg"/><Relationship Id="rId10" Type="http://schemas.openxmlformats.org/officeDocument/2006/relationships/image" Target="../media/image24.png"/><Relationship Id="rId19"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svg"/><Relationship Id="rId27"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12" Type="http://schemas.microsoft.com/office/2007/relationships/hdphoto" Target="../media/hdphoto1.wdp"/><Relationship Id="rId17" Type="http://schemas.openxmlformats.org/officeDocument/2006/relationships/image" Target="../media/image42.JP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svg"/><Relationship Id="rId15" Type="http://schemas.openxmlformats.org/officeDocument/2006/relationships/hyperlink" Target="https://prezi.com/ja/video/" TargetMode="External"/><Relationship Id="rId10" Type="http://schemas.openxmlformats.org/officeDocument/2006/relationships/hyperlink" Target="https://prezi.com/business/customers/" TargetMode="External"/><Relationship Id="rId4" Type="http://schemas.openxmlformats.org/officeDocument/2006/relationships/image" Target="../media/image3.png"/><Relationship Id="rId9" Type="http://schemas.openxmlformats.org/officeDocument/2006/relationships/image" Target="../media/image8.sv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svg"/><Relationship Id="rId7" Type="http://schemas.openxmlformats.org/officeDocument/2006/relationships/image" Target="../media/image2.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6FF7"/>
        </a:solidFill>
        <a:effectLst/>
      </p:bgPr>
    </p:bg>
    <p:spTree>
      <p:nvGrpSpPr>
        <p:cNvPr id="1" name=""/>
        <p:cNvGrpSpPr/>
        <p:nvPr/>
      </p:nvGrpSpPr>
      <p:grpSpPr>
        <a:xfrm>
          <a:off x="0" y="0"/>
          <a:ext cx="0" cy="0"/>
          <a:chOff x="0" y="0"/>
          <a:chExt cx="0" cy="0"/>
        </a:xfrm>
      </p:grpSpPr>
      <p:sp>
        <p:nvSpPr>
          <p:cNvPr id="5" name="楕円 4">
            <a:extLst>
              <a:ext uri="{FF2B5EF4-FFF2-40B4-BE49-F238E27FC236}">
                <a16:creationId xmlns:a16="http://schemas.microsoft.com/office/drawing/2014/main" id="{1D327AF8-B07B-4DE6-9539-7240F29A5596}"/>
              </a:ext>
            </a:extLst>
          </p:cNvPr>
          <p:cNvSpPr/>
          <p:nvPr/>
        </p:nvSpPr>
        <p:spPr>
          <a:xfrm>
            <a:off x="6391173" y="1190083"/>
            <a:ext cx="2733576" cy="2733576"/>
          </a:xfrm>
          <a:prstGeom prst="ellipse">
            <a:avLst/>
          </a:prstGeom>
          <a:solidFill>
            <a:srgbClr val="15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6" name="テキスト ボックス 5">
            <a:extLst>
              <a:ext uri="{FF2B5EF4-FFF2-40B4-BE49-F238E27FC236}">
                <a16:creationId xmlns:a16="http://schemas.microsoft.com/office/drawing/2014/main" id="{D85E316A-67C6-4AA2-AAF8-E1BBB6F59438}"/>
              </a:ext>
            </a:extLst>
          </p:cNvPr>
          <p:cNvSpPr txBox="1"/>
          <p:nvPr/>
        </p:nvSpPr>
        <p:spPr>
          <a:xfrm>
            <a:off x="3091411" y="4123370"/>
            <a:ext cx="6242415" cy="400110"/>
          </a:xfrm>
          <a:prstGeom prst="rect">
            <a:avLst/>
          </a:prstGeom>
          <a:noFill/>
        </p:spPr>
        <p:txBody>
          <a:bodyPr wrap="none" rtlCol="0">
            <a:spAutoFit/>
          </a:bodyPr>
          <a:lstStyle/>
          <a:p>
            <a:r>
              <a:rPr lang="ja-JP" altLang="en-US" sz="2000" b="1" spc="400" dirty="0">
                <a:solidFill>
                  <a:schemeClr val="bg1"/>
                </a:solidFill>
                <a:latin typeface="Century Gothic" panose="020B0502020202020204" pitchFamily="34" charset="0"/>
                <a:ea typeface="メイリオ" panose="020B0604030504040204" pitchFamily="50" charset="-128"/>
              </a:rPr>
              <a:t>次世代プレゼンテーションアプリ</a:t>
            </a:r>
            <a:r>
              <a:rPr lang="en-US" altLang="ja-JP" sz="2000" b="1" spc="400" dirty="0">
                <a:solidFill>
                  <a:schemeClr val="bg1"/>
                </a:solidFill>
                <a:latin typeface="Century Gothic" panose="020B0502020202020204" pitchFamily="34" charset="0"/>
                <a:ea typeface="メイリオ" panose="020B0604030504040204" pitchFamily="50" charset="-128"/>
              </a:rPr>
              <a:t>『Prezi』</a:t>
            </a:r>
            <a:endParaRPr lang="ja-JP" altLang="en-US" sz="2000" b="1" spc="400" dirty="0">
              <a:solidFill>
                <a:schemeClr val="bg1"/>
              </a:solidFill>
              <a:latin typeface="Century Gothic" panose="020B0502020202020204" pitchFamily="34" charset="0"/>
              <a:ea typeface="メイリオ" panose="020B0604030504040204" pitchFamily="50" charset="-128"/>
            </a:endParaRPr>
          </a:p>
        </p:txBody>
      </p:sp>
      <p:sp>
        <p:nvSpPr>
          <p:cNvPr id="7" name="正方形/長方形 6">
            <a:extLst>
              <a:ext uri="{FF2B5EF4-FFF2-40B4-BE49-F238E27FC236}">
                <a16:creationId xmlns:a16="http://schemas.microsoft.com/office/drawing/2014/main" id="{6AB9F7F4-F7ED-4B29-B3EE-E676CBE4BDB6}"/>
              </a:ext>
            </a:extLst>
          </p:cNvPr>
          <p:cNvSpPr/>
          <p:nvPr/>
        </p:nvSpPr>
        <p:spPr>
          <a:xfrm>
            <a:off x="2575747" y="1899576"/>
            <a:ext cx="7310014" cy="1323439"/>
          </a:xfrm>
          <a:prstGeom prst="rect">
            <a:avLst/>
          </a:prstGeom>
        </p:spPr>
        <p:txBody>
          <a:bodyPr wrap="none">
            <a:spAutoFit/>
          </a:bodyPr>
          <a:lstStyle/>
          <a:p>
            <a:pPr algn="ctr"/>
            <a:r>
              <a:rPr lang="en-US" altLang="ja-JP" sz="8000" b="1" spc="100" dirty="0">
                <a:solidFill>
                  <a:schemeClr val="bg1"/>
                </a:solidFill>
                <a:latin typeface="Century Gothic" panose="020B0502020202020204" pitchFamily="34" charset="0"/>
                <a:ea typeface="メイリオ" panose="020B0604030504040204" pitchFamily="50" charset="-128"/>
              </a:rPr>
              <a:t>What</a:t>
            </a:r>
            <a:r>
              <a:rPr lang="ja-JP" altLang="en-US" sz="8000" b="1" spc="100" dirty="0">
                <a:solidFill>
                  <a:schemeClr val="bg1"/>
                </a:solidFill>
                <a:latin typeface="Century Gothic" panose="020B0502020202020204" pitchFamily="34" charset="0"/>
                <a:ea typeface="メイリオ" panose="020B0604030504040204" pitchFamily="50" charset="-128"/>
              </a:rPr>
              <a:t> </a:t>
            </a:r>
            <a:r>
              <a:rPr lang="en-US" altLang="ja-JP" sz="8000" b="1" spc="100" dirty="0">
                <a:solidFill>
                  <a:schemeClr val="bg1"/>
                </a:solidFill>
                <a:latin typeface="Century Gothic" panose="020B0502020202020204" pitchFamily="34" charset="0"/>
                <a:ea typeface="メイリオ" panose="020B0604030504040204" pitchFamily="50" charset="-128"/>
              </a:rPr>
              <a:t>is Prezi ?</a:t>
            </a:r>
            <a:endParaRPr lang="ja-JP" altLang="en-US" sz="8000" spc="100" dirty="0">
              <a:solidFill>
                <a:schemeClr val="bg1"/>
              </a:solidFill>
            </a:endParaRPr>
          </a:p>
        </p:txBody>
      </p:sp>
      <p:sp>
        <p:nvSpPr>
          <p:cNvPr id="8" name="楕円 7">
            <a:extLst>
              <a:ext uri="{FF2B5EF4-FFF2-40B4-BE49-F238E27FC236}">
                <a16:creationId xmlns:a16="http://schemas.microsoft.com/office/drawing/2014/main" id="{9CFE3D3F-A944-46F6-91BA-17AB8BF9386A}"/>
              </a:ext>
            </a:extLst>
          </p:cNvPr>
          <p:cNvSpPr/>
          <p:nvPr/>
        </p:nvSpPr>
        <p:spPr>
          <a:xfrm>
            <a:off x="404193" y="916179"/>
            <a:ext cx="875899" cy="875899"/>
          </a:xfrm>
          <a:prstGeom prst="ellipse">
            <a:avLst/>
          </a:prstGeom>
          <a:solidFill>
            <a:srgbClr val="9C1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楕円 9">
            <a:extLst>
              <a:ext uri="{FF2B5EF4-FFF2-40B4-BE49-F238E27FC236}">
                <a16:creationId xmlns:a16="http://schemas.microsoft.com/office/drawing/2014/main" id="{850A2032-4963-42C7-AB41-5731368B04B5}"/>
              </a:ext>
            </a:extLst>
          </p:cNvPr>
          <p:cNvSpPr/>
          <p:nvPr/>
        </p:nvSpPr>
        <p:spPr>
          <a:xfrm>
            <a:off x="868451" y="5027049"/>
            <a:ext cx="2277929" cy="2277929"/>
          </a:xfrm>
          <a:prstGeom prst="ellipse">
            <a:avLst/>
          </a:prstGeom>
          <a:solidFill>
            <a:srgbClr val="DDF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楕円 13">
            <a:extLst>
              <a:ext uri="{FF2B5EF4-FFF2-40B4-BE49-F238E27FC236}">
                <a16:creationId xmlns:a16="http://schemas.microsoft.com/office/drawing/2014/main" id="{85D0F4A8-E15C-4CF2-BA61-79EA703918F0}"/>
              </a:ext>
            </a:extLst>
          </p:cNvPr>
          <p:cNvSpPr/>
          <p:nvPr/>
        </p:nvSpPr>
        <p:spPr>
          <a:xfrm>
            <a:off x="9885761" y="-163852"/>
            <a:ext cx="1080031" cy="1080031"/>
          </a:xfrm>
          <a:prstGeom prst="ellipse">
            <a:avLst/>
          </a:prstGeom>
          <a:solidFill>
            <a:srgbClr val="51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楕円 21">
            <a:extLst>
              <a:ext uri="{FF2B5EF4-FFF2-40B4-BE49-F238E27FC236}">
                <a16:creationId xmlns:a16="http://schemas.microsoft.com/office/drawing/2014/main" id="{C7CED2AF-A9D5-4F38-9161-440DFF059436}"/>
              </a:ext>
            </a:extLst>
          </p:cNvPr>
          <p:cNvSpPr/>
          <p:nvPr/>
        </p:nvSpPr>
        <p:spPr>
          <a:xfrm>
            <a:off x="10425776" y="4477494"/>
            <a:ext cx="1483999" cy="1483999"/>
          </a:xfrm>
          <a:prstGeom prst="ellipse">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002BE1A1-6AC2-4FA7-BA02-AC3E073A296C}"/>
              </a:ext>
            </a:extLst>
          </p:cNvPr>
          <p:cNvSpPr txBox="1"/>
          <p:nvPr/>
        </p:nvSpPr>
        <p:spPr>
          <a:xfrm>
            <a:off x="3963743" y="4477494"/>
            <a:ext cx="5161006" cy="1771254"/>
          </a:xfrm>
          <a:prstGeom prst="rect">
            <a:avLst/>
          </a:prstGeom>
          <a:noFill/>
        </p:spPr>
        <p:txBody>
          <a:bodyPr wrap="square" rtlCol="0">
            <a:spAutoFit/>
          </a:bodyPr>
          <a:lstStyle/>
          <a:p>
            <a:pPr>
              <a:lnSpc>
                <a:spcPct val="170000"/>
              </a:lnSpc>
            </a:pPr>
            <a:r>
              <a:rPr lang="en-US" altLang="ja-JP" sz="800" spc="20" dirty="0">
                <a:solidFill>
                  <a:schemeClr val="bg1"/>
                </a:solidFill>
                <a:latin typeface="Century Gothic" panose="020B0502020202020204" pitchFamily="34" charset="0"/>
                <a:ea typeface="メイリオ" panose="020B0604030504040204" pitchFamily="50" charset="-128"/>
              </a:rPr>
              <a:t>Prezi</a:t>
            </a:r>
            <a:r>
              <a:rPr lang="ja-JP" altLang="en-US" sz="800" spc="20" dirty="0">
                <a:solidFill>
                  <a:schemeClr val="bg1"/>
                </a:solidFill>
                <a:latin typeface="Century Gothic" panose="020B0502020202020204" pitchFamily="34" charset="0"/>
                <a:ea typeface="メイリオ" panose="020B0604030504040204" pitchFamily="50" charset="-128"/>
              </a:rPr>
              <a:t>は新しい表現ができるアプリですが、いわゆるスタートアップ企業が手掛けているまだまだ発展途上のアプリです。特徴的な見せ方ができる反面、パワポと比べてしまうと「できないこと」が多いのもまた事実です。日本の製品仕様に慣れたお客様にとっては、不完全さや物足りない部分が目立ってしまうこともあると思いますので、お使いになる場合は新しいテクノロジーに対する柔軟なご理解をもってご使用いただくようお願いいたします。</a:t>
            </a:r>
            <a:endParaRPr lang="en-US" altLang="ja-JP" sz="800" spc="20" dirty="0">
              <a:solidFill>
                <a:schemeClr val="bg1"/>
              </a:solidFill>
              <a:latin typeface="Century Gothic" panose="020B0502020202020204" pitchFamily="34" charset="0"/>
              <a:ea typeface="メイリオ" panose="020B0604030504040204" pitchFamily="50" charset="-128"/>
            </a:endParaRPr>
          </a:p>
          <a:p>
            <a:pPr>
              <a:lnSpc>
                <a:spcPct val="170000"/>
              </a:lnSpc>
            </a:pPr>
            <a:endParaRPr lang="en-US" altLang="ja-JP" sz="800" spc="20" dirty="0">
              <a:solidFill>
                <a:schemeClr val="bg1"/>
              </a:solidFill>
              <a:latin typeface="Century Gothic" panose="020B0502020202020204" pitchFamily="34" charset="0"/>
              <a:ea typeface="メイリオ" panose="020B0604030504040204" pitchFamily="50" charset="-128"/>
            </a:endParaRPr>
          </a:p>
          <a:p>
            <a:pPr>
              <a:lnSpc>
                <a:spcPct val="170000"/>
              </a:lnSpc>
            </a:pPr>
            <a:r>
              <a:rPr lang="ja-JP" altLang="en-US" sz="800" spc="20" dirty="0">
                <a:solidFill>
                  <a:schemeClr val="bg1"/>
                </a:solidFill>
                <a:latin typeface="Century Gothic" panose="020B0502020202020204" pitchFamily="34" charset="0"/>
                <a:ea typeface="メイリオ" panose="020B0604030504040204" pitchFamily="50" charset="-128"/>
              </a:rPr>
              <a:t>プレゼンテーションデザイナー</a:t>
            </a:r>
            <a:r>
              <a:rPr lang="ja-JP" altLang="en-US" sz="900" spc="20" dirty="0">
                <a:solidFill>
                  <a:schemeClr val="bg1"/>
                </a:solidFill>
                <a:latin typeface="Century Gothic" panose="020B0502020202020204" pitchFamily="34" charset="0"/>
                <a:ea typeface="メイリオ" panose="020B0604030504040204" pitchFamily="50" charset="-128"/>
              </a:rPr>
              <a:t> </a:t>
            </a:r>
            <a:r>
              <a:rPr lang="en-US" altLang="ja-JP" sz="900" spc="20" dirty="0">
                <a:solidFill>
                  <a:schemeClr val="bg1"/>
                </a:solidFill>
                <a:latin typeface="Century Gothic" panose="020B0502020202020204" pitchFamily="34" charset="0"/>
                <a:ea typeface="メイリオ" panose="020B0604030504040204" pitchFamily="50" charset="-128"/>
              </a:rPr>
              <a:t>FUJI </a:t>
            </a:r>
            <a:r>
              <a:rPr lang="ja-JP" altLang="en-US" sz="800" spc="20" dirty="0">
                <a:solidFill>
                  <a:schemeClr val="bg1"/>
                </a:solidFill>
                <a:latin typeface="Century Gothic" panose="020B0502020202020204" pitchFamily="34" charset="0"/>
                <a:ea typeface="メイリオ" panose="020B0604030504040204" pitchFamily="50" charset="-128"/>
              </a:rPr>
              <a:t>は、他に先駆けて新しいプレゼンテーションの表現にチャレンジされるお客様を全力でサポートいたします。</a:t>
            </a:r>
            <a:endParaRPr lang="en-US" altLang="ja-JP" sz="800" spc="20" dirty="0">
              <a:solidFill>
                <a:schemeClr val="bg1"/>
              </a:solidFill>
              <a:latin typeface="Century Gothic" panose="020B0502020202020204" pitchFamily="34" charset="0"/>
              <a:ea typeface="メイリオ" panose="020B0604030504040204" pitchFamily="50" charset="-128"/>
            </a:endParaRPr>
          </a:p>
        </p:txBody>
      </p:sp>
      <p:sp>
        <p:nvSpPr>
          <p:cNvPr id="17" name="楕円 16">
            <a:extLst>
              <a:ext uri="{FF2B5EF4-FFF2-40B4-BE49-F238E27FC236}">
                <a16:creationId xmlns:a16="http://schemas.microsoft.com/office/drawing/2014/main" id="{452E007D-1C30-493A-B2C2-1ADC81A5DCFB}"/>
              </a:ext>
            </a:extLst>
          </p:cNvPr>
          <p:cNvSpPr/>
          <p:nvPr/>
        </p:nvSpPr>
        <p:spPr>
          <a:xfrm>
            <a:off x="360193" y="338978"/>
            <a:ext cx="73632" cy="7363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8" name="楕円 17">
            <a:extLst>
              <a:ext uri="{FF2B5EF4-FFF2-40B4-BE49-F238E27FC236}">
                <a16:creationId xmlns:a16="http://schemas.microsoft.com/office/drawing/2014/main" id="{8AE9761E-CF4B-4323-81D5-2986B92537DA}"/>
              </a:ext>
            </a:extLst>
          </p:cNvPr>
          <p:cNvSpPr/>
          <p:nvPr/>
        </p:nvSpPr>
        <p:spPr>
          <a:xfrm>
            <a:off x="502478"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9" name="楕円 18">
            <a:extLst>
              <a:ext uri="{FF2B5EF4-FFF2-40B4-BE49-F238E27FC236}">
                <a16:creationId xmlns:a16="http://schemas.microsoft.com/office/drawing/2014/main" id="{12338B50-E85F-427C-9662-E4C859FBD9CC}"/>
              </a:ext>
            </a:extLst>
          </p:cNvPr>
          <p:cNvSpPr/>
          <p:nvPr/>
        </p:nvSpPr>
        <p:spPr>
          <a:xfrm>
            <a:off x="644763"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0" name="楕円 19">
            <a:extLst>
              <a:ext uri="{FF2B5EF4-FFF2-40B4-BE49-F238E27FC236}">
                <a16:creationId xmlns:a16="http://schemas.microsoft.com/office/drawing/2014/main" id="{6EA14401-062C-41E2-ACCF-46FDC35D0566}"/>
              </a:ext>
            </a:extLst>
          </p:cNvPr>
          <p:cNvSpPr/>
          <p:nvPr/>
        </p:nvSpPr>
        <p:spPr>
          <a:xfrm>
            <a:off x="787048"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1" name="正方形/長方形 20">
            <a:extLst>
              <a:ext uri="{FF2B5EF4-FFF2-40B4-BE49-F238E27FC236}">
                <a16:creationId xmlns:a16="http://schemas.microsoft.com/office/drawing/2014/main" id="{9F4EF56C-1E58-413C-A727-8386FAE8DD0E}"/>
              </a:ext>
            </a:extLst>
          </p:cNvPr>
          <p:cNvSpPr/>
          <p:nvPr/>
        </p:nvSpPr>
        <p:spPr>
          <a:xfrm>
            <a:off x="842143" y="270266"/>
            <a:ext cx="875560" cy="215444"/>
          </a:xfrm>
          <a:prstGeom prst="rect">
            <a:avLst/>
          </a:prstGeom>
        </p:spPr>
        <p:txBody>
          <a:bodyPr wrap="none">
            <a:spAutoFit/>
          </a:bodyPr>
          <a:lstStyle/>
          <a:p>
            <a:pPr algn="ctr"/>
            <a:r>
              <a:rPr lang="en-US" altLang="ja-JP" sz="800" b="1" dirty="0">
                <a:solidFill>
                  <a:schemeClr val="bg1"/>
                </a:solidFill>
                <a:latin typeface="Century Gothic" panose="020B0502020202020204" pitchFamily="34" charset="0"/>
                <a:ea typeface="メイリオ" panose="020B0604030504040204" pitchFamily="50" charset="-128"/>
              </a:rPr>
              <a:t>What</a:t>
            </a:r>
            <a:r>
              <a:rPr lang="ja-JP" altLang="en-US" sz="800" b="1" dirty="0">
                <a:solidFill>
                  <a:schemeClr val="bg1"/>
                </a:solidFill>
                <a:latin typeface="Century Gothic" panose="020B0502020202020204" pitchFamily="34" charset="0"/>
                <a:ea typeface="メイリオ" panose="020B0604030504040204" pitchFamily="50" charset="-128"/>
              </a:rPr>
              <a:t> </a:t>
            </a:r>
            <a:r>
              <a:rPr lang="en-US" altLang="ja-JP" sz="800" b="1" dirty="0">
                <a:solidFill>
                  <a:schemeClr val="bg1"/>
                </a:solidFill>
                <a:latin typeface="Century Gothic" panose="020B0502020202020204" pitchFamily="34" charset="0"/>
                <a:ea typeface="メイリオ" panose="020B0604030504040204" pitchFamily="50" charset="-128"/>
              </a:rPr>
              <a:t>is Prezi ?</a:t>
            </a:r>
            <a:endParaRPr lang="ja-JP" altLang="en-US" sz="800" dirty="0">
              <a:solidFill>
                <a:schemeClr val="bg1"/>
              </a:solidFill>
            </a:endParaRPr>
          </a:p>
        </p:txBody>
      </p:sp>
    </p:spTree>
    <p:extLst>
      <p:ext uri="{BB962C8B-B14F-4D97-AF65-F5344CB8AC3E}">
        <p14:creationId xmlns:p14="http://schemas.microsoft.com/office/powerpoint/2010/main" val="4041149877"/>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C1EA6"/>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DEA3FB-2E80-42B2-8A4D-55DFDA5A1849}"/>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556499C3-C6A8-4956-AF42-86447EFE773E}"/>
              </a:ext>
            </a:extLst>
          </p:cNvPr>
          <p:cNvGrpSpPr/>
          <p:nvPr/>
        </p:nvGrpSpPr>
        <p:grpSpPr>
          <a:xfrm>
            <a:off x="8240027" y="2545213"/>
            <a:ext cx="3566469" cy="2173317"/>
            <a:chOff x="4727663" y="3699051"/>
            <a:chExt cx="3306744" cy="2015047"/>
          </a:xfrm>
          <a:effectLst>
            <a:outerShdw blurRad="50800" dist="38100" dir="2700000" algn="tl" rotWithShape="0">
              <a:prstClr val="black">
                <a:alpha val="15000"/>
              </a:prstClr>
            </a:outerShdw>
          </a:effectLst>
        </p:grpSpPr>
        <p:pic>
          <p:nvPicPr>
            <p:cNvPr id="49" name="図 48">
              <a:extLst>
                <a:ext uri="{FF2B5EF4-FFF2-40B4-BE49-F238E27FC236}">
                  <a16:creationId xmlns:a16="http://schemas.microsoft.com/office/drawing/2014/main" id="{88FEE006-D26F-4A9E-AB43-0DF49E626541}"/>
                </a:ext>
              </a:extLst>
            </p:cNvPr>
            <p:cNvPicPr>
              <a:picLocks noChangeAspect="1"/>
            </p:cNvPicPr>
            <p:nvPr/>
          </p:nvPicPr>
          <p:blipFill>
            <a:blip r:embed="rId2"/>
            <a:stretch>
              <a:fillRect/>
            </a:stretch>
          </p:blipFill>
          <p:spPr>
            <a:xfrm>
              <a:off x="4727663" y="3699051"/>
              <a:ext cx="3306744" cy="2015047"/>
            </a:xfrm>
            <a:prstGeom prst="rect">
              <a:avLst/>
            </a:prstGeom>
          </p:spPr>
        </p:pic>
        <p:pic>
          <p:nvPicPr>
            <p:cNvPr id="50" name="図 49">
              <a:extLst>
                <a:ext uri="{FF2B5EF4-FFF2-40B4-BE49-F238E27FC236}">
                  <a16:creationId xmlns:a16="http://schemas.microsoft.com/office/drawing/2014/main" id="{94D97C9B-F502-406A-9B05-D82D0A72751A}"/>
                </a:ext>
              </a:extLst>
            </p:cNvPr>
            <p:cNvPicPr>
              <a:picLocks noChangeAspect="1"/>
            </p:cNvPicPr>
            <p:nvPr/>
          </p:nvPicPr>
          <p:blipFill rotWithShape="1">
            <a:blip r:embed="rId3"/>
            <a:srcRect l="12807" t="13286" r="13815" b="13226"/>
            <a:stretch/>
          </p:blipFill>
          <p:spPr>
            <a:xfrm>
              <a:off x="4727663" y="3981422"/>
              <a:ext cx="2509531" cy="1413445"/>
            </a:xfrm>
            <a:prstGeom prst="rect">
              <a:avLst/>
            </a:prstGeom>
          </p:spPr>
        </p:pic>
      </p:grpSp>
      <p:pic>
        <p:nvPicPr>
          <p:cNvPr id="47" name="図 46">
            <a:extLst>
              <a:ext uri="{FF2B5EF4-FFF2-40B4-BE49-F238E27FC236}">
                <a16:creationId xmlns:a16="http://schemas.microsoft.com/office/drawing/2014/main" id="{6C051A3C-D742-436E-B18C-6B6473AA9C0E}"/>
              </a:ext>
            </a:extLst>
          </p:cNvPr>
          <p:cNvPicPr>
            <a:picLocks noChangeAspect="1"/>
          </p:cNvPicPr>
          <p:nvPr/>
        </p:nvPicPr>
        <p:blipFill>
          <a:blip r:embed="rId4"/>
          <a:stretch>
            <a:fillRect/>
          </a:stretch>
        </p:blipFill>
        <p:spPr>
          <a:xfrm>
            <a:off x="4166548" y="2873734"/>
            <a:ext cx="2313757" cy="1409946"/>
          </a:xfrm>
          <a:prstGeom prst="rect">
            <a:avLst/>
          </a:prstGeom>
          <a:effectLst>
            <a:outerShdw blurRad="50800" dist="38100" dir="2700000" algn="tl" rotWithShape="0">
              <a:prstClr val="black">
                <a:alpha val="15000"/>
              </a:prstClr>
            </a:outerShdw>
          </a:effectLst>
        </p:spPr>
      </p:pic>
      <p:sp>
        <p:nvSpPr>
          <p:cNvPr id="5" name="正方形/長方形 4">
            <a:extLst>
              <a:ext uri="{FF2B5EF4-FFF2-40B4-BE49-F238E27FC236}">
                <a16:creationId xmlns:a16="http://schemas.microsoft.com/office/drawing/2014/main" id="{35FF2A57-D977-4FE0-A6D5-F081A203A3B9}"/>
              </a:ext>
            </a:extLst>
          </p:cNvPr>
          <p:cNvSpPr/>
          <p:nvPr/>
        </p:nvSpPr>
        <p:spPr>
          <a:xfrm>
            <a:off x="34371" y="1520379"/>
            <a:ext cx="1694160" cy="400110"/>
          </a:xfrm>
          <a:prstGeom prst="rect">
            <a:avLst/>
          </a:prstGeom>
        </p:spPr>
        <p:txBody>
          <a:bodyPr wrap="square">
            <a:spAutoFit/>
          </a:bodyPr>
          <a:lstStyle/>
          <a:p>
            <a:pPr algn="ctr"/>
            <a:r>
              <a:rPr lang="en-US" altLang="ja-JP" sz="2000" b="1" spc="100" dirty="0">
                <a:solidFill>
                  <a:srgbClr val="9C1EA6"/>
                </a:solidFill>
                <a:latin typeface="Century Gothic" panose="020B0502020202020204" pitchFamily="34" charset="0"/>
                <a:ea typeface="メイリオ" panose="020B0604030504040204" pitchFamily="50" charset="-128"/>
              </a:rPr>
              <a:t>Step 1</a:t>
            </a:r>
            <a:endParaRPr lang="ja-JP" altLang="en-US" sz="2000" b="1" spc="100" dirty="0">
              <a:solidFill>
                <a:srgbClr val="9C1EA6"/>
              </a:solidFill>
              <a:latin typeface="Century Gothic" panose="020B0502020202020204" pitchFamily="34" charset="0"/>
              <a:ea typeface="メイリオ" panose="020B0604030504040204" pitchFamily="50" charset="-128"/>
            </a:endParaRPr>
          </a:p>
        </p:txBody>
      </p:sp>
      <p:sp>
        <p:nvSpPr>
          <p:cNvPr id="6" name="正方形/長方形 5">
            <a:extLst>
              <a:ext uri="{FF2B5EF4-FFF2-40B4-BE49-F238E27FC236}">
                <a16:creationId xmlns:a16="http://schemas.microsoft.com/office/drawing/2014/main" id="{3AAD7498-8D7F-4687-B4AE-ED05E4E81F57}"/>
              </a:ext>
            </a:extLst>
          </p:cNvPr>
          <p:cNvSpPr/>
          <p:nvPr/>
        </p:nvSpPr>
        <p:spPr>
          <a:xfrm>
            <a:off x="380995" y="2015914"/>
            <a:ext cx="2905901" cy="369332"/>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まずは</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Prezi.com</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にアクセスしてライセンスを取得します。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8" name="正方形/長方形 7">
            <a:extLst>
              <a:ext uri="{FF2B5EF4-FFF2-40B4-BE49-F238E27FC236}">
                <a16:creationId xmlns:a16="http://schemas.microsoft.com/office/drawing/2014/main" id="{6040137D-987C-46C0-9B4B-25FCD1531E46}"/>
              </a:ext>
            </a:extLst>
          </p:cNvPr>
          <p:cNvSpPr/>
          <p:nvPr/>
        </p:nvSpPr>
        <p:spPr>
          <a:xfrm>
            <a:off x="380996" y="4890132"/>
            <a:ext cx="3607344" cy="97719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ビジネス用途で社内で</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の新規作成もされる場合は、</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有料の［</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Plus</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］がフル機能がつかえておすすめです。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社内で新規作成はせず、制作会社などが作成するデータを使ってプレゼンをするだけの場合は、無料の［ベーシック］プランで問題ありません。</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9" name="正方形/長方形 8">
            <a:extLst>
              <a:ext uri="{FF2B5EF4-FFF2-40B4-BE49-F238E27FC236}">
                <a16:creationId xmlns:a16="http://schemas.microsoft.com/office/drawing/2014/main" id="{33BD410F-017D-4157-A1EC-8D5C877FA25A}"/>
              </a:ext>
            </a:extLst>
          </p:cNvPr>
          <p:cNvSpPr/>
          <p:nvPr/>
        </p:nvSpPr>
        <p:spPr>
          <a:xfrm>
            <a:off x="3767145" y="1520377"/>
            <a:ext cx="1694160" cy="400110"/>
          </a:xfrm>
          <a:prstGeom prst="rect">
            <a:avLst/>
          </a:prstGeom>
        </p:spPr>
        <p:txBody>
          <a:bodyPr wrap="square">
            <a:spAutoFit/>
          </a:bodyPr>
          <a:lstStyle/>
          <a:p>
            <a:pPr algn="ctr"/>
            <a:r>
              <a:rPr lang="en-US" altLang="ja-JP" sz="2000" b="1" spc="100" dirty="0">
                <a:solidFill>
                  <a:srgbClr val="9C1EA6"/>
                </a:solidFill>
                <a:latin typeface="Century Gothic" panose="020B0502020202020204" pitchFamily="34" charset="0"/>
                <a:ea typeface="メイリオ" panose="020B0604030504040204" pitchFamily="50" charset="-128"/>
              </a:rPr>
              <a:t>Step 2</a:t>
            </a:r>
            <a:endParaRPr lang="ja-JP" altLang="en-US" sz="2000" b="1" spc="100" dirty="0">
              <a:solidFill>
                <a:srgbClr val="9C1EA6"/>
              </a:solidFill>
              <a:latin typeface="Century Gothic" panose="020B0502020202020204" pitchFamily="34" charset="0"/>
              <a:ea typeface="メイリオ" panose="020B0604030504040204" pitchFamily="50" charset="-128"/>
            </a:endParaRPr>
          </a:p>
        </p:txBody>
      </p:sp>
      <p:sp>
        <p:nvSpPr>
          <p:cNvPr id="10" name="正方形/長方形 9">
            <a:extLst>
              <a:ext uri="{FF2B5EF4-FFF2-40B4-BE49-F238E27FC236}">
                <a16:creationId xmlns:a16="http://schemas.microsoft.com/office/drawing/2014/main" id="{85EEC506-0307-410A-8BAB-19EB4DE0D4C8}"/>
              </a:ext>
            </a:extLst>
          </p:cNvPr>
          <p:cNvSpPr/>
          <p:nvPr/>
        </p:nvSpPr>
        <p:spPr>
          <a:xfrm>
            <a:off x="4303500" y="5552231"/>
            <a:ext cx="3900162" cy="700192"/>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プレゼン用の画面が開きます。カメラの映像と</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データが</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同時に表示されていることを確認します。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［→］キーでいったん最後まで見て表示確認をしておきましょう。</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2" name="正方形/長方形 11">
            <a:extLst>
              <a:ext uri="{FF2B5EF4-FFF2-40B4-BE49-F238E27FC236}">
                <a16:creationId xmlns:a16="http://schemas.microsoft.com/office/drawing/2014/main" id="{EDAAC773-BA76-4CC9-98BD-C1B848385EDC}"/>
              </a:ext>
            </a:extLst>
          </p:cNvPr>
          <p:cNvSpPr/>
          <p:nvPr/>
        </p:nvSpPr>
        <p:spPr>
          <a:xfrm>
            <a:off x="7803378" y="1520379"/>
            <a:ext cx="1694160" cy="400110"/>
          </a:xfrm>
          <a:prstGeom prst="rect">
            <a:avLst/>
          </a:prstGeom>
        </p:spPr>
        <p:txBody>
          <a:bodyPr wrap="square">
            <a:spAutoFit/>
          </a:bodyPr>
          <a:lstStyle/>
          <a:p>
            <a:pPr algn="ctr"/>
            <a:r>
              <a:rPr lang="en-US" altLang="ja-JP" sz="2000" b="1" spc="100" dirty="0">
                <a:solidFill>
                  <a:srgbClr val="9C1EA6"/>
                </a:solidFill>
                <a:latin typeface="Century Gothic" panose="020B0502020202020204" pitchFamily="34" charset="0"/>
                <a:ea typeface="メイリオ" panose="020B0604030504040204" pitchFamily="50" charset="-128"/>
              </a:rPr>
              <a:t>Step 3</a:t>
            </a:r>
            <a:endParaRPr lang="ja-JP" altLang="en-US" sz="2000" b="1" spc="100" dirty="0">
              <a:solidFill>
                <a:srgbClr val="9C1EA6"/>
              </a:solidFill>
              <a:latin typeface="Century Gothic" panose="020B0502020202020204" pitchFamily="34" charset="0"/>
              <a:ea typeface="メイリオ" panose="020B0604030504040204" pitchFamily="50" charset="-128"/>
            </a:endParaRPr>
          </a:p>
        </p:txBody>
      </p:sp>
      <p:sp>
        <p:nvSpPr>
          <p:cNvPr id="13" name="正方形/長方形 12">
            <a:extLst>
              <a:ext uri="{FF2B5EF4-FFF2-40B4-BE49-F238E27FC236}">
                <a16:creationId xmlns:a16="http://schemas.microsoft.com/office/drawing/2014/main" id="{F3DCC9F4-9A8E-4A21-A6AF-06BCAD0C64AC}"/>
              </a:ext>
            </a:extLst>
          </p:cNvPr>
          <p:cNvSpPr/>
          <p:nvPr/>
        </p:nvSpPr>
        <p:spPr>
          <a:xfrm>
            <a:off x="8150003" y="2015914"/>
            <a:ext cx="2084622" cy="234239"/>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プレゼン方法を選択します。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4" name="正方形/長方形 13">
            <a:extLst>
              <a:ext uri="{FF2B5EF4-FFF2-40B4-BE49-F238E27FC236}">
                <a16:creationId xmlns:a16="http://schemas.microsoft.com/office/drawing/2014/main" id="{E070A1BB-003A-4E2F-934F-094A3D73E096}"/>
              </a:ext>
            </a:extLst>
          </p:cNvPr>
          <p:cNvSpPr/>
          <p:nvPr/>
        </p:nvSpPr>
        <p:spPr>
          <a:xfrm>
            <a:off x="8240027" y="5013591"/>
            <a:ext cx="3777049" cy="561692"/>
          </a:xfrm>
          <a:prstGeom prst="rect">
            <a:avLst/>
          </a:prstGeom>
        </p:spPr>
        <p:txBody>
          <a:bodyPr wrap="square">
            <a:spAutoFit/>
          </a:bodyPr>
          <a:lstStyle/>
          <a:p>
            <a:pPr>
              <a:spcBef>
                <a:spcPts val="1500"/>
              </a:spcBef>
            </a:pP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Zoom</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や</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Teams</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で使うときは［ビデオ電話でプレゼン］。</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録画して</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mp4</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データを保存するときは［録画］。</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grpSp>
        <p:nvGrpSpPr>
          <p:cNvPr id="16" name="グループ化 15">
            <a:extLst>
              <a:ext uri="{FF2B5EF4-FFF2-40B4-BE49-F238E27FC236}">
                <a16:creationId xmlns:a16="http://schemas.microsoft.com/office/drawing/2014/main" id="{193973E3-72DE-402C-A17F-2E6F85E0B6CE}"/>
              </a:ext>
            </a:extLst>
          </p:cNvPr>
          <p:cNvGrpSpPr/>
          <p:nvPr/>
        </p:nvGrpSpPr>
        <p:grpSpPr>
          <a:xfrm>
            <a:off x="3143458" y="369642"/>
            <a:ext cx="5841286" cy="846864"/>
            <a:chOff x="2914793" y="369642"/>
            <a:chExt cx="5841286" cy="846864"/>
          </a:xfrm>
        </p:grpSpPr>
        <p:sp>
          <p:nvSpPr>
            <p:cNvPr id="17" name="正方形/長方形 16">
              <a:extLst>
                <a:ext uri="{FF2B5EF4-FFF2-40B4-BE49-F238E27FC236}">
                  <a16:creationId xmlns:a16="http://schemas.microsoft.com/office/drawing/2014/main" id="{477BE500-7F67-4384-B008-3AFA630CCB54}"/>
                </a:ext>
              </a:extLst>
            </p:cNvPr>
            <p:cNvSpPr/>
            <p:nvPr/>
          </p:nvSpPr>
          <p:spPr>
            <a:xfrm>
              <a:off x="2914793" y="483781"/>
              <a:ext cx="5515390" cy="646331"/>
            </a:xfrm>
            <a:prstGeom prst="rect">
              <a:avLst/>
            </a:prstGeom>
          </p:spPr>
          <p:txBody>
            <a:bodyPr wrap="square">
              <a:spAutoFit/>
            </a:bodyPr>
            <a:lstStyle/>
            <a:p>
              <a:pPr algn="ctr"/>
              <a:r>
                <a:rPr lang="en-US" altLang="ja-JP" sz="3600" b="1" spc="100" dirty="0">
                  <a:solidFill>
                    <a:srgbClr val="9C1EA6"/>
                  </a:solidFill>
                  <a:latin typeface="Century Gothic" panose="020B0502020202020204" pitchFamily="34" charset="0"/>
                  <a:ea typeface="メイリオ" panose="020B0604030504040204" pitchFamily="50" charset="-128"/>
                </a:rPr>
                <a:t>Prezi</a:t>
              </a:r>
              <a:r>
                <a:rPr lang="ja-JP" altLang="en-US" sz="3600" b="1" spc="100" dirty="0">
                  <a:solidFill>
                    <a:srgbClr val="9C1EA6"/>
                  </a:solidFill>
                  <a:latin typeface="Century Gothic" panose="020B0502020202020204" pitchFamily="34" charset="0"/>
                  <a:ea typeface="メイリオ" panose="020B0604030504040204" pitchFamily="50" charset="-128"/>
                </a:rPr>
                <a:t> </a:t>
              </a:r>
              <a:r>
                <a:rPr lang="en-US" altLang="ja-JP" sz="3600" b="1" spc="100" dirty="0">
                  <a:solidFill>
                    <a:srgbClr val="9C1EA6"/>
                  </a:solidFill>
                  <a:latin typeface="Century Gothic" panose="020B0502020202020204" pitchFamily="34" charset="0"/>
                  <a:ea typeface="メイリオ" panose="020B0604030504040204" pitchFamily="50" charset="-128"/>
                </a:rPr>
                <a:t>Video</a:t>
              </a:r>
              <a:r>
                <a:rPr lang="ja-JP" altLang="en-US" sz="2400" b="1" spc="100" dirty="0">
                  <a:solidFill>
                    <a:srgbClr val="9C1EA6"/>
                  </a:solidFill>
                  <a:latin typeface="Century Gothic" panose="020B0502020202020204" pitchFamily="34" charset="0"/>
                  <a:ea typeface="メイリオ" panose="020B0604030504040204" pitchFamily="50" charset="-128"/>
                </a:rPr>
                <a:t>の</a:t>
              </a:r>
              <a:r>
                <a:rPr lang="ja-JP" altLang="en-US" sz="3200" b="1" spc="100" dirty="0">
                  <a:solidFill>
                    <a:srgbClr val="9C1EA6"/>
                  </a:solidFill>
                  <a:latin typeface="Century Gothic" panose="020B0502020202020204" pitchFamily="34" charset="0"/>
                  <a:ea typeface="メイリオ" panose="020B0604030504040204" pitchFamily="50" charset="-128"/>
                </a:rPr>
                <a:t>使</a:t>
              </a:r>
              <a:r>
                <a:rPr lang="ja-JP" altLang="en-US" sz="2800" b="1" spc="100" dirty="0">
                  <a:solidFill>
                    <a:srgbClr val="9C1EA6"/>
                  </a:solidFill>
                  <a:latin typeface="Century Gothic" panose="020B0502020202020204" pitchFamily="34" charset="0"/>
                  <a:ea typeface="メイリオ" panose="020B0604030504040204" pitchFamily="50" charset="-128"/>
                </a:rPr>
                <a:t>い</a:t>
              </a:r>
              <a:r>
                <a:rPr lang="ja-JP" altLang="en-US" sz="3200" b="1" spc="100" dirty="0">
                  <a:solidFill>
                    <a:srgbClr val="9C1EA6"/>
                  </a:solidFill>
                  <a:latin typeface="Century Gothic" panose="020B0502020202020204" pitchFamily="34" charset="0"/>
                  <a:ea typeface="メイリオ" panose="020B0604030504040204" pitchFamily="50" charset="-128"/>
                </a:rPr>
                <a:t>方</a:t>
              </a:r>
              <a:endParaRPr lang="ja-JP" altLang="en-US" sz="2400" spc="100" dirty="0">
                <a:solidFill>
                  <a:srgbClr val="9C1EA6"/>
                </a:solidFill>
              </a:endParaRPr>
            </a:p>
          </p:txBody>
        </p:sp>
        <p:sp>
          <p:nvSpPr>
            <p:cNvPr id="18" name="楕円 17">
              <a:extLst>
                <a:ext uri="{FF2B5EF4-FFF2-40B4-BE49-F238E27FC236}">
                  <a16:creationId xmlns:a16="http://schemas.microsoft.com/office/drawing/2014/main" id="{E74FE30F-41C2-4730-8A99-FCB7F6C5CBA3}"/>
                </a:ext>
              </a:extLst>
            </p:cNvPr>
            <p:cNvSpPr/>
            <p:nvPr/>
          </p:nvSpPr>
          <p:spPr>
            <a:xfrm>
              <a:off x="7907692" y="369642"/>
              <a:ext cx="846864" cy="846864"/>
            </a:xfrm>
            <a:prstGeom prst="ellipse">
              <a:avLst/>
            </a:prstGeom>
            <a:solidFill>
              <a:srgbClr val="9C1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a:extLst>
                <a:ext uri="{FF2B5EF4-FFF2-40B4-BE49-F238E27FC236}">
                  <a16:creationId xmlns:a16="http://schemas.microsoft.com/office/drawing/2014/main" id="{196004DF-CCE6-4F7D-BB3F-B74286371F91}"/>
                </a:ext>
              </a:extLst>
            </p:cNvPr>
            <p:cNvSpPr txBox="1"/>
            <p:nvPr/>
          </p:nvSpPr>
          <p:spPr>
            <a:xfrm>
              <a:off x="7909216" y="486506"/>
              <a:ext cx="846863" cy="584775"/>
            </a:xfrm>
            <a:prstGeom prst="rect">
              <a:avLst/>
            </a:prstGeom>
            <a:noFill/>
          </p:spPr>
          <p:txBody>
            <a:bodyPr wrap="square">
              <a:spAutoFit/>
            </a:bodyPr>
            <a:lstStyle/>
            <a:p>
              <a:pPr algn="ctr">
                <a:spcBef>
                  <a:spcPts val="500"/>
                </a:spcBef>
              </a:pPr>
              <a:r>
                <a:rPr lang="en-US" altLang="ja-JP" sz="3200" b="1" dirty="0">
                  <a:solidFill>
                    <a:schemeClr val="bg1"/>
                  </a:solidFill>
                  <a:latin typeface="Century Gothic" panose="020B0502020202020204" pitchFamily="34" charset="0"/>
                  <a:ea typeface="メイリオ" panose="020B0604030504040204" pitchFamily="50" charset="-128"/>
                </a:rPr>
                <a:t>1</a:t>
              </a:r>
              <a:endParaRPr lang="ja-JP" altLang="en-US" sz="3200" b="1" spc="100" dirty="0">
                <a:solidFill>
                  <a:schemeClr val="bg1"/>
                </a:solidFill>
                <a:latin typeface="Century Gothic" panose="020B0502020202020204" pitchFamily="34" charset="0"/>
                <a:ea typeface="メイリオ" panose="020B0604030504040204" pitchFamily="50" charset="-128"/>
              </a:endParaRPr>
            </a:p>
          </p:txBody>
        </p:sp>
      </p:grpSp>
      <p:sp>
        <p:nvSpPr>
          <p:cNvPr id="20" name="楕円 19">
            <a:extLst>
              <a:ext uri="{FF2B5EF4-FFF2-40B4-BE49-F238E27FC236}">
                <a16:creationId xmlns:a16="http://schemas.microsoft.com/office/drawing/2014/main" id="{9D148373-D343-4260-8774-07EE119105C4}"/>
              </a:ext>
            </a:extLst>
          </p:cNvPr>
          <p:cNvSpPr/>
          <p:nvPr/>
        </p:nvSpPr>
        <p:spPr>
          <a:xfrm>
            <a:off x="360193"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1" name="楕円 20">
            <a:extLst>
              <a:ext uri="{FF2B5EF4-FFF2-40B4-BE49-F238E27FC236}">
                <a16:creationId xmlns:a16="http://schemas.microsoft.com/office/drawing/2014/main" id="{5F6BD537-9C51-4A3D-B181-FA227446C085}"/>
              </a:ext>
            </a:extLst>
          </p:cNvPr>
          <p:cNvSpPr/>
          <p:nvPr/>
        </p:nvSpPr>
        <p:spPr>
          <a:xfrm>
            <a:off x="502478"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2" name="楕円 21">
            <a:extLst>
              <a:ext uri="{FF2B5EF4-FFF2-40B4-BE49-F238E27FC236}">
                <a16:creationId xmlns:a16="http://schemas.microsoft.com/office/drawing/2014/main" id="{A2AA1322-3FD9-4088-BE99-2705DB7957DC}"/>
              </a:ext>
            </a:extLst>
          </p:cNvPr>
          <p:cNvSpPr/>
          <p:nvPr/>
        </p:nvSpPr>
        <p:spPr>
          <a:xfrm>
            <a:off x="644763" y="338978"/>
            <a:ext cx="73632" cy="73632"/>
          </a:xfrm>
          <a:prstGeom prst="ellipse">
            <a:avLst/>
          </a:prstGeom>
          <a:no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3" name="楕円 22">
            <a:extLst>
              <a:ext uri="{FF2B5EF4-FFF2-40B4-BE49-F238E27FC236}">
                <a16:creationId xmlns:a16="http://schemas.microsoft.com/office/drawing/2014/main" id="{7FA64B6D-CBA4-4105-9DB5-7481FD38BB8C}"/>
              </a:ext>
            </a:extLst>
          </p:cNvPr>
          <p:cNvSpPr/>
          <p:nvPr/>
        </p:nvSpPr>
        <p:spPr>
          <a:xfrm>
            <a:off x="787048" y="338978"/>
            <a:ext cx="73632" cy="73632"/>
          </a:xfrm>
          <a:prstGeom prst="ellipse">
            <a:avLst/>
          </a:prstGeom>
          <a:no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32" name="正方形/長方形 31">
            <a:extLst>
              <a:ext uri="{FF2B5EF4-FFF2-40B4-BE49-F238E27FC236}">
                <a16:creationId xmlns:a16="http://schemas.microsoft.com/office/drawing/2014/main" id="{927A1FB9-3B02-4FCC-B3B2-519C55B1799C}"/>
              </a:ext>
            </a:extLst>
          </p:cNvPr>
          <p:cNvSpPr/>
          <p:nvPr/>
        </p:nvSpPr>
        <p:spPr>
          <a:xfrm>
            <a:off x="841363" y="270266"/>
            <a:ext cx="1393330" cy="215444"/>
          </a:xfrm>
          <a:prstGeom prst="rect">
            <a:avLst/>
          </a:prstGeom>
        </p:spPr>
        <p:txBody>
          <a:bodyPr wrap="none">
            <a:spAutoFit/>
          </a:bodyPr>
          <a:lstStyle/>
          <a:p>
            <a:pPr algn="ctr"/>
            <a:r>
              <a:rPr lang="en-US" altLang="ja-JP" sz="800" b="1" dirty="0">
                <a:solidFill>
                  <a:srgbClr val="9C1EA6"/>
                </a:solidFill>
                <a:latin typeface="Century Gothic" panose="020B0502020202020204" pitchFamily="34" charset="0"/>
                <a:ea typeface="メイリオ" panose="020B0604030504040204" pitchFamily="50" charset="-128"/>
              </a:rPr>
              <a:t>How to use Prezi</a:t>
            </a:r>
            <a:r>
              <a:rPr lang="ja-JP" altLang="en-US" sz="800" b="1" dirty="0">
                <a:solidFill>
                  <a:srgbClr val="9C1EA6"/>
                </a:solidFill>
                <a:latin typeface="Century Gothic" panose="020B0502020202020204" pitchFamily="34" charset="0"/>
                <a:ea typeface="メイリオ" panose="020B0604030504040204" pitchFamily="50" charset="-128"/>
              </a:rPr>
              <a:t> </a:t>
            </a:r>
            <a:r>
              <a:rPr lang="en-US" altLang="ja-JP" sz="800" b="1" dirty="0">
                <a:solidFill>
                  <a:srgbClr val="9C1EA6"/>
                </a:solidFill>
                <a:latin typeface="Century Gothic" panose="020B0502020202020204" pitchFamily="34" charset="0"/>
                <a:ea typeface="メイリオ" panose="020B0604030504040204" pitchFamily="50" charset="-128"/>
              </a:rPr>
              <a:t>Video ?</a:t>
            </a:r>
            <a:endParaRPr lang="ja-JP" altLang="en-US" sz="800" dirty="0">
              <a:solidFill>
                <a:srgbClr val="9C1EA6"/>
              </a:solidFill>
            </a:endParaRPr>
          </a:p>
        </p:txBody>
      </p:sp>
      <p:sp>
        <p:nvSpPr>
          <p:cNvPr id="11" name="正方形/長方形 10">
            <a:extLst>
              <a:ext uri="{FF2B5EF4-FFF2-40B4-BE49-F238E27FC236}">
                <a16:creationId xmlns:a16="http://schemas.microsoft.com/office/drawing/2014/main" id="{8C1D726F-4663-46A9-A631-3A1E70D1CD95}"/>
              </a:ext>
            </a:extLst>
          </p:cNvPr>
          <p:cNvSpPr/>
          <p:nvPr/>
        </p:nvSpPr>
        <p:spPr>
          <a:xfrm>
            <a:off x="4115793" y="2015914"/>
            <a:ext cx="3369937" cy="846386"/>
          </a:xfrm>
          <a:prstGeom prst="rect">
            <a:avLst/>
          </a:prstGeom>
        </p:spPr>
        <p:txBody>
          <a:bodyPr wrap="square">
            <a:spAutoFit/>
          </a:bodyPr>
          <a:lstStyle/>
          <a:p>
            <a:pPr>
              <a:spcBef>
                <a:spcPts val="1500"/>
              </a:spcBef>
            </a:pP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https://prezi.com/ja/video/download/ </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から、</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 Video</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アプリをインストールして</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 Video</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アプリを開きます。</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br>
              <a:rPr lang="en-US" altLang="ja-JP" sz="4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事前にシェアされたデータがあれば「読み込む］→［</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］をクリックして該当のデータを選択します。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pic>
        <p:nvPicPr>
          <p:cNvPr id="35" name="図 34">
            <a:extLst>
              <a:ext uri="{FF2B5EF4-FFF2-40B4-BE49-F238E27FC236}">
                <a16:creationId xmlns:a16="http://schemas.microsoft.com/office/drawing/2014/main" id="{71B64E0D-9915-4048-A076-81EA7F76F044}"/>
              </a:ext>
            </a:extLst>
          </p:cNvPr>
          <p:cNvPicPr>
            <a:picLocks noChangeAspect="1"/>
          </p:cNvPicPr>
          <p:nvPr/>
        </p:nvPicPr>
        <p:blipFill>
          <a:blip r:embed="rId5"/>
          <a:stretch>
            <a:fillRect/>
          </a:stretch>
        </p:blipFill>
        <p:spPr>
          <a:xfrm>
            <a:off x="433974" y="2578198"/>
            <a:ext cx="3001360" cy="2243440"/>
          </a:xfrm>
          <a:prstGeom prst="rect">
            <a:avLst/>
          </a:prstGeom>
          <a:effectLst>
            <a:outerShdw blurRad="50800" dist="38100" dir="2700000" algn="tl" rotWithShape="0">
              <a:prstClr val="black">
                <a:alpha val="15000"/>
              </a:prstClr>
            </a:outerShdw>
          </a:effectLst>
        </p:spPr>
      </p:pic>
      <p:sp>
        <p:nvSpPr>
          <p:cNvPr id="36" name="正方形/長方形 35">
            <a:extLst>
              <a:ext uri="{FF2B5EF4-FFF2-40B4-BE49-F238E27FC236}">
                <a16:creationId xmlns:a16="http://schemas.microsoft.com/office/drawing/2014/main" id="{49CA7645-A9A3-4F0E-A9E3-6353325AD97A}"/>
              </a:ext>
            </a:extLst>
          </p:cNvPr>
          <p:cNvSpPr/>
          <p:nvPr/>
        </p:nvSpPr>
        <p:spPr>
          <a:xfrm>
            <a:off x="343209" y="6007919"/>
            <a:ext cx="4002962" cy="415498"/>
          </a:xfrm>
          <a:prstGeom prst="rect">
            <a:avLst/>
          </a:prstGeom>
        </p:spPr>
        <p:txBody>
          <a:bodyPr wrap="square">
            <a:spAutoFit/>
          </a:bodyPr>
          <a:lstStyle/>
          <a:p>
            <a:pPr>
              <a:spcBef>
                <a:spcPts val="1500"/>
              </a:spcBef>
              <a:tabLst>
                <a:tab pos="180975" algn="l"/>
              </a:tabLst>
            </a:pPr>
            <a: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t>※	</a:t>
            </a: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ベーシックプランの場合も自分で新規作成することもできます。　　　　　　　　　　</a:t>
            </a:r>
            <a: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t>	</a:t>
            </a: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ただし、無料プランで新規作成したプレゼンは自動的に公開設定</a:t>
            </a:r>
            <a:b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t>	</a:t>
            </a: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a:t>
            </a:r>
            <a: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t>Google</a:t>
            </a: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検索などでヒットしてしまう）になるのでご注意ください。</a:t>
            </a:r>
            <a:endPar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grpSp>
        <p:nvGrpSpPr>
          <p:cNvPr id="43" name="グループ化 42">
            <a:extLst>
              <a:ext uri="{FF2B5EF4-FFF2-40B4-BE49-F238E27FC236}">
                <a16:creationId xmlns:a16="http://schemas.microsoft.com/office/drawing/2014/main" id="{4574F62A-94D2-4049-AA8B-3160A1F4B06A}"/>
              </a:ext>
            </a:extLst>
          </p:cNvPr>
          <p:cNvGrpSpPr/>
          <p:nvPr/>
        </p:nvGrpSpPr>
        <p:grpSpPr>
          <a:xfrm>
            <a:off x="5069419" y="3770069"/>
            <a:ext cx="2758067" cy="1680697"/>
            <a:chOff x="4727663" y="3699051"/>
            <a:chExt cx="3306744" cy="2015047"/>
          </a:xfrm>
          <a:effectLst>
            <a:outerShdw blurRad="50800" dist="38100" dir="2700000" algn="tl" rotWithShape="0">
              <a:prstClr val="black">
                <a:alpha val="15000"/>
              </a:prstClr>
            </a:outerShdw>
          </a:effectLst>
        </p:grpSpPr>
        <p:pic>
          <p:nvPicPr>
            <p:cNvPr id="42" name="図 41">
              <a:extLst>
                <a:ext uri="{FF2B5EF4-FFF2-40B4-BE49-F238E27FC236}">
                  <a16:creationId xmlns:a16="http://schemas.microsoft.com/office/drawing/2014/main" id="{C433951B-FEFC-4995-8452-5F4CD9778692}"/>
                </a:ext>
              </a:extLst>
            </p:cNvPr>
            <p:cNvPicPr>
              <a:picLocks noChangeAspect="1"/>
            </p:cNvPicPr>
            <p:nvPr/>
          </p:nvPicPr>
          <p:blipFill>
            <a:blip r:embed="rId2"/>
            <a:stretch>
              <a:fillRect/>
            </a:stretch>
          </p:blipFill>
          <p:spPr>
            <a:xfrm>
              <a:off x="4727663" y="3699051"/>
              <a:ext cx="3306744" cy="2015047"/>
            </a:xfrm>
            <a:prstGeom prst="rect">
              <a:avLst/>
            </a:prstGeom>
          </p:spPr>
        </p:pic>
        <p:pic>
          <p:nvPicPr>
            <p:cNvPr id="24" name="図 23">
              <a:extLst>
                <a:ext uri="{FF2B5EF4-FFF2-40B4-BE49-F238E27FC236}">
                  <a16:creationId xmlns:a16="http://schemas.microsoft.com/office/drawing/2014/main" id="{59805C62-4B74-46D5-B1EB-CD68FB148916}"/>
                </a:ext>
              </a:extLst>
            </p:cNvPr>
            <p:cNvPicPr>
              <a:picLocks noChangeAspect="1"/>
            </p:cNvPicPr>
            <p:nvPr/>
          </p:nvPicPr>
          <p:blipFill rotWithShape="1">
            <a:blip r:embed="rId3"/>
            <a:srcRect l="12807" t="13286" r="13815" b="13226"/>
            <a:stretch/>
          </p:blipFill>
          <p:spPr>
            <a:xfrm>
              <a:off x="4727663" y="3981422"/>
              <a:ext cx="2509531" cy="1413445"/>
            </a:xfrm>
            <a:prstGeom prst="rect">
              <a:avLst/>
            </a:prstGeom>
          </p:spPr>
        </p:pic>
      </p:grpSp>
      <p:grpSp>
        <p:nvGrpSpPr>
          <p:cNvPr id="66" name="グループ化 65">
            <a:extLst>
              <a:ext uri="{FF2B5EF4-FFF2-40B4-BE49-F238E27FC236}">
                <a16:creationId xmlns:a16="http://schemas.microsoft.com/office/drawing/2014/main" id="{A38E5DB6-6EAF-44AB-96DD-0CCF01FEFE62}"/>
              </a:ext>
            </a:extLst>
          </p:cNvPr>
          <p:cNvGrpSpPr/>
          <p:nvPr/>
        </p:nvGrpSpPr>
        <p:grpSpPr>
          <a:xfrm>
            <a:off x="9224525" y="2269211"/>
            <a:ext cx="2325489" cy="2722693"/>
            <a:chOff x="9273762" y="2227008"/>
            <a:chExt cx="2325489" cy="2722693"/>
          </a:xfrm>
        </p:grpSpPr>
        <p:cxnSp>
          <p:nvCxnSpPr>
            <p:cNvPr id="28" name="直線コネクタ 27">
              <a:extLst>
                <a:ext uri="{FF2B5EF4-FFF2-40B4-BE49-F238E27FC236}">
                  <a16:creationId xmlns:a16="http://schemas.microsoft.com/office/drawing/2014/main" id="{6B9B66C3-8945-46AA-AC3A-29B3D30B862F}"/>
                </a:ext>
              </a:extLst>
            </p:cNvPr>
            <p:cNvCxnSpPr>
              <a:cxnSpLocks/>
            </p:cNvCxnSpPr>
            <p:nvPr/>
          </p:nvCxnSpPr>
          <p:spPr>
            <a:xfrm flipV="1">
              <a:off x="9839266" y="4020982"/>
              <a:ext cx="1378207" cy="881363"/>
            </a:xfrm>
            <a:prstGeom prst="line">
              <a:avLst/>
            </a:prstGeom>
            <a:ln w="25400" cap="rnd">
              <a:solidFill>
                <a:srgbClr val="9C1EA6"/>
              </a:solidFill>
              <a:round/>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DDB2273-DBB0-46CC-81C9-E864BBB5A7F3}"/>
                </a:ext>
              </a:extLst>
            </p:cNvPr>
            <p:cNvCxnSpPr>
              <a:cxnSpLocks/>
            </p:cNvCxnSpPr>
            <p:nvPr/>
          </p:nvCxnSpPr>
          <p:spPr>
            <a:xfrm flipV="1">
              <a:off x="9299207" y="2959709"/>
              <a:ext cx="331097" cy="1464887"/>
            </a:xfrm>
            <a:prstGeom prst="line">
              <a:avLst/>
            </a:prstGeom>
            <a:ln w="25400" cap="rnd">
              <a:solidFill>
                <a:srgbClr val="9C1EA6"/>
              </a:solidFill>
              <a:round/>
            </a:ln>
          </p:spPr>
          <p:style>
            <a:lnRef idx="1">
              <a:schemeClr val="accent1"/>
            </a:lnRef>
            <a:fillRef idx="0">
              <a:schemeClr val="accent1"/>
            </a:fillRef>
            <a:effectRef idx="0">
              <a:schemeClr val="accent1"/>
            </a:effectRef>
            <a:fontRef idx="minor">
              <a:schemeClr val="tx1"/>
            </a:fontRef>
          </p:style>
        </p:cxnSp>
        <p:sp>
          <p:nvSpPr>
            <p:cNvPr id="30" name="楕円 29">
              <a:extLst>
                <a:ext uri="{FF2B5EF4-FFF2-40B4-BE49-F238E27FC236}">
                  <a16:creationId xmlns:a16="http://schemas.microsoft.com/office/drawing/2014/main" id="{5A302005-97C8-4DA1-A8FD-DAB75D918C97}"/>
                </a:ext>
              </a:extLst>
            </p:cNvPr>
            <p:cNvSpPr/>
            <p:nvPr/>
          </p:nvSpPr>
          <p:spPr>
            <a:xfrm>
              <a:off x="9273762" y="4186368"/>
              <a:ext cx="763333" cy="763333"/>
            </a:xfrm>
            <a:prstGeom prst="ellipse">
              <a:avLst/>
            </a:prstGeom>
            <a:noFill/>
            <a:ln w="254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6CA15D7B-A5F6-4B5E-B96C-5305FB0FAD68}"/>
                </a:ext>
              </a:extLst>
            </p:cNvPr>
            <p:cNvPicPr>
              <a:picLocks noChangeAspect="1"/>
            </p:cNvPicPr>
            <p:nvPr/>
          </p:nvPicPr>
          <p:blipFill rotWithShape="1">
            <a:blip r:embed="rId6"/>
            <a:srcRect l="25558" t="62560" r="51081" b="5967"/>
            <a:stretch/>
          </p:blipFill>
          <p:spPr>
            <a:xfrm>
              <a:off x="9619251" y="2227008"/>
              <a:ext cx="1980000" cy="1980000"/>
            </a:xfrm>
            <a:custGeom>
              <a:avLst/>
              <a:gdLst>
                <a:gd name="connsiteX0" fmla="*/ 1015771 w 2031542"/>
                <a:gd name="connsiteY0" fmla="*/ 0 h 2031542"/>
                <a:gd name="connsiteX1" fmla="*/ 2031542 w 2031542"/>
                <a:gd name="connsiteY1" fmla="*/ 1015771 h 2031542"/>
                <a:gd name="connsiteX2" fmla="*/ 1015771 w 2031542"/>
                <a:gd name="connsiteY2" fmla="*/ 2031542 h 2031542"/>
                <a:gd name="connsiteX3" fmla="*/ 0 w 2031542"/>
                <a:gd name="connsiteY3" fmla="*/ 1015771 h 2031542"/>
                <a:gd name="connsiteX4" fmla="*/ 1015771 w 2031542"/>
                <a:gd name="connsiteY4" fmla="*/ 0 h 203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42" h="2031542">
                  <a:moveTo>
                    <a:pt x="1015771" y="0"/>
                  </a:moveTo>
                  <a:cubicBezTo>
                    <a:pt x="1576766" y="0"/>
                    <a:pt x="2031542" y="454776"/>
                    <a:pt x="2031542" y="1015771"/>
                  </a:cubicBezTo>
                  <a:cubicBezTo>
                    <a:pt x="2031542" y="1576766"/>
                    <a:pt x="1576766" y="2031542"/>
                    <a:pt x="1015771" y="2031542"/>
                  </a:cubicBezTo>
                  <a:cubicBezTo>
                    <a:pt x="454776" y="2031542"/>
                    <a:pt x="0" y="1576766"/>
                    <a:pt x="0" y="1015771"/>
                  </a:cubicBezTo>
                  <a:cubicBezTo>
                    <a:pt x="0" y="454776"/>
                    <a:pt x="454776" y="0"/>
                    <a:pt x="1015771" y="0"/>
                  </a:cubicBezTo>
                  <a:close/>
                </a:path>
              </a:pathLst>
            </a:custGeom>
            <a:ln w="38100">
              <a:solidFill>
                <a:srgbClr val="9C1EA6"/>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89909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1EA6"/>
        </a:solidFill>
        <a:effectLst/>
      </p:bgPr>
    </p:bg>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1E78ED74-50A4-497D-BC0C-18C7B3028863}"/>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16BEC18B-D8C0-419A-A94D-05AC293C070E}"/>
              </a:ext>
            </a:extLst>
          </p:cNvPr>
          <p:cNvGrpSpPr/>
          <p:nvPr/>
        </p:nvGrpSpPr>
        <p:grpSpPr>
          <a:xfrm>
            <a:off x="8515996" y="2593452"/>
            <a:ext cx="2944602" cy="1794367"/>
            <a:chOff x="4727663" y="3699051"/>
            <a:chExt cx="3306744" cy="2015047"/>
          </a:xfrm>
          <a:effectLst>
            <a:outerShdw blurRad="50800" dist="38100" dir="2700000" algn="tl" rotWithShape="0">
              <a:prstClr val="black">
                <a:alpha val="15000"/>
              </a:prstClr>
            </a:outerShdw>
          </a:effectLst>
        </p:grpSpPr>
        <p:pic>
          <p:nvPicPr>
            <p:cNvPr id="33" name="図 32">
              <a:extLst>
                <a:ext uri="{FF2B5EF4-FFF2-40B4-BE49-F238E27FC236}">
                  <a16:creationId xmlns:a16="http://schemas.microsoft.com/office/drawing/2014/main" id="{3B3C6873-E288-4FBA-A2E0-E0A5C8EE3F0C}"/>
                </a:ext>
              </a:extLst>
            </p:cNvPr>
            <p:cNvPicPr>
              <a:picLocks noChangeAspect="1"/>
            </p:cNvPicPr>
            <p:nvPr/>
          </p:nvPicPr>
          <p:blipFill>
            <a:blip r:embed="rId2"/>
            <a:stretch>
              <a:fillRect/>
            </a:stretch>
          </p:blipFill>
          <p:spPr>
            <a:xfrm>
              <a:off x="4727663" y="3699051"/>
              <a:ext cx="3306744" cy="2015047"/>
            </a:xfrm>
            <a:prstGeom prst="rect">
              <a:avLst/>
            </a:prstGeom>
          </p:spPr>
        </p:pic>
        <p:pic>
          <p:nvPicPr>
            <p:cNvPr id="35" name="図 34">
              <a:extLst>
                <a:ext uri="{FF2B5EF4-FFF2-40B4-BE49-F238E27FC236}">
                  <a16:creationId xmlns:a16="http://schemas.microsoft.com/office/drawing/2014/main" id="{21E7134B-B809-4F58-8011-75E7D52E7034}"/>
                </a:ext>
              </a:extLst>
            </p:cNvPr>
            <p:cNvPicPr>
              <a:picLocks noChangeAspect="1"/>
            </p:cNvPicPr>
            <p:nvPr/>
          </p:nvPicPr>
          <p:blipFill rotWithShape="1">
            <a:blip r:embed="rId3"/>
            <a:srcRect l="12807" t="13286" r="13815" b="13226"/>
            <a:stretch/>
          </p:blipFill>
          <p:spPr>
            <a:xfrm>
              <a:off x="4727663" y="3981422"/>
              <a:ext cx="2509531" cy="1413445"/>
            </a:xfrm>
            <a:prstGeom prst="rect">
              <a:avLst/>
            </a:prstGeom>
          </p:spPr>
        </p:pic>
      </p:grpSp>
      <p:sp>
        <p:nvSpPr>
          <p:cNvPr id="38" name="楕円 37">
            <a:extLst>
              <a:ext uri="{FF2B5EF4-FFF2-40B4-BE49-F238E27FC236}">
                <a16:creationId xmlns:a16="http://schemas.microsoft.com/office/drawing/2014/main" id="{11615EF7-7045-4D0F-A1D7-60657FD406C8}"/>
              </a:ext>
            </a:extLst>
          </p:cNvPr>
          <p:cNvSpPr/>
          <p:nvPr/>
        </p:nvSpPr>
        <p:spPr>
          <a:xfrm>
            <a:off x="360193"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0" name="楕円 39">
            <a:extLst>
              <a:ext uri="{FF2B5EF4-FFF2-40B4-BE49-F238E27FC236}">
                <a16:creationId xmlns:a16="http://schemas.microsoft.com/office/drawing/2014/main" id="{A26C57F4-973B-4B93-B0F0-541DB8241AA1}"/>
              </a:ext>
            </a:extLst>
          </p:cNvPr>
          <p:cNvSpPr/>
          <p:nvPr/>
        </p:nvSpPr>
        <p:spPr>
          <a:xfrm>
            <a:off x="502478"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1" name="楕円 40">
            <a:extLst>
              <a:ext uri="{FF2B5EF4-FFF2-40B4-BE49-F238E27FC236}">
                <a16:creationId xmlns:a16="http://schemas.microsoft.com/office/drawing/2014/main" id="{3705D74F-E444-431D-BD6B-B66BFC6C1BFA}"/>
              </a:ext>
            </a:extLst>
          </p:cNvPr>
          <p:cNvSpPr/>
          <p:nvPr/>
        </p:nvSpPr>
        <p:spPr>
          <a:xfrm>
            <a:off x="644763"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2" name="楕円 41">
            <a:extLst>
              <a:ext uri="{FF2B5EF4-FFF2-40B4-BE49-F238E27FC236}">
                <a16:creationId xmlns:a16="http://schemas.microsoft.com/office/drawing/2014/main" id="{6DB0C8FF-362B-4108-92F0-B22C642D719E}"/>
              </a:ext>
            </a:extLst>
          </p:cNvPr>
          <p:cNvSpPr/>
          <p:nvPr/>
        </p:nvSpPr>
        <p:spPr>
          <a:xfrm>
            <a:off x="787048" y="338978"/>
            <a:ext cx="73632" cy="73632"/>
          </a:xfrm>
          <a:prstGeom prst="ellipse">
            <a:avLst/>
          </a:prstGeom>
          <a:no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1" name="正方形/長方形 10">
            <a:extLst>
              <a:ext uri="{FF2B5EF4-FFF2-40B4-BE49-F238E27FC236}">
                <a16:creationId xmlns:a16="http://schemas.microsoft.com/office/drawing/2014/main" id="{1C684C49-176F-4A0A-8BB0-C680A69C33C2}"/>
              </a:ext>
            </a:extLst>
          </p:cNvPr>
          <p:cNvSpPr/>
          <p:nvPr/>
        </p:nvSpPr>
        <p:spPr>
          <a:xfrm>
            <a:off x="5248920" y="1520377"/>
            <a:ext cx="1694160" cy="400110"/>
          </a:xfrm>
          <a:prstGeom prst="rect">
            <a:avLst/>
          </a:prstGeom>
        </p:spPr>
        <p:txBody>
          <a:bodyPr wrap="square">
            <a:spAutoFit/>
          </a:bodyPr>
          <a:lstStyle/>
          <a:p>
            <a:pPr algn="ctr"/>
            <a:r>
              <a:rPr lang="en-US" altLang="ja-JP" sz="2000" b="1" spc="100" dirty="0">
                <a:solidFill>
                  <a:srgbClr val="9C1EA6"/>
                </a:solidFill>
                <a:latin typeface="Century Gothic" panose="020B0502020202020204" pitchFamily="34" charset="0"/>
                <a:ea typeface="メイリオ" panose="020B0604030504040204" pitchFamily="50" charset="-128"/>
              </a:rPr>
              <a:t>Step 4</a:t>
            </a:r>
            <a:r>
              <a:rPr lang="en-US" altLang="ja-JP" b="1" spc="100" dirty="0">
                <a:solidFill>
                  <a:srgbClr val="9C1EA6"/>
                </a:solidFill>
                <a:latin typeface="Century Gothic" panose="020B0502020202020204" pitchFamily="34" charset="0"/>
                <a:ea typeface="メイリオ" panose="020B0604030504040204" pitchFamily="50" charset="-128"/>
              </a:rPr>
              <a:t>-1</a:t>
            </a:r>
            <a:endParaRPr lang="ja-JP" altLang="en-US" sz="2000" b="1" spc="100" dirty="0">
              <a:solidFill>
                <a:srgbClr val="9C1EA6"/>
              </a:solidFill>
              <a:latin typeface="Century Gothic" panose="020B0502020202020204" pitchFamily="34" charset="0"/>
              <a:ea typeface="メイリオ" panose="020B0604030504040204" pitchFamily="50" charset="-128"/>
            </a:endParaRPr>
          </a:p>
        </p:txBody>
      </p:sp>
      <p:sp>
        <p:nvSpPr>
          <p:cNvPr id="37" name="正方形/長方形 36">
            <a:extLst>
              <a:ext uri="{FF2B5EF4-FFF2-40B4-BE49-F238E27FC236}">
                <a16:creationId xmlns:a16="http://schemas.microsoft.com/office/drawing/2014/main" id="{1E6A00BE-DC1F-45AD-BCBF-6504F2FD521C}"/>
              </a:ext>
            </a:extLst>
          </p:cNvPr>
          <p:cNvSpPr/>
          <p:nvPr/>
        </p:nvSpPr>
        <p:spPr>
          <a:xfrm>
            <a:off x="3038612" y="1998792"/>
            <a:ext cx="6114776" cy="338554"/>
          </a:xfrm>
          <a:prstGeom prst="rect">
            <a:avLst/>
          </a:prstGeom>
        </p:spPr>
        <p:txBody>
          <a:bodyPr wrap="square">
            <a:spAutoFit/>
          </a:bodyPr>
          <a:lstStyle/>
          <a:p>
            <a:pPr algn="ctr"/>
            <a:r>
              <a:rPr lang="ja-JP" altLang="en-US" sz="1600" b="1" spc="100" dirty="0">
                <a:solidFill>
                  <a:srgbClr val="9C1EA6"/>
                </a:solidFill>
                <a:latin typeface="Century Gothic" panose="020B0502020202020204" pitchFamily="34" charset="0"/>
                <a:ea typeface="メイリオ" panose="020B0604030504040204" pitchFamily="50" charset="-128"/>
              </a:rPr>
              <a:t>オンラインミーティング</a:t>
            </a:r>
            <a:r>
              <a:rPr lang="ja-JP" altLang="en-US" sz="1400" b="1" spc="100" dirty="0">
                <a:solidFill>
                  <a:srgbClr val="9C1EA6"/>
                </a:solidFill>
                <a:latin typeface="Century Gothic" panose="020B0502020202020204" pitchFamily="34" charset="0"/>
                <a:ea typeface="メイリオ" panose="020B0604030504040204" pitchFamily="50" charset="-128"/>
              </a:rPr>
              <a:t>で</a:t>
            </a:r>
            <a:r>
              <a:rPr lang="ja-JP" altLang="en-US" sz="1600" b="1" spc="100" dirty="0">
                <a:solidFill>
                  <a:srgbClr val="9C1EA6"/>
                </a:solidFill>
                <a:latin typeface="Century Gothic" panose="020B0502020202020204" pitchFamily="34" charset="0"/>
                <a:ea typeface="メイリオ" panose="020B0604030504040204" pitchFamily="50" charset="-128"/>
              </a:rPr>
              <a:t>プレゼン</a:t>
            </a:r>
            <a:r>
              <a:rPr lang="ja-JP" altLang="en-US" sz="1400" b="1" spc="100" dirty="0">
                <a:solidFill>
                  <a:srgbClr val="9C1EA6"/>
                </a:solidFill>
                <a:latin typeface="Century Gothic" panose="020B0502020202020204" pitchFamily="34" charset="0"/>
                <a:ea typeface="メイリオ" panose="020B0604030504040204" pitchFamily="50" charset="-128"/>
              </a:rPr>
              <a:t>する</a:t>
            </a:r>
            <a:r>
              <a:rPr lang="ja-JP" altLang="en-US" sz="1600" b="1" spc="100" dirty="0">
                <a:solidFill>
                  <a:srgbClr val="9C1EA6"/>
                </a:solidFill>
                <a:latin typeface="Century Gothic" panose="020B0502020202020204" pitchFamily="34" charset="0"/>
                <a:ea typeface="メイリオ" panose="020B0604030504040204" pitchFamily="50" charset="-128"/>
              </a:rPr>
              <a:t>場合</a:t>
            </a:r>
          </a:p>
        </p:txBody>
      </p:sp>
      <p:sp>
        <p:nvSpPr>
          <p:cNvPr id="39" name="正方形/長方形 38">
            <a:extLst>
              <a:ext uri="{FF2B5EF4-FFF2-40B4-BE49-F238E27FC236}">
                <a16:creationId xmlns:a16="http://schemas.microsoft.com/office/drawing/2014/main" id="{8306765C-D96F-4DCB-B5C3-F00C41EDE7ED}"/>
              </a:ext>
            </a:extLst>
          </p:cNvPr>
          <p:cNvSpPr/>
          <p:nvPr/>
        </p:nvSpPr>
        <p:spPr>
          <a:xfrm>
            <a:off x="3546875" y="5267171"/>
            <a:ext cx="3896960" cy="97719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ミーティング画面では画面共有は必要ありません。通常の自分のカメラ表示のエリアにプレゼンデータもあわせて表示されます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ミーティングの相手には、プレゼンターのカメラ画像をダブルクリックするなどして拡大して見ていただくように最初に伝え、プレゼンを開始します。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73" name="正方形/長方形 72">
            <a:extLst>
              <a:ext uri="{FF2B5EF4-FFF2-40B4-BE49-F238E27FC236}">
                <a16:creationId xmlns:a16="http://schemas.microsoft.com/office/drawing/2014/main" id="{BF54DE97-6C75-4F8F-82CD-DC1D6C671CDD}"/>
              </a:ext>
            </a:extLst>
          </p:cNvPr>
          <p:cNvSpPr/>
          <p:nvPr/>
        </p:nvSpPr>
        <p:spPr>
          <a:xfrm>
            <a:off x="8051191" y="5267171"/>
            <a:ext cx="3896960" cy="64633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ミーティング中は、</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Zoom</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と</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 Video</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が両方起動しているのが正しい状態です。</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中央下のボタンで表示の切り替えができます。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80" name="正方形/長方形 79">
            <a:extLst>
              <a:ext uri="{FF2B5EF4-FFF2-40B4-BE49-F238E27FC236}">
                <a16:creationId xmlns:a16="http://schemas.microsoft.com/office/drawing/2014/main" id="{1AE80E14-7507-46EF-AAD8-A88F9800DD2F}"/>
              </a:ext>
            </a:extLst>
          </p:cNvPr>
          <p:cNvSpPr/>
          <p:nvPr/>
        </p:nvSpPr>
        <p:spPr>
          <a:xfrm>
            <a:off x="365716" y="5273251"/>
            <a:ext cx="2910092" cy="466281"/>
          </a:xfrm>
          <a:prstGeom prst="rect">
            <a:avLst/>
          </a:prstGeom>
        </p:spPr>
        <p:txBody>
          <a:bodyPr wrap="square">
            <a:spAutoFit/>
          </a:bodyPr>
          <a:lstStyle/>
          <a:p>
            <a:pPr>
              <a:lnSpc>
                <a:spcPct val="140000"/>
              </a:lnSpc>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ミーティングアプリ上で、カメラから</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 Camera</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］を選択します。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grpSp>
        <p:nvGrpSpPr>
          <p:cNvPr id="21" name="グループ化 20">
            <a:extLst>
              <a:ext uri="{FF2B5EF4-FFF2-40B4-BE49-F238E27FC236}">
                <a16:creationId xmlns:a16="http://schemas.microsoft.com/office/drawing/2014/main" id="{0363605B-1D87-489C-8DA6-C9E17731E43E}"/>
              </a:ext>
            </a:extLst>
          </p:cNvPr>
          <p:cNvGrpSpPr/>
          <p:nvPr/>
        </p:nvGrpSpPr>
        <p:grpSpPr>
          <a:xfrm>
            <a:off x="3143458" y="369642"/>
            <a:ext cx="5841286" cy="846864"/>
            <a:chOff x="2914793" y="369642"/>
            <a:chExt cx="5841286" cy="846864"/>
          </a:xfrm>
        </p:grpSpPr>
        <p:sp>
          <p:nvSpPr>
            <p:cNvPr id="22" name="正方形/長方形 21">
              <a:extLst>
                <a:ext uri="{FF2B5EF4-FFF2-40B4-BE49-F238E27FC236}">
                  <a16:creationId xmlns:a16="http://schemas.microsoft.com/office/drawing/2014/main" id="{A68429DA-A020-47D9-B3E7-86DE95F5FEB3}"/>
                </a:ext>
              </a:extLst>
            </p:cNvPr>
            <p:cNvSpPr/>
            <p:nvPr/>
          </p:nvSpPr>
          <p:spPr>
            <a:xfrm>
              <a:off x="2914793" y="483781"/>
              <a:ext cx="5515390" cy="646331"/>
            </a:xfrm>
            <a:prstGeom prst="rect">
              <a:avLst/>
            </a:prstGeom>
          </p:spPr>
          <p:txBody>
            <a:bodyPr wrap="square">
              <a:spAutoFit/>
            </a:bodyPr>
            <a:lstStyle/>
            <a:p>
              <a:pPr algn="ctr"/>
              <a:r>
                <a:rPr lang="en-US" altLang="ja-JP" sz="3600" b="1" spc="100" dirty="0">
                  <a:solidFill>
                    <a:srgbClr val="9C1EA6"/>
                  </a:solidFill>
                  <a:latin typeface="Century Gothic" panose="020B0502020202020204" pitchFamily="34" charset="0"/>
                  <a:ea typeface="メイリオ" panose="020B0604030504040204" pitchFamily="50" charset="-128"/>
                </a:rPr>
                <a:t>Prezi</a:t>
              </a:r>
              <a:r>
                <a:rPr lang="ja-JP" altLang="en-US" sz="3600" b="1" spc="100" dirty="0">
                  <a:solidFill>
                    <a:srgbClr val="9C1EA6"/>
                  </a:solidFill>
                  <a:latin typeface="Century Gothic" panose="020B0502020202020204" pitchFamily="34" charset="0"/>
                  <a:ea typeface="メイリオ" panose="020B0604030504040204" pitchFamily="50" charset="-128"/>
                </a:rPr>
                <a:t> </a:t>
              </a:r>
              <a:r>
                <a:rPr lang="en-US" altLang="ja-JP" sz="3600" b="1" spc="100" dirty="0">
                  <a:solidFill>
                    <a:srgbClr val="9C1EA6"/>
                  </a:solidFill>
                  <a:latin typeface="Century Gothic" panose="020B0502020202020204" pitchFamily="34" charset="0"/>
                  <a:ea typeface="メイリオ" panose="020B0604030504040204" pitchFamily="50" charset="-128"/>
                </a:rPr>
                <a:t>Video</a:t>
              </a:r>
              <a:r>
                <a:rPr lang="ja-JP" altLang="en-US" sz="2400" b="1" spc="100" dirty="0">
                  <a:solidFill>
                    <a:srgbClr val="9C1EA6"/>
                  </a:solidFill>
                  <a:latin typeface="Century Gothic" panose="020B0502020202020204" pitchFamily="34" charset="0"/>
                  <a:ea typeface="メイリオ" panose="020B0604030504040204" pitchFamily="50" charset="-128"/>
                </a:rPr>
                <a:t>の</a:t>
              </a:r>
              <a:r>
                <a:rPr lang="ja-JP" altLang="en-US" sz="3200" b="1" spc="100" dirty="0">
                  <a:solidFill>
                    <a:srgbClr val="9C1EA6"/>
                  </a:solidFill>
                  <a:latin typeface="Century Gothic" panose="020B0502020202020204" pitchFamily="34" charset="0"/>
                  <a:ea typeface="メイリオ" panose="020B0604030504040204" pitchFamily="50" charset="-128"/>
                </a:rPr>
                <a:t>使</a:t>
              </a:r>
              <a:r>
                <a:rPr lang="ja-JP" altLang="en-US" sz="2800" b="1" spc="100" dirty="0">
                  <a:solidFill>
                    <a:srgbClr val="9C1EA6"/>
                  </a:solidFill>
                  <a:latin typeface="Century Gothic" panose="020B0502020202020204" pitchFamily="34" charset="0"/>
                  <a:ea typeface="メイリオ" panose="020B0604030504040204" pitchFamily="50" charset="-128"/>
                </a:rPr>
                <a:t>い</a:t>
              </a:r>
              <a:r>
                <a:rPr lang="ja-JP" altLang="en-US" sz="3200" b="1" spc="100" dirty="0">
                  <a:solidFill>
                    <a:srgbClr val="9C1EA6"/>
                  </a:solidFill>
                  <a:latin typeface="Century Gothic" panose="020B0502020202020204" pitchFamily="34" charset="0"/>
                  <a:ea typeface="メイリオ" panose="020B0604030504040204" pitchFamily="50" charset="-128"/>
                </a:rPr>
                <a:t>方</a:t>
              </a:r>
              <a:endParaRPr lang="ja-JP" altLang="en-US" sz="2400" spc="100" dirty="0">
                <a:solidFill>
                  <a:srgbClr val="9C1EA6"/>
                </a:solidFill>
              </a:endParaRPr>
            </a:p>
          </p:txBody>
        </p:sp>
        <p:sp>
          <p:nvSpPr>
            <p:cNvPr id="23" name="楕円 22">
              <a:extLst>
                <a:ext uri="{FF2B5EF4-FFF2-40B4-BE49-F238E27FC236}">
                  <a16:creationId xmlns:a16="http://schemas.microsoft.com/office/drawing/2014/main" id="{BBACE981-822A-46E0-A661-3ACE6C7DE640}"/>
                </a:ext>
              </a:extLst>
            </p:cNvPr>
            <p:cNvSpPr/>
            <p:nvPr/>
          </p:nvSpPr>
          <p:spPr>
            <a:xfrm>
              <a:off x="7907692" y="369642"/>
              <a:ext cx="846864" cy="846864"/>
            </a:xfrm>
            <a:prstGeom prst="ellipse">
              <a:avLst/>
            </a:prstGeom>
            <a:solidFill>
              <a:srgbClr val="9C1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11CC6891-150A-43CE-9C0D-E9B687F3DCFD}"/>
                </a:ext>
              </a:extLst>
            </p:cNvPr>
            <p:cNvSpPr txBox="1"/>
            <p:nvPr/>
          </p:nvSpPr>
          <p:spPr>
            <a:xfrm>
              <a:off x="7909216" y="486506"/>
              <a:ext cx="846863" cy="584775"/>
            </a:xfrm>
            <a:prstGeom prst="rect">
              <a:avLst/>
            </a:prstGeom>
            <a:noFill/>
          </p:spPr>
          <p:txBody>
            <a:bodyPr wrap="square">
              <a:spAutoFit/>
            </a:bodyPr>
            <a:lstStyle/>
            <a:p>
              <a:pPr algn="ctr">
                <a:spcBef>
                  <a:spcPts val="500"/>
                </a:spcBef>
              </a:pPr>
              <a:r>
                <a:rPr lang="en-US" altLang="ja-JP" sz="3200" b="1" dirty="0">
                  <a:solidFill>
                    <a:schemeClr val="bg1"/>
                  </a:solidFill>
                  <a:latin typeface="Century Gothic" panose="020B0502020202020204" pitchFamily="34" charset="0"/>
                  <a:ea typeface="メイリオ" panose="020B0604030504040204" pitchFamily="50" charset="-128"/>
                </a:rPr>
                <a:t>2</a:t>
              </a:r>
              <a:endParaRPr lang="ja-JP" altLang="en-US" sz="3200" b="1" spc="100" dirty="0">
                <a:solidFill>
                  <a:schemeClr val="bg1"/>
                </a:solidFill>
                <a:latin typeface="Century Gothic" panose="020B0502020202020204" pitchFamily="34" charset="0"/>
                <a:ea typeface="メイリオ" panose="020B0604030504040204" pitchFamily="50" charset="-128"/>
              </a:endParaRPr>
            </a:p>
          </p:txBody>
        </p:sp>
      </p:grpSp>
      <p:pic>
        <p:nvPicPr>
          <p:cNvPr id="2" name="図 1">
            <a:extLst>
              <a:ext uri="{FF2B5EF4-FFF2-40B4-BE49-F238E27FC236}">
                <a16:creationId xmlns:a16="http://schemas.microsoft.com/office/drawing/2014/main" id="{DFD57E0D-7B87-4569-B7B9-2A6A6A8C3233}"/>
              </a:ext>
            </a:extLst>
          </p:cNvPr>
          <p:cNvPicPr>
            <a:picLocks noChangeAspect="1"/>
          </p:cNvPicPr>
          <p:nvPr/>
        </p:nvPicPr>
        <p:blipFill>
          <a:blip r:embed="rId4"/>
          <a:stretch>
            <a:fillRect/>
          </a:stretch>
        </p:blipFill>
        <p:spPr>
          <a:xfrm>
            <a:off x="3498706" y="2445371"/>
            <a:ext cx="3796123" cy="2318623"/>
          </a:xfrm>
          <a:prstGeom prst="rect">
            <a:avLst/>
          </a:prstGeom>
        </p:spPr>
      </p:pic>
      <p:sp>
        <p:nvSpPr>
          <p:cNvPr id="28" name="正方形/長方形 27">
            <a:extLst>
              <a:ext uri="{FF2B5EF4-FFF2-40B4-BE49-F238E27FC236}">
                <a16:creationId xmlns:a16="http://schemas.microsoft.com/office/drawing/2014/main" id="{93FB75DC-2D1C-4BFD-8583-E49553B14DF0}"/>
              </a:ext>
            </a:extLst>
          </p:cNvPr>
          <p:cNvSpPr/>
          <p:nvPr/>
        </p:nvSpPr>
        <p:spPr>
          <a:xfrm>
            <a:off x="841363" y="270266"/>
            <a:ext cx="1393330" cy="215444"/>
          </a:xfrm>
          <a:prstGeom prst="rect">
            <a:avLst/>
          </a:prstGeom>
        </p:spPr>
        <p:txBody>
          <a:bodyPr wrap="none">
            <a:spAutoFit/>
          </a:bodyPr>
          <a:lstStyle/>
          <a:p>
            <a:pPr algn="ctr"/>
            <a:r>
              <a:rPr lang="en-US" altLang="ja-JP" sz="800" b="1" dirty="0">
                <a:solidFill>
                  <a:srgbClr val="9C1EA6"/>
                </a:solidFill>
                <a:latin typeface="Century Gothic" panose="020B0502020202020204" pitchFamily="34" charset="0"/>
                <a:ea typeface="メイリオ" panose="020B0604030504040204" pitchFamily="50" charset="-128"/>
              </a:rPr>
              <a:t>How to use Prezi</a:t>
            </a:r>
            <a:r>
              <a:rPr lang="ja-JP" altLang="en-US" sz="800" b="1" dirty="0">
                <a:solidFill>
                  <a:srgbClr val="9C1EA6"/>
                </a:solidFill>
                <a:latin typeface="Century Gothic" panose="020B0502020202020204" pitchFamily="34" charset="0"/>
                <a:ea typeface="メイリオ" panose="020B0604030504040204" pitchFamily="50" charset="-128"/>
              </a:rPr>
              <a:t> </a:t>
            </a:r>
            <a:r>
              <a:rPr lang="en-US" altLang="ja-JP" sz="800" b="1" dirty="0">
                <a:solidFill>
                  <a:srgbClr val="9C1EA6"/>
                </a:solidFill>
                <a:latin typeface="Century Gothic" panose="020B0502020202020204" pitchFamily="34" charset="0"/>
                <a:ea typeface="メイリオ" panose="020B0604030504040204" pitchFamily="50" charset="-128"/>
              </a:rPr>
              <a:t>Video ?</a:t>
            </a:r>
            <a:endParaRPr lang="ja-JP" altLang="en-US" sz="800" dirty="0">
              <a:solidFill>
                <a:srgbClr val="9C1EA6"/>
              </a:solidFill>
            </a:endParaRPr>
          </a:p>
        </p:txBody>
      </p:sp>
      <p:pic>
        <p:nvPicPr>
          <p:cNvPr id="4" name="図 3">
            <a:extLst>
              <a:ext uri="{FF2B5EF4-FFF2-40B4-BE49-F238E27FC236}">
                <a16:creationId xmlns:a16="http://schemas.microsoft.com/office/drawing/2014/main" id="{3FDEF628-36CC-4E28-A7A1-9841CBEE9E64}"/>
              </a:ext>
            </a:extLst>
          </p:cNvPr>
          <p:cNvPicPr>
            <a:picLocks noChangeAspect="1"/>
          </p:cNvPicPr>
          <p:nvPr/>
        </p:nvPicPr>
        <p:blipFill rotWithShape="1">
          <a:blip r:embed="rId5"/>
          <a:srcRect t="37670" r="55336"/>
          <a:stretch/>
        </p:blipFill>
        <p:spPr>
          <a:xfrm>
            <a:off x="450234" y="2652817"/>
            <a:ext cx="2405295" cy="2249774"/>
          </a:xfrm>
          <a:prstGeom prst="rect">
            <a:avLst/>
          </a:prstGeom>
        </p:spPr>
      </p:pic>
      <p:grpSp>
        <p:nvGrpSpPr>
          <p:cNvPr id="36" name="グループ化 35">
            <a:extLst>
              <a:ext uri="{FF2B5EF4-FFF2-40B4-BE49-F238E27FC236}">
                <a16:creationId xmlns:a16="http://schemas.microsoft.com/office/drawing/2014/main" id="{955BAF9A-E592-4C2A-96A0-274677982579}"/>
              </a:ext>
            </a:extLst>
          </p:cNvPr>
          <p:cNvGrpSpPr/>
          <p:nvPr/>
        </p:nvGrpSpPr>
        <p:grpSpPr>
          <a:xfrm>
            <a:off x="9407061" y="3600671"/>
            <a:ext cx="2461669" cy="1303666"/>
            <a:chOff x="7848298" y="2202082"/>
            <a:chExt cx="3750953" cy="1986454"/>
          </a:xfrm>
        </p:grpSpPr>
        <p:cxnSp>
          <p:nvCxnSpPr>
            <p:cNvPr id="43" name="直線コネクタ 42">
              <a:extLst>
                <a:ext uri="{FF2B5EF4-FFF2-40B4-BE49-F238E27FC236}">
                  <a16:creationId xmlns:a16="http://schemas.microsoft.com/office/drawing/2014/main" id="{068CFBD2-B47F-4881-8AB1-6FB1123DF6C4}"/>
                </a:ext>
              </a:extLst>
            </p:cNvPr>
            <p:cNvCxnSpPr>
              <a:cxnSpLocks/>
            </p:cNvCxnSpPr>
            <p:nvPr/>
          </p:nvCxnSpPr>
          <p:spPr>
            <a:xfrm>
              <a:off x="8184777" y="3465280"/>
              <a:ext cx="2125207" cy="672259"/>
            </a:xfrm>
            <a:prstGeom prst="line">
              <a:avLst/>
            </a:prstGeom>
            <a:ln w="25400" cap="rnd">
              <a:solidFill>
                <a:srgbClr val="9C1EA6"/>
              </a:solidFill>
              <a:round/>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4BC18A1-A2A9-446A-A5BF-ED3480CFE966}"/>
                </a:ext>
              </a:extLst>
            </p:cNvPr>
            <p:cNvCxnSpPr>
              <a:cxnSpLocks/>
            </p:cNvCxnSpPr>
            <p:nvPr/>
          </p:nvCxnSpPr>
          <p:spPr>
            <a:xfrm flipV="1">
              <a:off x="8168513" y="2202082"/>
              <a:ext cx="2309536" cy="504195"/>
            </a:xfrm>
            <a:prstGeom prst="line">
              <a:avLst/>
            </a:prstGeom>
            <a:ln w="25400" cap="rnd">
              <a:solidFill>
                <a:srgbClr val="9C1EA6"/>
              </a:solidFill>
              <a:round/>
            </a:ln>
          </p:spPr>
          <p:style>
            <a:lnRef idx="1">
              <a:schemeClr val="accent1"/>
            </a:lnRef>
            <a:fillRef idx="0">
              <a:schemeClr val="accent1"/>
            </a:fillRef>
            <a:effectRef idx="0">
              <a:schemeClr val="accent1"/>
            </a:effectRef>
            <a:fontRef idx="minor">
              <a:schemeClr val="tx1"/>
            </a:fontRef>
          </p:style>
        </p:cxnSp>
        <p:sp>
          <p:nvSpPr>
            <p:cNvPr id="45" name="楕円 44">
              <a:extLst>
                <a:ext uri="{FF2B5EF4-FFF2-40B4-BE49-F238E27FC236}">
                  <a16:creationId xmlns:a16="http://schemas.microsoft.com/office/drawing/2014/main" id="{770C7060-6070-49FD-8A53-443D638AF615}"/>
                </a:ext>
              </a:extLst>
            </p:cNvPr>
            <p:cNvSpPr/>
            <p:nvPr/>
          </p:nvSpPr>
          <p:spPr>
            <a:xfrm>
              <a:off x="7848298" y="2707313"/>
              <a:ext cx="763333" cy="763333"/>
            </a:xfrm>
            <a:prstGeom prst="ellipse">
              <a:avLst/>
            </a:prstGeom>
            <a:noFill/>
            <a:ln w="254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60CACC1A-2017-4574-9C3B-AC8FDA290570}"/>
                </a:ext>
              </a:extLst>
            </p:cNvPr>
            <p:cNvPicPr>
              <a:picLocks noChangeAspect="1"/>
            </p:cNvPicPr>
            <p:nvPr/>
          </p:nvPicPr>
          <p:blipFill rotWithShape="1">
            <a:blip r:embed="rId6"/>
            <a:srcRect l="29220" t="59950" r="52694" b="15684"/>
            <a:stretch/>
          </p:blipFill>
          <p:spPr>
            <a:xfrm>
              <a:off x="9637725" y="2227009"/>
              <a:ext cx="1961526" cy="1961527"/>
            </a:xfrm>
            <a:custGeom>
              <a:avLst/>
              <a:gdLst>
                <a:gd name="connsiteX0" fmla="*/ 1015771 w 2031542"/>
                <a:gd name="connsiteY0" fmla="*/ 0 h 2031542"/>
                <a:gd name="connsiteX1" fmla="*/ 2031542 w 2031542"/>
                <a:gd name="connsiteY1" fmla="*/ 1015771 h 2031542"/>
                <a:gd name="connsiteX2" fmla="*/ 1015771 w 2031542"/>
                <a:gd name="connsiteY2" fmla="*/ 2031542 h 2031542"/>
                <a:gd name="connsiteX3" fmla="*/ 0 w 2031542"/>
                <a:gd name="connsiteY3" fmla="*/ 1015771 h 2031542"/>
                <a:gd name="connsiteX4" fmla="*/ 1015771 w 2031542"/>
                <a:gd name="connsiteY4" fmla="*/ 0 h 203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42" h="2031542">
                  <a:moveTo>
                    <a:pt x="1015771" y="0"/>
                  </a:moveTo>
                  <a:cubicBezTo>
                    <a:pt x="1576766" y="0"/>
                    <a:pt x="2031542" y="454776"/>
                    <a:pt x="2031542" y="1015771"/>
                  </a:cubicBezTo>
                  <a:cubicBezTo>
                    <a:pt x="2031542" y="1576766"/>
                    <a:pt x="1576766" y="2031542"/>
                    <a:pt x="1015771" y="2031542"/>
                  </a:cubicBezTo>
                  <a:cubicBezTo>
                    <a:pt x="454776" y="2031542"/>
                    <a:pt x="0" y="1576766"/>
                    <a:pt x="0" y="1015771"/>
                  </a:cubicBezTo>
                  <a:cubicBezTo>
                    <a:pt x="0" y="454776"/>
                    <a:pt x="454776" y="0"/>
                    <a:pt x="1015771" y="0"/>
                  </a:cubicBezTo>
                  <a:close/>
                </a:path>
              </a:pathLst>
            </a:custGeom>
            <a:ln w="38100">
              <a:solidFill>
                <a:srgbClr val="9C1EA6"/>
              </a:solidFill>
            </a:ln>
            <a:effectLst>
              <a:outerShdw blurRad="50800" dist="38100" dir="2700000" algn="tl" rotWithShape="0">
                <a:prstClr val="black">
                  <a:alpha val="40000"/>
                </a:prstClr>
              </a:outerShdw>
            </a:effectLst>
          </p:spPr>
        </p:pic>
      </p:grpSp>
      <p:pic>
        <p:nvPicPr>
          <p:cNvPr id="48" name="図 47">
            <a:extLst>
              <a:ext uri="{FF2B5EF4-FFF2-40B4-BE49-F238E27FC236}">
                <a16:creationId xmlns:a16="http://schemas.microsoft.com/office/drawing/2014/main" id="{D628E994-FCE2-43D7-98EC-DA58129C41CA}"/>
              </a:ext>
            </a:extLst>
          </p:cNvPr>
          <p:cNvPicPr>
            <a:picLocks noChangeAspect="1"/>
          </p:cNvPicPr>
          <p:nvPr/>
        </p:nvPicPr>
        <p:blipFill rotWithShape="1">
          <a:blip r:embed="rId6"/>
          <a:srcRect l="33177" t="70561" r="63780" b="25339"/>
          <a:stretch/>
        </p:blipFill>
        <p:spPr>
          <a:xfrm>
            <a:off x="8606535" y="5994251"/>
            <a:ext cx="216569" cy="216569"/>
          </a:xfrm>
          <a:custGeom>
            <a:avLst/>
            <a:gdLst>
              <a:gd name="connsiteX0" fmla="*/ 0 w 216569"/>
              <a:gd name="connsiteY0" fmla="*/ 0 h 216569"/>
              <a:gd name="connsiteX1" fmla="*/ 216569 w 216569"/>
              <a:gd name="connsiteY1" fmla="*/ 0 h 216569"/>
              <a:gd name="connsiteX2" fmla="*/ 216569 w 216569"/>
              <a:gd name="connsiteY2" fmla="*/ 216569 h 216569"/>
              <a:gd name="connsiteX3" fmla="*/ 0 w 216569"/>
              <a:gd name="connsiteY3" fmla="*/ 216569 h 216569"/>
            </a:gdLst>
            <a:ahLst/>
            <a:cxnLst>
              <a:cxn ang="0">
                <a:pos x="connsiteX0" y="connsiteY0"/>
              </a:cxn>
              <a:cxn ang="0">
                <a:pos x="connsiteX1" y="connsiteY1"/>
              </a:cxn>
              <a:cxn ang="0">
                <a:pos x="connsiteX2" y="connsiteY2"/>
              </a:cxn>
              <a:cxn ang="0">
                <a:pos x="connsiteX3" y="connsiteY3"/>
              </a:cxn>
            </a:cxnLst>
            <a:rect l="l" t="t" r="r" b="b"/>
            <a:pathLst>
              <a:path w="216569" h="216569">
                <a:moveTo>
                  <a:pt x="0" y="0"/>
                </a:moveTo>
                <a:lnTo>
                  <a:pt x="216569" y="0"/>
                </a:lnTo>
                <a:lnTo>
                  <a:pt x="216569" y="216569"/>
                </a:lnTo>
                <a:lnTo>
                  <a:pt x="0" y="216569"/>
                </a:lnTo>
                <a:close/>
              </a:path>
            </a:pathLst>
          </a:custGeom>
          <a:ln w="38100">
            <a:noFill/>
          </a:ln>
          <a:effectLst/>
        </p:spPr>
      </p:pic>
      <p:pic>
        <p:nvPicPr>
          <p:cNvPr id="50" name="図 49">
            <a:extLst>
              <a:ext uri="{FF2B5EF4-FFF2-40B4-BE49-F238E27FC236}">
                <a16:creationId xmlns:a16="http://schemas.microsoft.com/office/drawing/2014/main" id="{49EA9B99-07C3-41BC-8E76-9E28D755DB3E}"/>
              </a:ext>
            </a:extLst>
          </p:cNvPr>
          <p:cNvPicPr>
            <a:picLocks noChangeAspect="1"/>
          </p:cNvPicPr>
          <p:nvPr/>
        </p:nvPicPr>
        <p:blipFill rotWithShape="1">
          <a:blip r:embed="rId6"/>
          <a:srcRect l="36449" t="70258" r="57465" b="25339"/>
          <a:stretch/>
        </p:blipFill>
        <p:spPr>
          <a:xfrm>
            <a:off x="8497358" y="6232672"/>
            <a:ext cx="433137" cy="232575"/>
          </a:xfrm>
          <a:custGeom>
            <a:avLst/>
            <a:gdLst>
              <a:gd name="connsiteX0" fmla="*/ 0 w 216569"/>
              <a:gd name="connsiteY0" fmla="*/ 0 h 216569"/>
              <a:gd name="connsiteX1" fmla="*/ 216569 w 216569"/>
              <a:gd name="connsiteY1" fmla="*/ 0 h 216569"/>
              <a:gd name="connsiteX2" fmla="*/ 216569 w 216569"/>
              <a:gd name="connsiteY2" fmla="*/ 216569 h 216569"/>
              <a:gd name="connsiteX3" fmla="*/ 0 w 216569"/>
              <a:gd name="connsiteY3" fmla="*/ 216569 h 216569"/>
            </a:gdLst>
            <a:ahLst/>
            <a:cxnLst>
              <a:cxn ang="0">
                <a:pos x="connsiteX0" y="connsiteY0"/>
              </a:cxn>
              <a:cxn ang="0">
                <a:pos x="connsiteX1" y="connsiteY1"/>
              </a:cxn>
              <a:cxn ang="0">
                <a:pos x="connsiteX2" y="connsiteY2"/>
              </a:cxn>
              <a:cxn ang="0">
                <a:pos x="connsiteX3" y="connsiteY3"/>
              </a:cxn>
            </a:cxnLst>
            <a:rect l="l" t="t" r="r" b="b"/>
            <a:pathLst>
              <a:path w="216569" h="216569">
                <a:moveTo>
                  <a:pt x="0" y="0"/>
                </a:moveTo>
                <a:lnTo>
                  <a:pt x="216569" y="0"/>
                </a:lnTo>
                <a:lnTo>
                  <a:pt x="216569" y="216569"/>
                </a:lnTo>
                <a:lnTo>
                  <a:pt x="0" y="216569"/>
                </a:lnTo>
                <a:close/>
              </a:path>
            </a:pathLst>
          </a:custGeom>
          <a:ln w="38100">
            <a:noFill/>
          </a:ln>
          <a:effectLst/>
        </p:spPr>
      </p:pic>
      <p:sp>
        <p:nvSpPr>
          <p:cNvPr id="51" name="正方形/長方形 50">
            <a:extLst>
              <a:ext uri="{FF2B5EF4-FFF2-40B4-BE49-F238E27FC236}">
                <a16:creationId xmlns:a16="http://schemas.microsoft.com/office/drawing/2014/main" id="{C6D558EF-3C3B-4E9D-9212-CD9308C7045A}"/>
              </a:ext>
            </a:extLst>
          </p:cNvPr>
          <p:cNvSpPr/>
          <p:nvPr/>
        </p:nvSpPr>
        <p:spPr>
          <a:xfrm>
            <a:off x="8964645" y="6006758"/>
            <a:ext cx="1774376" cy="200055"/>
          </a:xfrm>
          <a:prstGeom prst="rect">
            <a:avLst/>
          </a:prstGeom>
        </p:spPr>
        <p:txBody>
          <a:bodyPr wrap="square">
            <a:spAutoFit/>
          </a:bodyPr>
          <a:lstStyle/>
          <a:p>
            <a:pPr>
              <a:spcBef>
                <a:spcPts val="1500"/>
              </a:spcBef>
            </a:pP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カメラ＋コンテンツ⇔カメラのみ</a:t>
            </a:r>
            <a:endPar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52" name="正方形/長方形 51">
            <a:extLst>
              <a:ext uri="{FF2B5EF4-FFF2-40B4-BE49-F238E27FC236}">
                <a16:creationId xmlns:a16="http://schemas.microsoft.com/office/drawing/2014/main" id="{38B30CE9-41EC-4145-A9AE-B444FC8EFB04}"/>
              </a:ext>
            </a:extLst>
          </p:cNvPr>
          <p:cNvSpPr/>
          <p:nvPr/>
        </p:nvSpPr>
        <p:spPr>
          <a:xfrm>
            <a:off x="8964645" y="6260758"/>
            <a:ext cx="2256976" cy="200055"/>
          </a:xfrm>
          <a:prstGeom prst="rect">
            <a:avLst/>
          </a:prstGeom>
        </p:spPr>
        <p:txBody>
          <a:bodyPr wrap="square">
            <a:spAutoFit/>
          </a:bodyPr>
          <a:lstStyle/>
          <a:p>
            <a:pPr>
              <a:spcBef>
                <a:spcPts val="1500"/>
              </a:spcBef>
            </a:pP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コンテンツ通常表示⇔コンテンツ全画面表示</a:t>
            </a:r>
            <a:endPar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Tree>
    <p:extLst>
      <p:ext uri="{BB962C8B-B14F-4D97-AF65-F5344CB8AC3E}">
        <p14:creationId xmlns:p14="http://schemas.microsoft.com/office/powerpoint/2010/main" val="239301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C1EA6"/>
        </a:solidFill>
        <a:effectLst/>
      </p:bgPr>
    </p:bg>
    <p:spTree>
      <p:nvGrpSpPr>
        <p:cNvPr id="1" name=""/>
        <p:cNvGrpSpPr/>
        <p:nvPr/>
      </p:nvGrpSpPr>
      <p:grpSpPr>
        <a:xfrm>
          <a:off x="0" y="0"/>
          <a:ext cx="0" cy="0"/>
          <a:chOff x="0" y="0"/>
          <a:chExt cx="0" cy="0"/>
        </a:xfrm>
      </p:grpSpPr>
      <p:sp>
        <p:nvSpPr>
          <p:cNvPr id="101" name="正方形/長方形 100">
            <a:extLst>
              <a:ext uri="{FF2B5EF4-FFF2-40B4-BE49-F238E27FC236}">
                <a16:creationId xmlns:a16="http://schemas.microsoft.com/office/drawing/2014/main" id="{33B14D75-AD36-49E5-82AE-7BA5805E5082}"/>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 name="グループ化 4">
            <a:extLst>
              <a:ext uri="{FF2B5EF4-FFF2-40B4-BE49-F238E27FC236}">
                <a16:creationId xmlns:a16="http://schemas.microsoft.com/office/drawing/2014/main" id="{CE532704-7B2E-4BBA-A1B8-882B0FD4BBBE}"/>
              </a:ext>
            </a:extLst>
          </p:cNvPr>
          <p:cNvGrpSpPr/>
          <p:nvPr/>
        </p:nvGrpSpPr>
        <p:grpSpPr>
          <a:xfrm>
            <a:off x="595516" y="2282927"/>
            <a:ext cx="3794503" cy="2312276"/>
            <a:chOff x="272787" y="1783131"/>
            <a:chExt cx="4667641" cy="2844345"/>
          </a:xfrm>
          <a:effectLst>
            <a:outerShdw blurRad="50800" dist="38100" dir="2700000" algn="tl" rotWithShape="0">
              <a:prstClr val="black">
                <a:alpha val="15000"/>
              </a:prstClr>
            </a:outerShdw>
          </a:effectLst>
        </p:grpSpPr>
        <p:pic>
          <p:nvPicPr>
            <p:cNvPr id="4" name="図 3">
              <a:extLst>
                <a:ext uri="{FF2B5EF4-FFF2-40B4-BE49-F238E27FC236}">
                  <a16:creationId xmlns:a16="http://schemas.microsoft.com/office/drawing/2014/main" id="{D3CD0DA6-C082-41F2-999D-DCC97CE610C6}"/>
                </a:ext>
              </a:extLst>
            </p:cNvPr>
            <p:cNvPicPr>
              <a:picLocks noChangeAspect="1"/>
            </p:cNvPicPr>
            <p:nvPr/>
          </p:nvPicPr>
          <p:blipFill>
            <a:blip r:embed="rId2"/>
            <a:stretch>
              <a:fillRect/>
            </a:stretch>
          </p:blipFill>
          <p:spPr>
            <a:xfrm>
              <a:off x="272787" y="1783131"/>
              <a:ext cx="4667641" cy="2844345"/>
            </a:xfrm>
            <a:prstGeom prst="rect">
              <a:avLst/>
            </a:prstGeom>
          </p:spPr>
        </p:pic>
        <p:pic>
          <p:nvPicPr>
            <p:cNvPr id="47" name="図 46">
              <a:extLst>
                <a:ext uri="{FF2B5EF4-FFF2-40B4-BE49-F238E27FC236}">
                  <a16:creationId xmlns:a16="http://schemas.microsoft.com/office/drawing/2014/main" id="{5BBED712-0D13-4F2C-B80C-16909898586F}"/>
                </a:ext>
              </a:extLst>
            </p:cNvPr>
            <p:cNvPicPr>
              <a:picLocks noChangeAspect="1"/>
            </p:cNvPicPr>
            <p:nvPr/>
          </p:nvPicPr>
          <p:blipFill rotWithShape="1">
            <a:blip r:embed="rId3"/>
            <a:srcRect l="12807" t="13286" r="13815" b="13226"/>
            <a:stretch/>
          </p:blipFill>
          <p:spPr>
            <a:xfrm>
              <a:off x="272787" y="2181354"/>
              <a:ext cx="3556935" cy="2003376"/>
            </a:xfrm>
            <a:prstGeom prst="rect">
              <a:avLst/>
            </a:prstGeom>
          </p:spPr>
        </p:pic>
      </p:grpSp>
      <p:sp>
        <p:nvSpPr>
          <p:cNvPr id="103" name="楕円 102">
            <a:extLst>
              <a:ext uri="{FF2B5EF4-FFF2-40B4-BE49-F238E27FC236}">
                <a16:creationId xmlns:a16="http://schemas.microsoft.com/office/drawing/2014/main" id="{DD6B7067-5499-43E9-BD48-C79D717B32AF}"/>
              </a:ext>
            </a:extLst>
          </p:cNvPr>
          <p:cNvSpPr/>
          <p:nvPr/>
        </p:nvSpPr>
        <p:spPr>
          <a:xfrm>
            <a:off x="360193"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04" name="楕円 103">
            <a:extLst>
              <a:ext uri="{FF2B5EF4-FFF2-40B4-BE49-F238E27FC236}">
                <a16:creationId xmlns:a16="http://schemas.microsoft.com/office/drawing/2014/main" id="{2B7AF953-A753-4EC0-A446-2AFB7B73D492}"/>
              </a:ext>
            </a:extLst>
          </p:cNvPr>
          <p:cNvSpPr/>
          <p:nvPr/>
        </p:nvSpPr>
        <p:spPr>
          <a:xfrm>
            <a:off x="502478"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05" name="楕円 104">
            <a:extLst>
              <a:ext uri="{FF2B5EF4-FFF2-40B4-BE49-F238E27FC236}">
                <a16:creationId xmlns:a16="http://schemas.microsoft.com/office/drawing/2014/main" id="{61526EDA-E3EC-4FE7-9DB0-A684CF9AEA2A}"/>
              </a:ext>
            </a:extLst>
          </p:cNvPr>
          <p:cNvSpPr/>
          <p:nvPr/>
        </p:nvSpPr>
        <p:spPr>
          <a:xfrm>
            <a:off x="644763"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106" name="楕円 105">
            <a:extLst>
              <a:ext uri="{FF2B5EF4-FFF2-40B4-BE49-F238E27FC236}">
                <a16:creationId xmlns:a16="http://schemas.microsoft.com/office/drawing/2014/main" id="{523B5616-4FD5-4053-9FFF-1D02DD73EB68}"/>
              </a:ext>
            </a:extLst>
          </p:cNvPr>
          <p:cNvSpPr/>
          <p:nvPr/>
        </p:nvSpPr>
        <p:spPr>
          <a:xfrm>
            <a:off x="787048" y="338978"/>
            <a:ext cx="73632" cy="73632"/>
          </a:xfrm>
          <a:prstGeom prst="ellipse">
            <a:avLst/>
          </a:prstGeom>
          <a:solidFill>
            <a:srgbClr val="9C1EA6"/>
          </a:solidFill>
          <a:ln w="9525">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7" name="正方形/長方形 6">
            <a:extLst>
              <a:ext uri="{FF2B5EF4-FFF2-40B4-BE49-F238E27FC236}">
                <a16:creationId xmlns:a16="http://schemas.microsoft.com/office/drawing/2014/main" id="{70431D8E-1D39-4265-B6D2-FCBA295816ED}"/>
              </a:ext>
            </a:extLst>
          </p:cNvPr>
          <p:cNvSpPr/>
          <p:nvPr/>
        </p:nvSpPr>
        <p:spPr>
          <a:xfrm>
            <a:off x="5248920" y="1520377"/>
            <a:ext cx="1694160" cy="400110"/>
          </a:xfrm>
          <a:prstGeom prst="rect">
            <a:avLst/>
          </a:prstGeom>
        </p:spPr>
        <p:txBody>
          <a:bodyPr wrap="square">
            <a:spAutoFit/>
          </a:bodyPr>
          <a:lstStyle/>
          <a:p>
            <a:pPr algn="ctr"/>
            <a:r>
              <a:rPr lang="en-US" altLang="ja-JP" sz="2000" b="1" spc="100" dirty="0">
                <a:solidFill>
                  <a:srgbClr val="9C1EA6"/>
                </a:solidFill>
                <a:latin typeface="Century Gothic" panose="020B0502020202020204" pitchFamily="34" charset="0"/>
                <a:ea typeface="メイリオ" panose="020B0604030504040204" pitchFamily="50" charset="-128"/>
              </a:rPr>
              <a:t>Step 4</a:t>
            </a:r>
            <a:r>
              <a:rPr lang="en-US" altLang="ja-JP" b="1" spc="100" dirty="0">
                <a:solidFill>
                  <a:srgbClr val="9C1EA6"/>
                </a:solidFill>
                <a:latin typeface="Century Gothic" panose="020B0502020202020204" pitchFamily="34" charset="0"/>
                <a:ea typeface="メイリオ" panose="020B0604030504040204" pitchFamily="50" charset="-128"/>
              </a:rPr>
              <a:t>-2</a:t>
            </a:r>
            <a:endParaRPr lang="ja-JP" altLang="en-US" sz="2000" b="1" spc="100" dirty="0">
              <a:solidFill>
                <a:srgbClr val="9C1EA6"/>
              </a:solidFill>
              <a:latin typeface="Century Gothic" panose="020B0502020202020204" pitchFamily="34" charset="0"/>
              <a:ea typeface="メイリオ" panose="020B0604030504040204" pitchFamily="50" charset="-128"/>
            </a:endParaRPr>
          </a:p>
        </p:txBody>
      </p:sp>
      <p:sp>
        <p:nvSpPr>
          <p:cNvPr id="9" name="正方形/長方形 8">
            <a:extLst>
              <a:ext uri="{FF2B5EF4-FFF2-40B4-BE49-F238E27FC236}">
                <a16:creationId xmlns:a16="http://schemas.microsoft.com/office/drawing/2014/main" id="{9EDF7F70-17B6-40F2-9FB4-AF7EAE6D073A}"/>
              </a:ext>
            </a:extLst>
          </p:cNvPr>
          <p:cNvSpPr/>
          <p:nvPr/>
        </p:nvSpPr>
        <p:spPr>
          <a:xfrm>
            <a:off x="3038612" y="1998792"/>
            <a:ext cx="6114776" cy="338554"/>
          </a:xfrm>
          <a:prstGeom prst="rect">
            <a:avLst/>
          </a:prstGeom>
        </p:spPr>
        <p:txBody>
          <a:bodyPr wrap="square">
            <a:spAutoFit/>
          </a:bodyPr>
          <a:lstStyle/>
          <a:p>
            <a:pPr algn="ctr"/>
            <a:r>
              <a:rPr lang="ja-JP" altLang="en-US" sz="1600" b="1" spc="100" dirty="0">
                <a:solidFill>
                  <a:srgbClr val="9C1EA6"/>
                </a:solidFill>
                <a:latin typeface="Century Gothic" panose="020B0502020202020204" pitchFamily="34" charset="0"/>
                <a:ea typeface="メイリオ" panose="020B0604030504040204" pitchFamily="50" charset="-128"/>
              </a:rPr>
              <a:t>プレゼン</a:t>
            </a:r>
            <a:r>
              <a:rPr lang="ja-JP" altLang="en-US" sz="1400" b="1" spc="100" dirty="0">
                <a:solidFill>
                  <a:srgbClr val="9C1EA6"/>
                </a:solidFill>
                <a:latin typeface="Century Gothic" panose="020B0502020202020204" pitchFamily="34" charset="0"/>
                <a:ea typeface="メイリオ" panose="020B0604030504040204" pitchFamily="50" charset="-128"/>
              </a:rPr>
              <a:t>を</a:t>
            </a:r>
            <a:r>
              <a:rPr lang="ja-JP" altLang="en-US" sz="1600" b="1" spc="100" dirty="0">
                <a:solidFill>
                  <a:srgbClr val="9C1EA6"/>
                </a:solidFill>
                <a:latin typeface="Century Gothic" panose="020B0502020202020204" pitchFamily="34" charset="0"/>
                <a:ea typeface="メイリオ" panose="020B0604030504040204" pitchFamily="50" charset="-128"/>
              </a:rPr>
              <a:t>録画</a:t>
            </a:r>
            <a:r>
              <a:rPr lang="ja-JP" altLang="en-US" sz="1400" b="1" spc="100" dirty="0">
                <a:solidFill>
                  <a:srgbClr val="9C1EA6"/>
                </a:solidFill>
                <a:latin typeface="Century Gothic" panose="020B0502020202020204" pitchFamily="34" charset="0"/>
                <a:ea typeface="メイリオ" panose="020B0604030504040204" pitchFamily="50" charset="-128"/>
              </a:rPr>
              <a:t>する</a:t>
            </a:r>
            <a:r>
              <a:rPr lang="ja-JP" altLang="en-US" sz="1600" b="1" spc="100" dirty="0">
                <a:solidFill>
                  <a:srgbClr val="9C1EA6"/>
                </a:solidFill>
                <a:latin typeface="Century Gothic" panose="020B0502020202020204" pitchFamily="34" charset="0"/>
                <a:ea typeface="メイリオ" panose="020B0604030504040204" pitchFamily="50" charset="-128"/>
              </a:rPr>
              <a:t>場合</a:t>
            </a:r>
          </a:p>
        </p:txBody>
      </p:sp>
      <p:sp>
        <p:nvSpPr>
          <p:cNvPr id="22" name="正方形/長方形 21">
            <a:extLst>
              <a:ext uri="{FF2B5EF4-FFF2-40B4-BE49-F238E27FC236}">
                <a16:creationId xmlns:a16="http://schemas.microsoft.com/office/drawing/2014/main" id="{387F0509-E9D1-4ABB-8F29-696CFE347426}"/>
              </a:ext>
            </a:extLst>
          </p:cNvPr>
          <p:cNvSpPr/>
          <p:nvPr/>
        </p:nvSpPr>
        <p:spPr>
          <a:xfrm>
            <a:off x="8546296" y="5267171"/>
            <a:ext cx="3094456" cy="784830"/>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アカウントにアップロード］を選ぶと</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en-US" altLang="ja-JP" sz="900" spc="100" dirty="0" err="1">
                <a:solidFill>
                  <a:schemeClr val="tx1">
                    <a:lumMod val="85000"/>
                    <a:lumOff val="15000"/>
                  </a:schemeClr>
                </a:solidFill>
                <a:latin typeface="Century Gothic" panose="020B0502020202020204" pitchFamily="34" charset="0"/>
                <a:ea typeface="メイリオ" panose="020B0604030504040204" pitchFamily="50" charset="-128"/>
              </a:rPr>
              <a:t>Youtube</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のようにオンラインで公開できます。</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［ローカルに保存］ではご自身の</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PC</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に</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mp4</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形式でプレゼン動画を保存することができます。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4" name="正方形/長方形 23">
            <a:extLst>
              <a:ext uri="{FF2B5EF4-FFF2-40B4-BE49-F238E27FC236}">
                <a16:creationId xmlns:a16="http://schemas.microsoft.com/office/drawing/2014/main" id="{C4235EBB-47E4-4AAD-A2E6-0B9C8540260C}"/>
              </a:ext>
            </a:extLst>
          </p:cNvPr>
          <p:cNvSpPr/>
          <p:nvPr/>
        </p:nvSpPr>
        <p:spPr>
          <a:xfrm>
            <a:off x="1950636" y="5263626"/>
            <a:ext cx="2910092" cy="83869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画面中央下部の録画ボタンをクリックします。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［録画中</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］の文字が表示され、秒数がカウントされていることを確認してプレゼンを開始してください。</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grpSp>
        <p:nvGrpSpPr>
          <p:cNvPr id="40" name="グループ化 39">
            <a:extLst>
              <a:ext uri="{FF2B5EF4-FFF2-40B4-BE49-F238E27FC236}">
                <a16:creationId xmlns:a16="http://schemas.microsoft.com/office/drawing/2014/main" id="{525CCD4F-731B-4031-8C3C-D84693CEBC79}"/>
              </a:ext>
            </a:extLst>
          </p:cNvPr>
          <p:cNvGrpSpPr/>
          <p:nvPr/>
        </p:nvGrpSpPr>
        <p:grpSpPr>
          <a:xfrm>
            <a:off x="269878" y="4867246"/>
            <a:ext cx="1528241" cy="1528239"/>
            <a:chOff x="3439020" y="4604245"/>
            <a:chExt cx="1665173" cy="1665171"/>
          </a:xfrm>
          <a:effectLst>
            <a:outerShdw blurRad="50800" dist="38100" dir="8100000" algn="tr" rotWithShape="0">
              <a:prstClr val="black">
                <a:alpha val="18000"/>
              </a:prstClr>
            </a:outerShdw>
          </a:effectLst>
        </p:grpSpPr>
        <p:grpSp>
          <p:nvGrpSpPr>
            <p:cNvPr id="38" name="グループ化 37">
              <a:extLst>
                <a:ext uri="{FF2B5EF4-FFF2-40B4-BE49-F238E27FC236}">
                  <a16:creationId xmlns:a16="http://schemas.microsoft.com/office/drawing/2014/main" id="{D139650F-246B-4050-ABC6-6C3DF5A5FD0D}"/>
                </a:ext>
              </a:extLst>
            </p:cNvPr>
            <p:cNvGrpSpPr/>
            <p:nvPr/>
          </p:nvGrpSpPr>
          <p:grpSpPr>
            <a:xfrm>
              <a:off x="3439020" y="4604245"/>
              <a:ext cx="1665173" cy="1665171"/>
              <a:chOff x="4244741" y="5784783"/>
              <a:chExt cx="1665173" cy="1665171"/>
            </a:xfrm>
          </p:grpSpPr>
          <p:sp>
            <p:nvSpPr>
              <p:cNvPr id="37" name="楕円 36">
                <a:extLst>
                  <a:ext uri="{FF2B5EF4-FFF2-40B4-BE49-F238E27FC236}">
                    <a16:creationId xmlns:a16="http://schemas.microsoft.com/office/drawing/2014/main" id="{65EB736E-5272-4249-9111-C14F3A196CCF}"/>
                  </a:ext>
                </a:extLst>
              </p:cNvPr>
              <p:cNvSpPr/>
              <p:nvPr/>
            </p:nvSpPr>
            <p:spPr>
              <a:xfrm>
                <a:off x="4244741" y="5784783"/>
                <a:ext cx="1665171" cy="1665171"/>
              </a:xfrm>
              <a:prstGeom prst="ellipse">
                <a:avLst/>
              </a:prstGeom>
              <a:solidFill>
                <a:srgbClr val="0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descr="テレビの画面のスクリーンショット&#10;&#10;自動的に生成された説明">
                <a:extLst>
                  <a:ext uri="{FF2B5EF4-FFF2-40B4-BE49-F238E27FC236}">
                    <a16:creationId xmlns:a16="http://schemas.microsoft.com/office/drawing/2014/main" id="{630D252E-90C3-40DD-92B4-3119127FCCD0}"/>
                  </a:ext>
                </a:extLst>
              </p:cNvPr>
              <p:cNvPicPr>
                <a:picLocks noChangeAspect="1"/>
              </p:cNvPicPr>
              <p:nvPr/>
            </p:nvPicPr>
            <p:blipFill>
              <a:blip r:embed="rId4">
                <a:extLst>
                  <a:ext uri="{28A0092B-C50C-407E-A947-70E740481C1C}">
                    <a14:useLocalDpi xmlns:a14="http://schemas.microsoft.com/office/drawing/2010/main" val="0"/>
                  </a:ext>
                </a:extLst>
              </a:blip>
              <a:srcRect l="34816" t="84351" r="51526"/>
              <a:stretch>
                <a:fillRect/>
              </a:stretch>
            </p:blipFill>
            <p:spPr>
              <a:xfrm>
                <a:off x="4244743" y="5784784"/>
                <a:ext cx="1665171" cy="1073217"/>
              </a:xfrm>
              <a:custGeom>
                <a:avLst/>
                <a:gdLst>
                  <a:gd name="connsiteX0" fmla="*/ 832586 w 1665171"/>
                  <a:gd name="connsiteY0" fmla="*/ 0 h 1073217"/>
                  <a:gd name="connsiteX1" fmla="*/ 1665171 w 1665171"/>
                  <a:gd name="connsiteY1" fmla="*/ 832586 h 1073217"/>
                  <a:gd name="connsiteX2" fmla="*/ 1648256 w 1665171"/>
                  <a:gd name="connsiteY2" fmla="*/ 1000381 h 1073217"/>
                  <a:gd name="connsiteX3" fmla="*/ 1625647 w 1665171"/>
                  <a:gd name="connsiteY3" fmla="*/ 1073217 h 1073217"/>
                  <a:gd name="connsiteX4" fmla="*/ 39524 w 1665171"/>
                  <a:gd name="connsiteY4" fmla="*/ 1073217 h 1073217"/>
                  <a:gd name="connsiteX5" fmla="*/ 16915 w 1665171"/>
                  <a:gd name="connsiteY5" fmla="*/ 1000381 h 1073217"/>
                  <a:gd name="connsiteX6" fmla="*/ 0 w 1665171"/>
                  <a:gd name="connsiteY6" fmla="*/ 832586 h 1073217"/>
                  <a:gd name="connsiteX7" fmla="*/ 832586 w 1665171"/>
                  <a:gd name="connsiteY7" fmla="*/ 0 h 107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171" h="1073217">
                    <a:moveTo>
                      <a:pt x="832586" y="0"/>
                    </a:moveTo>
                    <a:cubicBezTo>
                      <a:pt x="1292410" y="0"/>
                      <a:pt x="1665171" y="372761"/>
                      <a:pt x="1665171" y="832586"/>
                    </a:cubicBezTo>
                    <a:cubicBezTo>
                      <a:pt x="1665171" y="890064"/>
                      <a:pt x="1659347" y="946182"/>
                      <a:pt x="1648256" y="1000381"/>
                    </a:cubicBezTo>
                    <a:lnTo>
                      <a:pt x="1625647" y="1073217"/>
                    </a:lnTo>
                    <a:lnTo>
                      <a:pt x="39524" y="1073217"/>
                    </a:lnTo>
                    <a:lnTo>
                      <a:pt x="16915" y="1000381"/>
                    </a:lnTo>
                    <a:cubicBezTo>
                      <a:pt x="5824" y="946182"/>
                      <a:pt x="0" y="890064"/>
                      <a:pt x="0" y="832586"/>
                    </a:cubicBezTo>
                    <a:cubicBezTo>
                      <a:pt x="0" y="372761"/>
                      <a:pt x="372760" y="0"/>
                      <a:pt x="832586" y="0"/>
                    </a:cubicBezTo>
                    <a:close/>
                  </a:path>
                </a:pathLst>
              </a:custGeom>
            </p:spPr>
          </p:pic>
        </p:grpSp>
        <p:sp>
          <p:nvSpPr>
            <p:cNvPr id="39" name="楕円 38">
              <a:extLst>
                <a:ext uri="{FF2B5EF4-FFF2-40B4-BE49-F238E27FC236}">
                  <a16:creationId xmlns:a16="http://schemas.microsoft.com/office/drawing/2014/main" id="{25248DCE-81F0-4486-ACC3-802B169E4772}"/>
                </a:ext>
              </a:extLst>
            </p:cNvPr>
            <p:cNvSpPr/>
            <p:nvPr/>
          </p:nvSpPr>
          <p:spPr>
            <a:xfrm>
              <a:off x="3439021" y="4604245"/>
              <a:ext cx="1665171" cy="1665171"/>
            </a:xfrm>
            <a:prstGeom prst="ellipse">
              <a:avLst/>
            </a:prstGeom>
            <a:noFill/>
            <a:ln w="381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8" name="図 47" descr="グラフィカル ユーザー インターフェイス, Web サイト&#10;&#10;自動的に生成された説明">
            <a:extLst>
              <a:ext uri="{FF2B5EF4-FFF2-40B4-BE49-F238E27FC236}">
                <a16:creationId xmlns:a16="http://schemas.microsoft.com/office/drawing/2014/main" id="{3F0E59A7-C100-4F91-AA89-81D718046766}"/>
              </a:ext>
            </a:extLst>
          </p:cNvPr>
          <p:cNvPicPr>
            <a:picLocks noChangeAspect="1"/>
          </p:cNvPicPr>
          <p:nvPr/>
        </p:nvPicPr>
        <p:blipFill rotWithShape="1">
          <a:blip r:embed="rId5">
            <a:extLst>
              <a:ext uri="{28A0092B-C50C-407E-A947-70E740481C1C}">
                <a14:useLocalDpi xmlns:a14="http://schemas.microsoft.com/office/drawing/2010/main" val="0"/>
              </a:ext>
            </a:extLst>
          </a:blip>
          <a:srcRect l="29846" t="14382" r="30480" b="14966"/>
          <a:stretch/>
        </p:blipFill>
        <p:spPr>
          <a:xfrm>
            <a:off x="9163453" y="2577265"/>
            <a:ext cx="1673506" cy="2001042"/>
          </a:xfrm>
          <a:prstGeom prst="rect">
            <a:avLst/>
          </a:prstGeom>
        </p:spPr>
      </p:pic>
      <p:sp>
        <p:nvSpPr>
          <p:cNvPr id="49" name="正方形/長方形 48">
            <a:extLst>
              <a:ext uri="{FF2B5EF4-FFF2-40B4-BE49-F238E27FC236}">
                <a16:creationId xmlns:a16="http://schemas.microsoft.com/office/drawing/2014/main" id="{D9EB616E-76F8-4BE1-AAFB-70D68E9CEDA2}"/>
              </a:ext>
            </a:extLst>
          </p:cNvPr>
          <p:cNvSpPr/>
          <p:nvPr/>
        </p:nvSpPr>
        <p:spPr>
          <a:xfrm>
            <a:off x="5390367" y="5285156"/>
            <a:ext cx="2910092" cy="50783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録画が終わったら画面右下に表示される</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［レジュメ完了］→［保存とシェア］の順に</a:t>
            </a:r>
            <a:b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b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クリック</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grpSp>
        <p:nvGrpSpPr>
          <p:cNvPr id="64" name="グループ化 63">
            <a:extLst>
              <a:ext uri="{FF2B5EF4-FFF2-40B4-BE49-F238E27FC236}">
                <a16:creationId xmlns:a16="http://schemas.microsoft.com/office/drawing/2014/main" id="{27CDE497-615C-49B7-8E94-7053DA6F2F05}"/>
              </a:ext>
            </a:extLst>
          </p:cNvPr>
          <p:cNvGrpSpPr/>
          <p:nvPr/>
        </p:nvGrpSpPr>
        <p:grpSpPr>
          <a:xfrm>
            <a:off x="6907314" y="2907074"/>
            <a:ext cx="1395013" cy="1395010"/>
            <a:chOff x="6366611" y="2865659"/>
            <a:chExt cx="1528242" cy="1528239"/>
          </a:xfrm>
        </p:grpSpPr>
        <p:sp>
          <p:nvSpPr>
            <p:cNvPr id="63" name="楕円 62">
              <a:extLst>
                <a:ext uri="{FF2B5EF4-FFF2-40B4-BE49-F238E27FC236}">
                  <a16:creationId xmlns:a16="http://schemas.microsoft.com/office/drawing/2014/main" id="{0DF51B14-83F1-4234-9835-433F4A9467B7}"/>
                </a:ext>
              </a:extLst>
            </p:cNvPr>
            <p:cNvSpPr/>
            <p:nvPr/>
          </p:nvSpPr>
          <p:spPr>
            <a:xfrm>
              <a:off x="6366611" y="2865659"/>
              <a:ext cx="1528242" cy="1528239"/>
            </a:xfrm>
            <a:prstGeom prst="ellipse">
              <a:avLst/>
            </a:prstGeom>
            <a:solidFill>
              <a:srgbClr val="0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図 60" descr="女性がテレビの画面のスクリーンショット&#10;&#10;自動的に生成された説明">
              <a:extLst>
                <a:ext uri="{FF2B5EF4-FFF2-40B4-BE49-F238E27FC236}">
                  <a16:creationId xmlns:a16="http://schemas.microsoft.com/office/drawing/2014/main" id="{BDEF2633-A245-414E-86CC-890872D22E54}"/>
                </a:ext>
              </a:extLst>
            </p:cNvPr>
            <p:cNvPicPr>
              <a:picLocks noChangeAspect="1"/>
            </p:cNvPicPr>
            <p:nvPr/>
          </p:nvPicPr>
          <p:blipFill rotWithShape="1">
            <a:blip r:embed="rId6">
              <a:extLst>
                <a:ext uri="{28A0092B-C50C-407E-A947-70E740481C1C}">
                  <a14:useLocalDpi xmlns:a14="http://schemas.microsoft.com/office/drawing/2010/main" val="0"/>
                </a:ext>
              </a:extLst>
            </a:blip>
            <a:srcRect l="83327" t="80413" r="-611" b="1836"/>
            <a:stretch/>
          </p:blipFill>
          <p:spPr>
            <a:xfrm>
              <a:off x="6366611" y="2865660"/>
              <a:ext cx="1384841" cy="954902"/>
            </a:xfrm>
            <a:custGeom>
              <a:avLst/>
              <a:gdLst>
                <a:gd name="connsiteX0" fmla="*/ 764121 w 1384841"/>
                <a:gd name="connsiteY0" fmla="*/ 0 h 954901"/>
                <a:gd name="connsiteX1" fmla="*/ 1304436 w 1384841"/>
                <a:gd name="connsiteY1" fmla="*/ 223806 h 954901"/>
                <a:gd name="connsiteX2" fmla="*/ 1384841 w 1384841"/>
                <a:gd name="connsiteY2" fmla="*/ 321257 h 954901"/>
                <a:gd name="connsiteX3" fmla="*/ 1384841 w 1384841"/>
                <a:gd name="connsiteY3" fmla="*/ 954901 h 954901"/>
                <a:gd name="connsiteX4" fmla="*/ 26943 w 1384841"/>
                <a:gd name="connsiteY4" fmla="*/ 954901 h 954901"/>
                <a:gd name="connsiteX5" fmla="*/ 15524 w 1384841"/>
                <a:gd name="connsiteY5" fmla="*/ 918117 h 954901"/>
                <a:gd name="connsiteX6" fmla="*/ 0 w 1384841"/>
                <a:gd name="connsiteY6" fmla="*/ 764120 h 954901"/>
                <a:gd name="connsiteX7" fmla="*/ 764121 w 1384841"/>
                <a:gd name="connsiteY7" fmla="*/ 0 h 9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841" h="954901">
                  <a:moveTo>
                    <a:pt x="764121" y="0"/>
                  </a:moveTo>
                  <a:cubicBezTo>
                    <a:pt x="975127" y="0"/>
                    <a:pt x="1166158" y="85527"/>
                    <a:pt x="1304436" y="223806"/>
                  </a:cubicBezTo>
                  <a:lnTo>
                    <a:pt x="1384841" y="321257"/>
                  </a:lnTo>
                  <a:lnTo>
                    <a:pt x="1384841" y="954901"/>
                  </a:lnTo>
                  <a:lnTo>
                    <a:pt x="26943" y="954901"/>
                  </a:lnTo>
                  <a:lnTo>
                    <a:pt x="15524" y="918117"/>
                  </a:lnTo>
                  <a:cubicBezTo>
                    <a:pt x="5346" y="868375"/>
                    <a:pt x="0" y="816872"/>
                    <a:pt x="0" y="764120"/>
                  </a:cubicBezTo>
                  <a:cubicBezTo>
                    <a:pt x="0" y="342108"/>
                    <a:pt x="342109" y="0"/>
                    <a:pt x="764121" y="0"/>
                  </a:cubicBezTo>
                  <a:close/>
                </a:path>
              </a:pathLst>
            </a:custGeom>
          </p:spPr>
        </p:pic>
        <p:sp>
          <p:nvSpPr>
            <p:cNvPr id="62" name="楕円 61">
              <a:extLst>
                <a:ext uri="{FF2B5EF4-FFF2-40B4-BE49-F238E27FC236}">
                  <a16:creationId xmlns:a16="http://schemas.microsoft.com/office/drawing/2014/main" id="{D9F6770E-F78F-43C6-88E1-66EF02614E78}"/>
                </a:ext>
              </a:extLst>
            </p:cNvPr>
            <p:cNvSpPr/>
            <p:nvPr/>
          </p:nvSpPr>
          <p:spPr>
            <a:xfrm>
              <a:off x="6366611" y="2865659"/>
              <a:ext cx="1528242" cy="1528239"/>
            </a:xfrm>
            <a:prstGeom prst="ellipse">
              <a:avLst/>
            </a:prstGeom>
            <a:noFill/>
            <a:ln w="381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8" name="グループ化 77">
            <a:extLst>
              <a:ext uri="{FF2B5EF4-FFF2-40B4-BE49-F238E27FC236}">
                <a16:creationId xmlns:a16="http://schemas.microsoft.com/office/drawing/2014/main" id="{EF4C68FA-C7AF-4E63-AF8E-6264E3823C74}"/>
              </a:ext>
            </a:extLst>
          </p:cNvPr>
          <p:cNvGrpSpPr/>
          <p:nvPr/>
        </p:nvGrpSpPr>
        <p:grpSpPr>
          <a:xfrm>
            <a:off x="3143458" y="369642"/>
            <a:ext cx="5841286" cy="846864"/>
            <a:chOff x="2914793" y="369642"/>
            <a:chExt cx="5841286" cy="846864"/>
          </a:xfrm>
        </p:grpSpPr>
        <p:sp>
          <p:nvSpPr>
            <p:cNvPr id="79" name="正方形/長方形 78">
              <a:extLst>
                <a:ext uri="{FF2B5EF4-FFF2-40B4-BE49-F238E27FC236}">
                  <a16:creationId xmlns:a16="http://schemas.microsoft.com/office/drawing/2014/main" id="{4DD56970-D59E-414F-82E5-BCE152C73EFF}"/>
                </a:ext>
              </a:extLst>
            </p:cNvPr>
            <p:cNvSpPr/>
            <p:nvPr/>
          </p:nvSpPr>
          <p:spPr>
            <a:xfrm>
              <a:off x="2914793" y="483781"/>
              <a:ext cx="5515390" cy="646331"/>
            </a:xfrm>
            <a:prstGeom prst="rect">
              <a:avLst/>
            </a:prstGeom>
          </p:spPr>
          <p:txBody>
            <a:bodyPr wrap="square">
              <a:spAutoFit/>
            </a:bodyPr>
            <a:lstStyle/>
            <a:p>
              <a:pPr algn="ctr"/>
              <a:r>
                <a:rPr lang="en-US" altLang="ja-JP" sz="3600" b="1" spc="100" dirty="0">
                  <a:solidFill>
                    <a:srgbClr val="9C1EA6"/>
                  </a:solidFill>
                  <a:latin typeface="Century Gothic" panose="020B0502020202020204" pitchFamily="34" charset="0"/>
                  <a:ea typeface="メイリオ" panose="020B0604030504040204" pitchFamily="50" charset="-128"/>
                </a:rPr>
                <a:t>Prezi</a:t>
              </a:r>
              <a:r>
                <a:rPr lang="ja-JP" altLang="en-US" sz="3600" b="1" spc="100" dirty="0">
                  <a:solidFill>
                    <a:srgbClr val="9C1EA6"/>
                  </a:solidFill>
                  <a:latin typeface="Century Gothic" panose="020B0502020202020204" pitchFamily="34" charset="0"/>
                  <a:ea typeface="メイリオ" panose="020B0604030504040204" pitchFamily="50" charset="-128"/>
                </a:rPr>
                <a:t> </a:t>
              </a:r>
              <a:r>
                <a:rPr lang="en-US" altLang="ja-JP" sz="3600" b="1" spc="100" dirty="0">
                  <a:solidFill>
                    <a:srgbClr val="9C1EA6"/>
                  </a:solidFill>
                  <a:latin typeface="Century Gothic" panose="020B0502020202020204" pitchFamily="34" charset="0"/>
                  <a:ea typeface="メイリオ" panose="020B0604030504040204" pitchFamily="50" charset="-128"/>
                </a:rPr>
                <a:t>Video</a:t>
              </a:r>
              <a:r>
                <a:rPr lang="ja-JP" altLang="en-US" sz="2400" b="1" spc="100" dirty="0">
                  <a:solidFill>
                    <a:srgbClr val="9C1EA6"/>
                  </a:solidFill>
                  <a:latin typeface="Century Gothic" panose="020B0502020202020204" pitchFamily="34" charset="0"/>
                  <a:ea typeface="メイリオ" panose="020B0604030504040204" pitchFamily="50" charset="-128"/>
                </a:rPr>
                <a:t>の</a:t>
              </a:r>
              <a:r>
                <a:rPr lang="ja-JP" altLang="en-US" sz="3200" b="1" spc="100" dirty="0">
                  <a:solidFill>
                    <a:srgbClr val="9C1EA6"/>
                  </a:solidFill>
                  <a:latin typeface="Century Gothic" panose="020B0502020202020204" pitchFamily="34" charset="0"/>
                  <a:ea typeface="メイリオ" panose="020B0604030504040204" pitchFamily="50" charset="-128"/>
                </a:rPr>
                <a:t>使</a:t>
              </a:r>
              <a:r>
                <a:rPr lang="ja-JP" altLang="en-US" sz="2800" b="1" spc="100" dirty="0">
                  <a:solidFill>
                    <a:srgbClr val="9C1EA6"/>
                  </a:solidFill>
                  <a:latin typeface="Century Gothic" panose="020B0502020202020204" pitchFamily="34" charset="0"/>
                  <a:ea typeface="メイリオ" panose="020B0604030504040204" pitchFamily="50" charset="-128"/>
                </a:rPr>
                <a:t>い</a:t>
              </a:r>
              <a:r>
                <a:rPr lang="ja-JP" altLang="en-US" sz="3200" b="1" spc="100" dirty="0">
                  <a:solidFill>
                    <a:srgbClr val="9C1EA6"/>
                  </a:solidFill>
                  <a:latin typeface="Century Gothic" panose="020B0502020202020204" pitchFamily="34" charset="0"/>
                  <a:ea typeface="メイリオ" panose="020B0604030504040204" pitchFamily="50" charset="-128"/>
                </a:rPr>
                <a:t>方</a:t>
              </a:r>
              <a:endParaRPr lang="ja-JP" altLang="en-US" sz="2400" spc="100" dirty="0">
                <a:solidFill>
                  <a:srgbClr val="9C1EA6"/>
                </a:solidFill>
              </a:endParaRPr>
            </a:p>
          </p:txBody>
        </p:sp>
        <p:sp>
          <p:nvSpPr>
            <p:cNvPr id="80" name="楕円 79">
              <a:extLst>
                <a:ext uri="{FF2B5EF4-FFF2-40B4-BE49-F238E27FC236}">
                  <a16:creationId xmlns:a16="http://schemas.microsoft.com/office/drawing/2014/main" id="{1D959E05-9F89-4626-A70F-EF14ADB0EB1E}"/>
                </a:ext>
              </a:extLst>
            </p:cNvPr>
            <p:cNvSpPr/>
            <p:nvPr/>
          </p:nvSpPr>
          <p:spPr>
            <a:xfrm>
              <a:off x="7907692" y="369642"/>
              <a:ext cx="846864" cy="846864"/>
            </a:xfrm>
            <a:prstGeom prst="ellipse">
              <a:avLst/>
            </a:prstGeom>
            <a:solidFill>
              <a:srgbClr val="9C1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a:extLst>
                <a:ext uri="{FF2B5EF4-FFF2-40B4-BE49-F238E27FC236}">
                  <a16:creationId xmlns:a16="http://schemas.microsoft.com/office/drawing/2014/main" id="{C4204AEC-B4FB-4933-901A-4E0EE417290C}"/>
                </a:ext>
              </a:extLst>
            </p:cNvPr>
            <p:cNvSpPr txBox="1"/>
            <p:nvPr/>
          </p:nvSpPr>
          <p:spPr>
            <a:xfrm>
              <a:off x="7909216" y="486506"/>
              <a:ext cx="846863" cy="584775"/>
            </a:xfrm>
            <a:prstGeom prst="rect">
              <a:avLst/>
            </a:prstGeom>
            <a:noFill/>
          </p:spPr>
          <p:txBody>
            <a:bodyPr wrap="square">
              <a:spAutoFit/>
            </a:bodyPr>
            <a:lstStyle/>
            <a:p>
              <a:pPr algn="ctr">
                <a:spcBef>
                  <a:spcPts val="500"/>
                </a:spcBef>
              </a:pPr>
              <a:r>
                <a:rPr lang="en-US" altLang="ja-JP" sz="3200" b="1" dirty="0">
                  <a:solidFill>
                    <a:schemeClr val="bg1"/>
                  </a:solidFill>
                  <a:latin typeface="Century Gothic" panose="020B0502020202020204" pitchFamily="34" charset="0"/>
                  <a:ea typeface="メイリオ" panose="020B0604030504040204" pitchFamily="50" charset="-128"/>
                </a:rPr>
                <a:t>3</a:t>
              </a:r>
              <a:endParaRPr lang="ja-JP" altLang="en-US" sz="3200" b="1" spc="100" dirty="0">
                <a:solidFill>
                  <a:schemeClr val="bg1"/>
                </a:solidFill>
                <a:latin typeface="Century Gothic" panose="020B0502020202020204" pitchFamily="34" charset="0"/>
                <a:ea typeface="メイリオ" panose="020B0604030504040204" pitchFamily="50" charset="-128"/>
              </a:endParaRPr>
            </a:p>
          </p:txBody>
        </p:sp>
      </p:grpSp>
      <p:sp>
        <p:nvSpPr>
          <p:cNvPr id="87" name="楕円 86">
            <a:extLst>
              <a:ext uri="{FF2B5EF4-FFF2-40B4-BE49-F238E27FC236}">
                <a16:creationId xmlns:a16="http://schemas.microsoft.com/office/drawing/2014/main" id="{32F945A9-1E8F-49B6-9A84-8A3CE2F23013}"/>
              </a:ext>
            </a:extLst>
          </p:cNvPr>
          <p:cNvSpPr/>
          <p:nvPr/>
        </p:nvSpPr>
        <p:spPr>
          <a:xfrm>
            <a:off x="9209372" y="-970283"/>
            <a:ext cx="3366599" cy="3366599"/>
          </a:xfrm>
          <a:prstGeom prst="ellipse">
            <a:avLst/>
          </a:prstGeom>
          <a:solidFill>
            <a:srgbClr val="9C1EA6"/>
          </a:solidFill>
          <a:ln w="254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42E634C9-6A09-418E-A8ED-0C2DBF623396}"/>
              </a:ext>
            </a:extLst>
          </p:cNvPr>
          <p:cNvSpPr/>
          <p:nvPr/>
        </p:nvSpPr>
        <p:spPr>
          <a:xfrm>
            <a:off x="9566464" y="760946"/>
            <a:ext cx="2622440" cy="381643"/>
          </a:xfrm>
          <a:prstGeom prst="rect">
            <a:avLst/>
          </a:prstGeom>
        </p:spPr>
        <p:txBody>
          <a:bodyPr wrap="square">
            <a:spAutoFit/>
          </a:bodyPr>
          <a:lstStyle/>
          <a:p>
            <a:pPr>
              <a:lnSpc>
                <a:spcPct val="120000"/>
              </a:lnSpc>
              <a:spcBef>
                <a:spcPts val="1500"/>
              </a:spcBef>
            </a:pPr>
            <a:r>
              <a:rPr lang="en-US" altLang="ja-JP" sz="800" spc="100" dirty="0">
                <a:solidFill>
                  <a:schemeClr val="bg1"/>
                </a:solidFill>
                <a:latin typeface="Century Gothic" panose="020B0502020202020204" pitchFamily="34" charset="0"/>
                <a:ea typeface="メイリオ" panose="020B0604030504040204" pitchFamily="50" charset="-128"/>
              </a:rPr>
              <a:t>PC </a:t>
            </a:r>
            <a:r>
              <a:rPr lang="ja-JP" altLang="en-US" sz="800" spc="100" dirty="0">
                <a:solidFill>
                  <a:schemeClr val="bg1"/>
                </a:solidFill>
                <a:latin typeface="Century Gothic" panose="020B0502020202020204" pitchFamily="34" charset="0"/>
                <a:ea typeface="メイリオ" panose="020B0604030504040204" pitchFamily="50" charset="-128"/>
              </a:rPr>
              <a:t>のスペックによってはバッテリーの減りが早くなったり、途中で落ちてしまうケースも。</a:t>
            </a:r>
          </a:p>
        </p:txBody>
      </p:sp>
      <p:sp>
        <p:nvSpPr>
          <p:cNvPr id="89" name="正方形/長方形 88">
            <a:extLst>
              <a:ext uri="{FF2B5EF4-FFF2-40B4-BE49-F238E27FC236}">
                <a16:creationId xmlns:a16="http://schemas.microsoft.com/office/drawing/2014/main" id="{A040B5DD-C008-4FD5-A581-A1CBBEF66BE7}"/>
              </a:ext>
            </a:extLst>
          </p:cNvPr>
          <p:cNvSpPr/>
          <p:nvPr/>
        </p:nvSpPr>
        <p:spPr>
          <a:xfrm>
            <a:off x="9768142" y="1231038"/>
            <a:ext cx="2237553" cy="677108"/>
          </a:xfrm>
          <a:prstGeom prst="rect">
            <a:avLst/>
          </a:prstGeom>
        </p:spPr>
        <p:txBody>
          <a:bodyPr wrap="square">
            <a:spAutoFit/>
          </a:bodyPr>
          <a:lstStyle/>
          <a:p>
            <a:pPr>
              <a:lnSpc>
                <a:spcPct val="120000"/>
              </a:lnSpc>
              <a:spcBef>
                <a:spcPts val="1500"/>
              </a:spcBef>
            </a:pPr>
            <a:r>
              <a:rPr lang="ja-JP" altLang="en-US" sz="800" spc="100" dirty="0">
                <a:solidFill>
                  <a:schemeClr val="bg1"/>
                </a:solidFill>
                <a:latin typeface="Century Gothic" panose="020B0502020202020204" pitchFamily="34" charset="0"/>
                <a:ea typeface="メイリオ" panose="020B0604030504040204" pitchFamily="50" charset="-128"/>
              </a:rPr>
              <a:t>長いプレゼンの場合は一度にすべてを録画しようとせず、トピック単位など</a:t>
            </a:r>
            <a:r>
              <a:rPr lang="en-US" altLang="ja-JP" sz="800" spc="100" dirty="0">
                <a:solidFill>
                  <a:schemeClr val="bg1"/>
                </a:solidFill>
                <a:latin typeface="Century Gothic" panose="020B0502020202020204" pitchFamily="34" charset="0"/>
                <a:ea typeface="メイリオ" panose="020B0604030504040204" pitchFamily="50" charset="-128"/>
              </a:rPr>
              <a:t>10 </a:t>
            </a:r>
            <a:r>
              <a:rPr lang="ja-JP" altLang="en-US" sz="800" spc="100" dirty="0">
                <a:solidFill>
                  <a:schemeClr val="bg1"/>
                </a:solidFill>
                <a:latin typeface="Century Gothic" panose="020B0502020202020204" pitchFamily="34" charset="0"/>
                <a:ea typeface="メイリオ" panose="020B0604030504040204" pitchFamily="50" charset="-128"/>
              </a:rPr>
              <a:t>～ </a:t>
            </a:r>
            <a:r>
              <a:rPr lang="en-US" altLang="ja-JP" sz="800" spc="100" dirty="0">
                <a:solidFill>
                  <a:schemeClr val="bg1"/>
                </a:solidFill>
                <a:latin typeface="Century Gothic" panose="020B0502020202020204" pitchFamily="34" charset="0"/>
                <a:ea typeface="メイリオ" panose="020B0604030504040204" pitchFamily="50" charset="-128"/>
              </a:rPr>
              <a:t>15 </a:t>
            </a:r>
            <a:r>
              <a:rPr lang="ja-JP" altLang="en-US" sz="800" spc="100" dirty="0">
                <a:solidFill>
                  <a:schemeClr val="bg1"/>
                </a:solidFill>
                <a:latin typeface="Century Gothic" panose="020B0502020202020204" pitchFamily="34" charset="0"/>
                <a:ea typeface="メイリオ" panose="020B0604030504040204" pitchFamily="50" charset="-128"/>
              </a:rPr>
              <a:t>分程度を目途に一度止めて分けて保存をくりかえしましょう。</a:t>
            </a:r>
            <a:endParaRPr lang="en-US" altLang="ja-JP" sz="800" spc="100" dirty="0">
              <a:solidFill>
                <a:schemeClr val="bg1"/>
              </a:solidFill>
              <a:latin typeface="Century Gothic" panose="020B0502020202020204" pitchFamily="34" charset="0"/>
              <a:ea typeface="メイリオ" panose="020B0604030504040204" pitchFamily="50" charset="-128"/>
            </a:endParaRPr>
          </a:p>
        </p:txBody>
      </p:sp>
      <p:pic>
        <p:nvPicPr>
          <p:cNvPr id="90" name="グラフィックス 89">
            <a:extLst>
              <a:ext uri="{FF2B5EF4-FFF2-40B4-BE49-F238E27FC236}">
                <a16:creationId xmlns:a16="http://schemas.microsoft.com/office/drawing/2014/main" id="{4126C6CC-629A-477F-A81C-077A7B2F6E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9058" y="80424"/>
            <a:ext cx="495801" cy="578435"/>
          </a:xfrm>
          <a:prstGeom prst="rect">
            <a:avLst/>
          </a:prstGeom>
        </p:spPr>
      </p:pic>
      <p:sp>
        <p:nvSpPr>
          <p:cNvPr id="67" name="フリーフォーム: 図形 66">
            <a:extLst>
              <a:ext uri="{FF2B5EF4-FFF2-40B4-BE49-F238E27FC236}">
                <a16:creationId xmlns:a16="http://schemas.microsoft.com/office/drawing/2014/main" id="{C44823C2-6BAC-4EE2-AA24-C15409102A73}"/>
              </a:ext>
            </a:extLst>
          </p:cNvPr>
          <p:cNvSpPr/>
          <p:nvPr/>
        </p:nvSpPr>
        <p:spPr>
          <a:xfrm>
            <a:off x="3587578" y="3582638"/>
            <a:ext cx="1533062" cy="923031"/>
          </a:xfrm>
          <a:custGeom>
            <a:avLst/>
            <a:gdLst>
              <a:gd name="connsiteX0" fmla="*/ 0 w 1260909"/>
              <a:gd name="connsiteY0" fmla="*/ 962527 h 962527"/>
              <a:gd name="connsiteX1" fmla="*/ 808522 w 1260909"/>
              <a:gd name="connsiteY1" fmla="*/ 962527 h 962527"/>
              <a:gd name="connsiteX2" fmla="*/ 808522 w 1260909"/>
              <a:gd name="connsiteY2" fmla="*/ 0 h 962527"/>
              <a:gd name="connsiteX3" fmla="*/ 1260909 w 1260909"/>
              <a:gd name="connsiteY3" fmla="*/ 0 h 962527"/>
            </a:gdLst>
            <a:ahLst/>
            <a:cxnLst>
              <a:cxn ang="0">
                <a:pos x="connsiteX0" y="connsiteY0"/>
              </a:cxn>
              <a:cxn ang="0">
                <a:pos x="connsiteX1" y="connsiteY1"/>
              </a:cxn>
              <a:cxn ang="0">
                <a:pos x="connsiteX2" y="connsiteY2"/>
              </a:cxn>
              <a:cxn ang="0">
                <a:pos x="connsiteX3" y="connsiteY3"/>
              </a:cxn>
            </a:cxnLst>
            <a:rect l="l" t="t" r="r" b="b"/>
            <a:pathLst>
              <a:path w="1260909" h="962527">
                <a:moveTo>
                  <a:pt x="0" y="962527"/>
                </a:moveTo>
                <a:lnTo>
                  <a:pt x="808522" y="962527"/>
                </a:lnTo>
                <a:lnTo>
                  <a:pt x="808522" y="0"/>
                </a:lnTo>
                <a:lnTo>
                  <a:pt x="1260909" y="0"/>
                </a:lnTo>
              </a:path>
            </a:pathLst>
          </a:custGeom>
          <a:noFill/>
          <a:ln w="254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41" name="正方形/長方形 40">
            <a:extLst>
              <a:ext uri="{FF2B5EF4-FFF2-40B4-BE49-F238E27FC236}">
                <a16:creationId xmlns:a16="http://schemas.microsoft.com/office/drawing/2014/main" id="{412D6C24-F690-4B00-8507-D694C67C4C74}"/>
              </a:ext>
            </a:extLst>
          </p:cNvPr>
          <p:cNvSpPr/>
          <p:nvPr/>
        </p:nvSpPr>
        <p:spPr>
          <a:xfrm>
            <a:off x="1817995" y="4384095"/>
            <a:ext cx="500514" cy="263857"/>
          </a:xfrm>
          <a:prstGeom prst="rect">
            <a:avLst/>
          </a:prstGeom>
          <a:noFill/>
          <a:ln w="254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218FDAF0-DE55-41C2-B037-BFFAFA11BF8F}"/>
              </a:ext>
            </a:extLst>
          </p:cNvPr>
          <p:cNvSpPr/>
          <p:nvPr/>
        </p:nvSpPr>
        <p:spPr>
          <a:xfrm>
            <a:off x="3113239" y="4314441"/>
            <a:ext cx="403250" cy="403250"/>
          </a:xfrm>
          <a:prstGeom prst="ellipse">
            <a:avLst/>
          </a:prstGeom>
          <a:noFill/>
          <a:ln w="254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8480FB60-C32E-4D54-B192-54BA1DD547AC}"/>
              </a:ext>
            </a:extLst>
          </p:cNvPr>
          <p:cNvSpPr/>
          <p:nvPr/>
        </p:nvSpPr>
        <p:spPr>
          <a:xfrm>
            <a:off x="841363" y="270266"/>
            <a:ext cx="1393330" cy="215444"/>
          </a:xfrm>
          <a:prstGeom prst="rect">
            <a:avLst/>
          </a:prstGeom>
        </p:spPr>
        <p:txBody>
          <a:bodyPr wrap="none">
            <a:spAutoFit/>
          </a:bodyPr>
          <a:lstStyle/>
          <a:p>
            <a:pPr algn="ctr"/>
            <a:r>
              <a:rPr lang="en-US" altLang="ja-JP" sz="800" b="1" dirty="0">
                <a:solidFill>
                  <a:srgbClr val="9C1EA6"/>
                </a:solidFill>
                <a:latin typeface="Century Gothic" panose="020B0502020202020204" pitchFamily="34" charset="0"/>
                <a:ea typeface="メイリオ" panose="020B0604030504040204" pitchFamily="50" charset="-128"/>
              </a:rPr>
              <a:t>How to use Prezi</a:t>
            </a:r>
            <a:r>
              <a:rPr lang="ja-JP" altLang="en-US" sz="800" b="1" dirty="0">
                <a:solidFill>
                  <a:srgbClr val="9C1EA6"/>
                </a:solidFill>
                <a:latin typeface="Century Gothic" panose="020B0502020202020204" pitchFamily="34" charset="0"/>
                <a:ea typeface="メイリオ" panose="020B0604030504040204" pitchFamily="50" charset="-128"/>
              </a:rPr>
              <a:t> </a:t>
            </a:r>
            <a:r>
              <a:rPr lang="en-US" altLang="ja-JP" sz="800" b="1" dirty="0">
                <a:solidFill>
                  <a:srgbClr val="9C1EA6"/>
                </a:solidFill>
                <a:latin typeface="Century Gothic" panose="020B0502020202020204" pitchFamily="34" charset="0"/>
                <a:ea typeface="メイリオ" panose="020B0604030504040204" pitchFamily="50" charset="-128"/>
              </a:rPr>
              <a:t>Video ?</a:t>
            </a:r>
            <a:endParaRPr lang="ja-JP" altLang="en-US" sz="800" dirty="0">
              <a:solidFill>
                <a:srgbClr val="9C1EA6"/>
              </a:solidFill>
            </a:endParaRPr>
          </a:p>
        </p:txBody>
      </p:sp>
      <p:grpSp>
        <p:nvGrpSpPr>
          <p:cNvPr id="6" name="グループ化 5">
            <a:extLst>
              <a:ext uri="{FF2B5EF4-FFF2-40B4-BE49-F238E27FC236}">
                <a16:creationId xmlns:a16="http://schemas.microsoft.com/office/drawing/2014/main" id="{5F0864E8-5577-4714-8541-EB9370A350E9}"/>
              </a:ext>
            </a:extLst>
          </p:cNvPr>
          <p:cNvGrpSpPr/>
          <p:nvPr/>
        </p:nvGrpSpPr>
        <p:grpSpPr>
          <a:xfrm>
            <a:off x="5248926" y="2907074"/>
            <a:ext cx="1395014" cy="1395010"/>
            <a:chOff x="5248926" y="2907074"/>
            <a:chExt cx="1395014" cy="1395010"/>
          </a:xfrm>
        </p:grpSpPr>
        <p:pic>
          <p:nvPicPr>
            <p:cNvPr id="58" name="図 57">
              <a:extLst>
                <a:ext uri="{FF2B5EF4-FFF2-40B4-BE49-F238E27FC236}">
                  <a16:creationId xmlns:a16="http://schemas.microsoft.com/office/drawing/2014/main" id="{36A71920-5445-4F33-A11E-F03FD60EB05C}"/>
                </a:ext>
              </a:extLst>
            </p:cNvPr>
            <p:cNvPicPr>
              <a:picLocks noChangeAspect="1"/>
            </p:cNvPicPr>
            <p:nvPr/>
          </p:nvPicPr>
          <p:blipFill>
            <a:blip r:embed="rId9"/>
            <a:srcRect l="65176" t="80220" r="22252" b="661"/>
            <a:stretch>
              <a:fillRect/>
            </a:stretch>
          </p:blipFill>
          <p:spPr>
            <a:xfrm>
              <a:off x="5248926" y="2907074"/>
              <a:ext cx="1395014" cy="1395010"/>
            </a:xfrm>
            <a:custGeom>
              <a:avLst/>
              <a:gdLst>
                <a:gd name="connsiteX0" fmla="*/ 697507 w 1395014"/>
                <a:gd name="connsiteY0" fmla="*/ 0 h 1395010"/>
                <a:gd name="connsiteX1" fmla="*/ 1395014 w 1395014"/>
                <a:gd name="connsiteY1" fmla="*/ 697505 h 1395010"/>
                <a:gd name="connsiteX2" fmla="*/ 697507 w 1395014"/>
                <a:gd name="connsiteY2" fmla="*/ 1395010 h 1395010"/>
                <a:gd name="connsiteX3" fmla="*/ 0 w 1395014"/>
                <a:gd name="connsiteY3" fmla="*/ 697505 h 1395010"/>
                <a:gd name="connsiteX4" fmla="*/ 697507 w 1395014"/>
                <a:gd name="connsiteY4" fmla="*/ 0 h 139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014" h="1395010">
                  <a:moveTo>
                    <a:pt x="697507" y="0"/>
                  </a:moveTo>
                  <a:cubicBezTo>
                    <a:pt x="1082729" y="0"/>
                    <a:pt x="1395014" y="312284"/>
                    <a:pt x="1395014" y="697505"/>
                  </a:cubicBezTo>
                  <a:cubicBezTo>
                    <a:pt x="1395014" y="1082726"/>
                    <a:pt x="1082729" y="1395010"/>
                    <a:pt x="697507" y="1395010"/>
                  </a:cubicBezTo>
                  <a:cubicBezTo>
                    <a:pt x="312285" y="1395010"/>
                    <a:pt x="0" y="1082726"/>
                    <a:pt x="0" y="697505"/>
                  </a:cubicBezTo>
                  <a:cubicBezTo>
                    <a:pt x="0" y="312284"/>
                    <a:pt x="312285" y="0"/>
                    <a:pt x="697507" y="0"/>
                  </a:cubicBezTo>
                  <a:close/>
                </a:path>
              </a:pathLst>
            </a:custGeom>
          </p:spPr>
        </p:pic>
        <p:sp>
          <p:nvSpPr>
            <p:cNvPr id="52" name="楕円 51">
              <a:extLst>
                <a:ext uri="{FF2B5EF4-FFF2-40B4-BE49-F238E27FC236}">
                  <a16:creationId xmlns:a16="http://schemas.microsoft.com/office/drawing/2014/main" id="{01519778-0FCF-4DE6-8597-250F31EC3ADA}"/>
                </a:ext>
              </a:extLst>
            </p:cNvPr>
            <p:cNvSpPr/>
            <p:nvPr/>
          </p:nvSpPr>
          <p:spPr>
            <a:xfrm>
              <a:off x="5248926" y="2907074"/>
              <a:ext cx="1395013" cy="1395010"/>
            </a:xfrm>
            <a:prstGeom prst="ellipse">
              <a:avLst/>
            </a:prstGeom>
            <a:noFill/>
            <a:ln w="38100">
              <a:solidFill>
                <a:srgbClr val="9C1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2231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6FF7"/>
        </a:solidFill>
        <a:effectLst/>
      </p:bgPr>
    </p:bg>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B4D14C68-3ED5-44C3-92D3-41A63D71B8B1}"/>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AA2B6924-6203-4C0F-BCB8-8E1915441D70}"/>
              </a:ext>
            </a:extLst>
          </p:cNvPr>
          <p:cNvSpPr/>
          <p:nvPr/>
        </p:nvSpPr>
        <p:spPr>
          <a:xfrm>
            <a:off x="360193"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7" name="楕円 46">
            <a:extLst>
              <a:ext uri="{FF2B5EF4-FFF2-40B4-BE49-F238E27FC236}">
                <a16:creationId xmlns:a16="http://schemas.microsoft.com/office/drawing/2014/main" id="{542F0B73-9ADD-4BB0-B475-71D4F8D3D15C}"/>
              </a:ext>
            </a:extLst>
          </p:cNvPr>
          <p:cNvSpPr/>
          <p:nvPr/>
        </p:nvSpPr>
        <p:spPr>
          <a:xfrm>
            <a:off x="502478"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50" name="楕円 49">
            <a:extLst>
              <a:ext uri="{FF2B5EF4-FFF2-40B4-BE49-F238E27FC236}">
                <a16:creationId xmlns:a16="http://schemas.microsoft.com/office/drawing/2014/main" id="{C64C66A2-9C6E-48BD-A062-0250C351A341}"/>
              </a:ext>
            </a:extLst>
          </p:cNvPr>
          <p:cNvSpPr/>
          <p:nvPr/>
        </p:nvSpPr>
        <p:spPr>
          <a:xfrm>
            <a:off x="644763" y="338978"/>
            <a:ext cx="73632" cy="73632"/>
          </a:xfrm>
          <a:prstGeom prst="ellipse">
            <a:avLst/>
          </a:prstGeom>
          <a:no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52" name="楕円 51">
            <a:extLst>
              <a:ext uri="{FF2B5EF4-FFF2-40B4-BE49-F238E27FC236}">
                <a16:creationId xmlns:a16="http://schemas.microsoft.com/office/drawing/2014/main" id="{1B7B96E3-5309-4F26-B13E-B652D4F1510D}"/>
              </a:ext>
            </a:extLst>
          </p:cNvPr>
          <p:cNvSpPr/>
          <p:nvPr/>
        </p:nvSpPr>
        <p:spPr>
          <a:xfrm>
            <a:off x="787048" y="338978"/>
            <a:ext cx="73632" cy="73632"/>
          </a:xfrm>
          <a:prstGeom prst="ellipse">
            <a:avLst/>
          </a:prstGeom>
          <a:no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53" name="正方形/長方形 52">
            <a:extLst>
              <a:ext uri="{FF2B5EF4-FFF2-40B4-BE49-F238E27FC236}">
                <a16:creationId xmlns:a16="http://schemas.microsoft.com/office/drawing/2014/main" id="{1D932BA8-1F6C-4022-9F27-44BFB96D4490}"/>
              </a:ext>
            </a:extLst>
          </p:cNvPr>
          <p:cNvSpPr/>
          <p:nvPr/>
        </p:nvSpPr>
        <p:spPr>
          <a:xfrm>
            <a:off x="842143" y="270266"/>
            <a:ext cx="875560" cy="215444"/>
          </a:xfrm>
          <a:prstGeom prst="rect">
            <a:avLst/>
          </a:prstGeom>
        </p:spPr>
        <p:txBody>
          <a:bodyPr wrap="none">
            <a:spAutoFit/>
          </a:bodyPr>
          <a:lstStyle/>
          <a:p>
            <a:pPr algn="ctr"/>
            <a:r>
              <a:rPr lang="en-US" altLang="ja-JP" sz="800" b="1" dirty="0">
                <a:solidFill>
                  <a:srgbClr val="152235"/>
                </a:solidFill>
                <a:latin typeface="Century Gothic" panose="020B0502020202020204" pitchFamily="34" charset="0"/>
                <a:ea typeface="メイリオ" panose="020B0604030504040204" pitchFamily="50" charset="-128"/>
              </a:rPr>
              <a:t>What</a:t>
            </a:r>
            <a:r>
              <a:rPr lang="ja-JP" altLang="en-US" sz="800" b="1" dirty="0">
                <a:solidFill>
                  <a:srgbClr val="152235"/>
                </a:solidFill>
                <a:latin typeface="Century Gothic" panose="020B0502020202020204" pitchFamily="34" charset="0"/>
                <a:ea typeface="メイリオ" panose="020B0604030504040204" pitchFamily="50" charset="-128"/>
              </a:rPr>
              <a:t> </a:t>
            </a:r>
            <a:r>
              <a:rPr lang="en-US" altLang="ja-JP" sz="800" b="1" dirty="0">
                <a:solidFill>
                  <a:srgbClr val="152235"/>
                </a:solidFill>
                <a:latin typeface="Century Gothic" panose="020B0502020202020204" pitchFamily="34" charset="0"/>
                <a:ea typeface="メイリオ" panose="020B0604030504040204" pitchFamily="50" charset="-128"/>
              </a:rPr>
              <a:t>is Prezi ?</a:t>
            </a:r>
            <a:endParaRPr lang="ja-JP" altLang="en-US" sz="800" dirty="0">
              <a:solidFill>
                <a:srgbClr val="152235"/>
              </a:solidFill>
            </a:endParaRPr>
          </a:p>
        </p:txBody>
      </p:sp>
      <p:sp>
        <p:nvSpPr>
          <p:cNvPr id="67" name="楕円 66">
            <a:extLst>
              <a:ext uri="{FF2B5EF4-FFF2-40B4-BE49-F238E27FC236}">
                <a16:creationId xmlns:a16="http://schemas.microsoft.com/office/drawing/2014/main" id="{59AC767E-9C07-400A-A603-2E238E237CBF}"/>
              </a:ext>
            </a:extLst>
          </p:cNvPr>
          <p:cNvSpPr/>
          <p:nvPr/>
        </p:nvSpPr>
        <p:spPr>
          <a:xfrm>
            <a:off x="5552726" y="360163"/>
            <a:ext cx="1139841" cy="1139841"/>
          </a:xfrm>
          <a:prstGeom prst="ellipse">
            <a:avLst/>
          </a:prstGeom>
          <a:solidFill>
            <a:srgbClr val="15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E8B36B7E-F0EB-43FA-87DA-17BD1ACFE10A}"/>
              </a:ext>
            </a:extLst>
          </p:cNvPr>
          <p:cNvSpPr/>
          <p:nvPr/>
        </p:nvSpPr>
        <p:spPr>
          <a:xfrm>
            <a:off x="4063923" y="562531"/>
            <a:ext cx="1579278" cy="646331"/>
          </a:xfrm>
          <a:prstGeom prst="rect">
            <a:avLst/>
          </a:prstGeom>
        </p:spPr>
        <p:txBody>
          <a:bodyPr wrap="none">
            <a:spAutoFit/>
          </a:bodyPr>
          <a:lstStyle/>
          <a:p>
            <a:pPr algn="ctr"/>
            <a:r>
              <a:rPr lang="en-US" altLang="ja-JP" sz="3600" b="1" spc="100" dirty="0">
                <a:solidFill>
                  <a:srgbClr val="152235"/>
                </a:solidFill>
                <a:latin typeface="Century Gothic" panose="020B0502020202020204" pitchFamily="34" charset="0"/>
                <a:ea typeface="メイリオ" panose="020B0604030504040204" pitchFamily="50" charset="-128"/>
              </a:rPr>
              <a:t>Prezi</a:t>
            </a:r>
            <a:r>
              <a:rPr lang="ja-JP" altLang="en-US" sz="2300" b="1" spc="100" dirty="0">
                <a:solidFill>
                  <a:srgbClr val="152235"/>
                </a:solidFill>
                <a:latin typeface="Century Gothic" panose="020B0502020202020204" pitchFamily="34" charset="0"/>
                <a:ea typeface="メイリオ" panose="020B0604030504040204" pitchFamily="50" charset="-128"/>
              </a:rPr>
              <a:t>で</a:t>
            </a:r>
            <a:endParaRPr lang="ja-JP" altLang="en-US" sz="2400" spc="100" dirty="0">
              <a:solidFill>
                <a:srgbClr val="152235"/>
              </a:solidFill>
            </a:endParaRPr>
          </a:p>
        </p:txBody>
      </p:sp>
      <p:sp>
        <p:nvSpPr>
          <p:cNvPr id="7" name="正方形/長方形 6">
            <a:extLst>
              <a:ext uri="{FF2B5EF4-FFF2-40B4-BE49-F238E27FC236}">
                <a16:creationId xmlns:a16="http://schemas.microsoft.com/office/drawing/2014/main" id="{842D9C2A-1BFE-4F88-8B13-8FDD95DFFC37}"/>
              </a:ext>
            </a:extLst>
          </p:cNvPr>
          <p:cNvSpPr/>
          <p:nvPr/>
        </p:nvSpPr>
        <p:spPr>
          <a:xfrm>
            <a:off x="6243010" y="3318553"/>
            <a:ext cx="5506285" cy="3147561"/>
          </a:xfrm>
          <a:prstGeom prst="rect">
            <a:avLst/>
          </a:prstGeom>
          <a:solidFill>
            <a:srgbClr val="E8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5AB5DB07-AD9F-4387-88E2-27247121069A}"/>
              </a:ext>
            </a:extLst>
          </p:cNvPr>
          <p:cNvSpPr/>
          <p:nvPr/>
        </p:nvSpPr>
        <p:spPr>
          <a:xfrm>
            <a:off x="442707" y="3318553"/>
            <a:ext cx="5506285" cy="3147561"/>
          </a:xfrm>
          <a:prstGeom prst="rect">
            <a:avLst/>
          </a:prstGeom>
          <a:solidFill>
            <a:srgbClr val="E8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9" name="グループ化 8">
            <a:extLst>
              <a:ext uri="{FF2B5EF4-FFF2-40B4-BE49-F238E27FC236}">
                <a16:creationId xmlns:a16="http://schemas.microsoft.com/office/drawing/2014/main" id="{D71550C1-D65C-4285-9AF9-3F9BB3FC3E84}"/>
              </a:ext>
            </a:extLst>
          </p:cNvPr>
          <p:cNvGrpSpPr/>
          <p:nvPr/>
        </p:nvGrpSpPr>
        <p:grpSpPr>
          <a:xfrm>
            <a:off x="2437835" y="3539825"/>
            <a:ext cx="1206790" cy="883018"/>
            <a:chOff x="2443007" y="4846842"/>
            <a:chExt cx="999008" cy="730982"/>
          </a:xfrm>
        </p:grpSpPr>
        <p:pic>
          <p:nvPicPr>
            <p:cNvPr id="10" name="グラフィックス 9">
              <a:extLst>
                <a:ext uri="{FF2B5EF4-FFF2-40B4-BE49-F238E27FC236}">
                  <a16:creationId xmlns:a16="http://schemas.microsoft.com/office/drawing/2014/main" id="{BFD89B59-247E-46AE-B524-EF9F460DD8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3007" y="4846842"/>
              <a:ext cx="999008" cy="730982"/>
            </a:xfrm>
            <a:prstGeom prst="rect">
              <a:avLst/>
            </a:prstGeom>
          </p:spPr>
        </p:pic>
        <p:pic>
          <p:nvPicPr>
            <p:cNvPr id="11" name="グラフィックス 10">
              <a:extLst>
                <a:ext uri="{FF2B5EF4-FFF2-40B4-BE49-F238E27FC236}">
                  <a16:creationId xmlns:a16="http://schemas.microsoft.com/office/drawing/2014/main" id="{7A1C0165-DA23-47FD-8B82-EDCA5F8FD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9601" y="4936207"/>
              <a:ext cx="376945" cy="376945"/>
            </a:xfrm>
            <a:prstGeom prst="rect">
              <a:avLst/>
            </a:prstGeom>
          </p:spPr>
        </p:pic>
      </p:grpSp>
      <p:grpSp>
        <p:nvGrpSpPr>
          <p:cNvPr id="12" name="グループ化 11">
            <a:extLst>
              <a:ext uri="{FF2B5EF4-FFF2-40B4-BE49-F238E27FC236}">
                <a16:creationId xmlns:a16="http://schemas.microsoft.com/office/drawing/2014/main" id="{301282D1-6215-45BE-AC98-B9197835D83D}"/>
              </a:ext>
            </a:extLst>
          </p:cNvPr>
          <p:cNvGrpSpPr/>
          <p:nvPr/>
        </p:nvGrpSpPr>
        <p:grpSpPr>
          <a:xfrm>
            <a:off x="8620345" y="3590147"/>
            <a:ext cx="1033050" cy="716470"/>
            <a:chOff x="1643662" y="5192619"/>
            <a:chExt cx="914013" cy="633912"/>
          </a:xfrm>
        </p:grpSpPr>
        <p:pic>
          <p:nvPicPr>
            <p:cNvPr id="13" name="グラフィックス 12">
              <a:extLst>
                <a:ext uri="{FF2B5EF4-FFF2-40B4-BE49-F238E27FC236}">
                  <a16:creationId xmlns:a16="http://schemas.microsoft.com/office/drawing/2014/main" id="{723667C3-D84E-4972-A3BF-06150BA65A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3662" y="5192619"/>
              <a:ext cx="914013" cy="633912"/>
            </a:xfrm>
            <a:prstGeom prst="rect">
              <a:avLst/>
            </a:prstGeom>
          </p:spPr>
        </p:pic>
        <p:pic>
          <p:nvPicPr>
            <p:cNvPr id="14" name="グラフィックス 13">
              <a:extLst>
                <a:ext uri="{FF2B5EF4-FFF2-40B4-BE49-F238E27FC236}">
                  <a16:creationId xmlns:a16="http://schemas.microsoft.com/office/drawing/2014/main" id="{7F24A6FD-E8E8-4C3D-87FA-2D497E1470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0014" y="5274838"/>
              <a:ext cx="331299" cy="331299"/>
            </a:xfrm>
            <a:prstGeom prst="rect">
              <a:avLst/>
            </a:prstGeom>
          </p:spPr>
        </p:pic>
      </p:grpSp>
      <p:sp>
        <p:nvSpPr>
          <p:cNvPr id="15" name="正方形/長方形 14">
            <a:extLst>
              <a:ext uri="{FF2B5EF4-FFF2-40B4-BE49-F238E27FC236}">
                <a16:creationId xmlns:a16="http://schemas.microsoft.com/office/drawing/2014/main" id="{CB444567-D0DE-4F3F-9E79-F35A0617A5F6}"/>
              </a:ext>
            </a:extLst>
          </p:cNvPr>
          <p:cNvSpPr/>
          <p:nvPr/>
        </p:nvSpPr>
        <p:spPr>
          <a:xfrm>
            <a:off x="2248881" y="4475686"/>
            <a:ext cx="1730269" cy="292388"/>
          </a:xfrm>
          <a:prstGeom prst="rect">
            <a:avLst/>
          </a:prstGeom>
        </p:spPr>
        <p:txBody>
          <a:bodyPr wrap="square">
            <a:spAutoFit/>
          </a:bodyPr>
          <a:lstStyle/>
          <a:p>
            <a:pPr algn="ctr">
              <a:spcBef>
                <a:spcPts val="1500"/>
              </a:spcBef>
            </a:pPr>
            <a:r>
              <a:rPr lang="en-US" altLang="ja-JP" sz="1300" b="1" spc="200" dirty="0">
                <a:solidFill>
                  <a:srgbClr val="152235"/>
                </a:solidFill>
                <a:latin typeface="Century Gothic" panose="020B0502020202020204" pitchFamily="34" charset="0"/>
                <a:ea typeface="メイリオ" panose="020B0604030504040204" pitchFamily="50" charset="-128"/>
              </a:rPr>
              <a:t>Prezi Present</a:t>
            </a:r>
          </a:p>
        </p:txBody>
      </p:sp>
      <p:sp>
        <p:nvSpPr>
          <p:cNvPr id="16" name="正方形/長方形 15">
            <a:extLst>
              <a:ext uri="{FF2B5EF4-FFF2-40B4-BE49-F238E27FC236}">
                <a16:creationId xmlns:a16="http://schemas.microsoft.com/office/drawing/2014/main" id="{D0E86EB2-5F4D-4C75-8607-3D2C6639CEAD}"/>
              </a:ext>
            </a:extLst>
          </p:cNvPr>
          <p:cNvSpPr/>
          <p:nvPr/>
        </p:nvSpPr>
        <p:spPr>
          <a:xfrm>
            <a:off x="7893271" y="4475686"/>
            <a:ext cx="2576211" cy="292388"/>
          </a:xfrm>
          <a:prstGeom prst="rect">
            <a:avLst/>
          </a:prstGeom>
        </p:spPr>
        <p:txBody>
          <a:bodyPr wrap="square">
            <a:spAutoFit/>
          </a:bodyPr>
          <a:lstStyle/>
          <a:p>
            <a:pPr algn="ctr">
              <a:spcBef>
                <a:spcPts val="1500"/>
              </a:spcBef>
            </a:pPr>
            <a:r>
              <a:rPr lang="en-US" altLang="ja-JP" sz="1300" b="1" spc="200" dirty="0">
                <a:solidFill>
                  <a:srgbClr val="152235"/>
                </a:solidFill>
                <a:latin typeface="Century Gothic" panose="020B0502020202020204" pitchFamily="34" charset="0"/>
                <a:ea typeface="メイリオ" panose="020B0604030504040204" pitchFamily="50" charset="-128"/>
              </a:rPr>
              <a:t>Prezi</a:t>
            </a:r>
            <a:r>
              <a:rPr lang="ja-JP" altLang="en-US" sz="1300" b="1" spc="200" dirty="0">
                <a:solidFill>
                  <a:srgbClr val="152235"/>
                </a:solidFill>
                <a:latin typeface="Century Gothic" panose="020B0502020202020204" pitchFamily="34" charset="0"/>
                <a:ea typeface="メイリオ" panose="020B0604030504040204" pitchFamily="50" charset="-128"/>
              </a:rPr>
              <a:t> </a:t>
            </a:r>
            <a:r>
              <a:rPr lang="en-US" altLang="ja-JP" sz="1300" b="1" spc="200" dirty="0">
                <a:solidFill>
                  <a:srgbClr val="152235"/>
                </a:solidFill>
                <a:latin typeface="Century Gothic" panose="020B0502020202020204" pitchFamily="34" charset="0"/>
                <a:ea typeface="メイリオ" panose="020B0604030504040204" pitchFamily="50" charset="-128"/>
              </a:rPr>
              <a:t>Video</a:t>
            </a:r>
          </a:p>
        </p:txBody>
      </p:sp>
      <p:sp>
        <p:nvSpPr>
          <p:cNvPr id="17" name="テキスト ボックス 16">
            <a:extLst>
              <a:ext uri="{FF2B5EF4-FFF2-40B4-BE49-F238E27FC236}">
                <a16:creationId xmlns:a16="http://schemas.microsoft.com/office/drawing/2014/main" id="{4BE76582-2DA1-4CDF-AC37-9D31A82905D2}"/>
              </a:ext>
            </a:extLst>
          </p:cNvPr>
          <p:cNvSpPr txBox="1"/>
          <p:nvPr/>
        </p:nvSpPr>
        <p:spPr>
          <a:xfrm>
            <a:off x="3387170" y="6177953"/>
            <a:ext cx="2081019" cy="215444"/>
          </a:xfrm>
          <a:prstGeom prst="rect">
            <a:avLst/>
          </a:prstGeom>
          <a:noFill/>
        </p:spPr>
        <p:txBody>
          <a:bodyPr wrap="none" rtlCol="0">
            <a:spAutoFit/>
          </a:bodyPr>
          <a:lstStyle/>
          <a:p>
            <a:pPr>
              <a:spcBef>
                <a:spcPts val="1500"/>
              </a:spcBef>
            </a:pPr>
            <a:r>
              <a:rPr lang="en-US" altLang="ja-JP" sz="800" dirty="0">
                <a:solidFill>
                  <a:schemeClr val="tx1">
                    <a:lumMod val="85000"/>
                    <a:lumOff val="15000"/>
                  </a:schemeClr>
                </a:solidFill>
                <a:latin typeface="Century Gothic" panose="020B0502020202020204" pitchFamily="34" charset="0"/>
                <a:ea typeface="メイリオ" panose="020B0604030504040204" pitchFamily="50" charset="-128"/>
                <a:hlinkClick r:id="rId10">
                  <a:extLst>
                    <a:ext uri="{A12FA001-AC4F-418D-AE19-62706E023703}">
                      <ahyp:hlinkClr xmlns:ahyp="http://schemas.microsoft.com/office/drawing/2018/hyperlinkcolor" val="tx"/>
                    </a:ext>
                  </a:extLst>
                </a:hlinkClick>
              </a:rPr>
              <a:t>https://prezi.com/business/customers/</a:t>
            </a:r>
            <a:endParaRPr lang="ja-JP" altLang="en-US" sz="8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561D475A-095C-400A-BF34-07CA26F2FD88}"/>
              </a:ext>
            </a:extLst>
          </p:cNvPr>
          <p:cNvSpPr txBox="1"/>
          <p:nvPr/>
        </p:nvSpPr>
        <p:spPr>
          <a:xfrm>
            <a:off x="3389208" y="4868618"/>
            <a:ext cx="2403958" cy="736355"/>
          </a:xfrm>
          <a:prstGeom prst="rect">
            <a:avLst/>
          </a:prstGeom>
        </p:spPr>
        <p:txBody>
          <a:bodyPr wrap="square" rtlCol="0">
            <a:spAutoFit/>
          </a:bodyPr>
          <a:lstStyle/>
          <a:p>
            <a:pPr>
              <a:lnSpc>
                <a:spcPct val="160000"/>
              </a:lnSpc>
            </a:pPr>
            <a:r>
              <a:rPr lang="ja-JP" altLang="en-US" sz="900" spc="20" dirty="0">
                <a:solidFill>
                  <a:schemeClr val="tx1">
                    <a:lumMod val="85000"/>
                    <a:lumOff val="15000"/>
                  </a:schemeClr>
                </a:solidFill>
                <a:latin typeface="Century Gothic" panose="020B0502020202020204" pitchFamily="34" charset="0"/>
                <a:ea typeface="メイリオ" panose="020B0604030504040204" pitchFamily="50" charset="-128"/>
              </a:rPr>
              <a:t>いわゆる従来型のプレゼン。</a:t>
            </a:r>
            <a:endPar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endParaRPr>
          </a:p>
          <a:p>
            <a:pPr>
              <a:lnSpc>
                <a:spcPct val="160000"/>
              </a:lnSpc>
            </a:pPr>
            <a:r>
              <a:rPr lang="ja-JP" altLang="en-US" sz="900" spc="20" dirty="0">
                <a:solidFill>
                  <a:schemeClr val="tx1">
                    <a:lumMod val="85000"/>
                    <a:lumOff val="15000"/>
                  </a:schemeClr>
                </a:solidFill>
                <a:latin typeface="Century Gothic" panose="020B0502020202020204" pitchFamily="34" charset="0"/>
                <a:ea typeface="メイリオ" panose="020B0604030504040204" pitchFamily="50" charset="-128"/>
              </a:rPr>
              <a:t>データをスクリーンに投影してプレゼンを行うスタイルです。</a:t>
            </a:r>
            <a:endPar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4EA76ACB-EDEE-4B1B-B1EA-7076BDD563DD}"/>
              </a:ext>
            </a:extLst>
          </p:cNvPr>
          <p:cNvSpPr txBox="1"/>
          <p:nvPr/>
        </p:nvSpPr>
        <p:spPr>
          <a:xfrm>
            <a:off x="9200397" y="4842625"/>
            <a:ext cx="2403958" cy="957955"/>
          </a:xfrm>
          <a:prstGeom prst="rect">
            <a:avLst/>
          </a:prstGeom>
          <a:noFill/>
        </p:spPr>
        <p:txBody>
          <a:bodyPr wrap="square" rtlCol="0">
            <a:spAutoFit/>
          </a:bodyPr>
          <a:lstStyle/>
          <a:p>
            <a:pPr>
              <a:lnSpc>
                <a:spcPct val="160000"/>
              </a:lnSpc>
            </a:pPr>
            <a:r>
              <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rPr>
              <a:t>Zoom</a:t>
            </a:r>
            <a:r>
              <a:rPr lang="ja-JP" altLang="en-US" sz="900" spc="20" dirty="0">
                <a:solidFill>
                  <a:schemeClr val="tx1">
                    <a:lumMod val="85000"/>
                    <a:lumOff val="15000"/>
                  </a:schemeClr>
                </a:solidFill>
                <a:latin typeface="Century Gothic" panose="020B0502020202020204" pitchFamily="34" charset="0"/>
                <a:ea typeface="メイリオ" panose="020B0604030504040204" pitchFamily="50" charset="-128"/>
              </a:rPr>
              <a:t>、</a:t>
            </a:r>
            <a:r>
              <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rPr>
              <a:t>Teams</a:t>
            </a:r>
            <a:r>
              <a:rPr lang="ja-JP" altLang="en-US" sz="900" spc="20" dirty="0">
                <a:solidFill>
                  <a:schemeClr val="tx1">
                    <a:lumMod val="85000"/>
                    <a:lumOff val="15000"/>
                  </a:schemeClr>
                </a:solidFill>
                <a:latin typeface="Century Gothic" panose="020B0502020202020204" pitchFamily="34" charset="0"/>
                <a:ea typeface="メイリオ" panose="020B0604030504040204" pitchFamily="50" charset="-128"/>
              </a:rPr>
              <a:t>、</a:t>
            </a:r>
            <a:r>
              <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rPr>
              <a:t>WebEx</a:t>
            </a:r>
            <a:r>
              <a:rPr lang="ja-JP" altLang="en-US" sz="900" spc="20" dirty="0">
                <a:solidFill>
                  <a:schemeClr val="tx1">
                    <a:lumMod val="85000"/>
                    <a:lumOff val="15000"/>
                  </a:schemeClr>
                </a:solidFill>
                <a:latin typeface="Century Gothic" panose="020B0502020202020204" pitchFamily="34" charset="0"/>
                <a:ea typeface="メイリオ" panose="020B0604030504040204" pitchFamily="50" charset="-128"/>
              </a:rPr>
              <a:t>などの</a:t>
            </a:r>
            <a:r>
              <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rPr>
              <a:t>Web</a:t>
            </a:r>
            <a:r>
              <a:rPr lang="ja-JP" altLang="en-US" sz="900" spc="20" dirty="0">
                <a:solidFill>
                  <a:schemeClr val="tx1">
                    <a:lumMod val="85000"/>
                    <a:lumOff val="15000"/>
                  </a:schemeClr>
                </a:solidFill>
                <a:latin typeface="Century Gothic" panose="020B0502020202020204" pitchFamily="34" charset="0"/>
                <a:ea typeface="メイリオ" panose="020B0604030504040204" pitchFamily="50" charset="-128"/>
              </a:rPr>
              <a:t>ミーティングアプリを介して、プレゼンターとコンテンツをひとつの画面に合成したバーチャルプレゼンのスタイルです。</a:t>
            </a:r>
            <a:endParaRPr lang="en-US" altLang="ja-JP" sz="900" spc="20" dirty="0">
              <a:solidFill>
                <a:schemeClr val="tx1">
                  <a:lumMod val="85000"/>
                  <a:lumOff val="15000"/>
                </a:schemeClr>
              </a:solidFill>
              <a:latin typeface="Century Gothic" panose="020B0502020202020204" pitchFamily="34" charset="0"/>
              <a:ea typeface="メイリオ" panose="020B0604030504040204" pitchFamily="50" charset="-128"/>
            </a:endParaRPr>
          </a:p>
        </p:txBody>
      </p:sp>
      <p:grpSp>
        <p:nvGrpSpPr>
          <p:cNvPr id="22" name="グループ化 21">
            <a:extLst>
              <a:ext uri="{FF2B5EF4-FFF2-40B4-BE49-F238E27FC236}">
                <a16:creationId xmlns:a16="http://schemas.microsoft.com/office/drawing/2014/main" id="{524CBF4E-4815-479E-A588-7CD0BC4E43CD}"/>
              </a:ext>
            </a:extLst>
          </p:cNvPr>
          <p:cNvGrpSpPr/>
          <p:nvPr/>
        </p:nvGrpSpPr>
        <p:grpSpPr>
          <a:xfrm>
            <a:off x="3114016" y="2614097"/>
            <a:ext cx="5975690" cy="550476"/>
            <a:chOff x="3108961" y="2110140"/>
            <a:chExt cx="5975690" cy="815889"/>
          </a:xfrm>
        </p:grpSpPr>
        <p:sp>
          <p:nvSpPr>
            <p:cNvPr id="23" name="フリーフォーム: 図形 22">
              <a:extLst>
                <a:ext uri="{FF2B5EF4-FFF2-40B4-BE49-F238E27FC236}">
                  <a16:creationId xmlns:a16="http://schemas.microsoft.com/office/drawing/2014/main" id="{058DEC9C-21B2-49FE-86AF-967D6DE783E2}"/>
                </a:ext>
              </a:extLst>
            </p:cNvPr>
            <p:cNvSpPr/>
            <p:nvPr/>
          </p:nvSpPr>
          <p:spPr>
            <a:xfrm>
              <a:off x="3108961" y="2530698"/>
              <a:ext cx="5975690" cy="395331"/>
            </a:xfrm>
            <a:custGeom>
              <a:avLst/>
              <a:gdLst>
                <a:gd name="connsiteX0" fmla="*/ 0 w 6140918"/>
                <a:gd name="connsiteY0" fmla="*/ 192505 h 192505"/>
                <a:gd name="connsiteX1" fmla="*/ 0 w 6140918"/>
                <a:gd name="connsiteY1" fmla="*/ 0 h 192505"/>
                <a:gd name="connsiteX2" fmla="*/ 6140918 w 6140918"/>
                <a:gd name="connsiteY2" fmla="*/ 0 h 192505"/>
                <a:gd name="connsiteX3" fmla="*/ 6140918 w 6140918"/>
                <a:gd name="connsiteY3" fmla="*/ 192505 h 192505"/>
              </a:gdLst>
              <a:ahLst/>
              <a:cxnLst>
                <a:cxn ang="0">
                  <a:pos x="connsiteX0" y="connsiteY0"/>
                </a:cxn>
                <a:cxn ang="0">
                  <a:pos x="connsiteX1" y="connsiteY1"/>
                </a:cxn>
                <a:cxn ang="0">
                  <a:pos x="connsiteX2" y="connsiteY2"/>
                </a:cxn>
                <a:cxn ang="0">
                  <a:pos x="connsiteX3" y="connsiteY3"/>
                </a:cxn>
              </a:cxnLst>
              <a:rect l="l" t="t" r="r" b="b"/>
              <a:pathLst>
                <a:path w="6140918" h="192505">
                  <a:moveTo>
                    <a:pt x="0" y="192505"/>
                  </a:moveTo>
                  <a:lnTo>
                    <a:pt x="0" y="0"/>
                  </a:lnTo>
                  <a:lnTo>
                    <a:pt x="6140918" y="0"/>
                  </a:lnTo>
                  <a:lnTo>
                    <a:pt x="6140918" y="192505"/>
                  </a:lnTo>
                </a:path>
              </a:pathLst>
            </a:custGeom>
            <a:no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 name="直線コネクタ 23">
              <a:extLst>
                <a:ext uri="{FF2B5EF4-FFF2-40B4-BE49-F238E27FC236}">
                  <a16:creationId xmlns:a16="http://schemas.microsoft.com/office/drawing/2014/main" id="{B67BAA68-D143-45F0-93D8-B1BD74CC1D61}"/>
                </a:ext>
              </a:extLst>
            </p:cNvPr>
            <p:cNvCxnSpPr>
              <a:cxnSpLocks/>
            </p:cNvCxnSpPr>
            <p:nvPr/>
          </p:nvCxnSpPr>
          <p:spPr>
            <a:xfrm flipV="1">
              <a:off x="6096806" y="2110140"/>
              <a:ext cx="0" cy="420559"/>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0" name="正方形/長方形 29">
            <a:extLst>
              <a:ext uri="{FF2B5EF4-FFF2-40B4-BE49-F238E27FC236}">
                <a16:creationId xmlns:a16="http://schemas.microsoft.com/office/drawing/2014/main" id="{76B7FE81-83BA-4EE2-94B6-DA5FD2A2F6FE}"/>
              </a:ext>
            </a:extLst>
          </p:cNvPr>
          <p:cNvSpPr/>
          <p:nvPr/>
        </p:nvSpPr>
        <p:spPr>
          <a:xfrm rot="5400000">
            <a:off x="5858595" y="1464328"/>
            <a:ext cx="474810" cy="646331"/>
          </a:xfrm>
          <a:prstGeom prst="rect">
            <a:avLst/>
          </a:prstGeom>
        </p:spPr>
        <p:txBody>
          <a:bodyPr wrap="none">
            <a:spAutoFit/>
          </a:bodyPr>
          <a:lstStyle/>
          <a:p>
            <a:pPr algn="ctr"/>
            <a:r>
              <a:rPr lang="en-US" altLang="ja-JP" sz="3600" b="1" spc="100" dirty="0">
                <a:solidFill>
                  <a:srgbClr val="152235"/>
                </a:solidFill>
                <a:latin typeface="Century Gothic" panose="020B0502020202020204" pitchFamily="34" charset="0"/>
                <a:ea typeface="メイリオ" panose="020B0604030504040204" pitchFamily="50" charset="-128"/>
              </a:rPr>
              <a:t>=</a:t>
            </a:r>
            <a:endParaRPr lang="ja-JP" altLang="en-US" sz="2400" spc="100" dirty="0">
              <a:solidFill>
                <a:srgbClr val="152235"/>
              </a:solidFill>
            </a:endParaRPr>
          </a:p>
        </p:txBody>
      </p:sp>
      <p:pic>
        <p:nvPicPr>
          <p:cNvPr id="31" name="図 30" descr="屋外, 記号, バス, 乗る が含まれている画像&#10;&#10;自動的に生成された説明">
            <a:extLst>
              <a:ext uri="{FF2B5EF4-FFF2-40B4-BE49-F238E27FC236}">
                <a16:creationId xmlns:a16="http://schemas.microsoft.com/office/drawing/2014/main" id="{4DA58710-4DFC-4175-B525-824737E432D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5806" r="9949" b="9949"/>
          <a:stretch/>
        </p:blipFill>
        <p:spPr>
          <a:xfrm>
            <a:off x="593849" y="4937384"/>
            <a:ext cx="2650045" cy="1404338"/>
          </a:xfrm>
          <a:prstGeom prst="rect">
            <a:avLst/>
          </a:prstGeom>
        </p:spPr>
      </p:pic>
      <p:pic>
        <p:nvPicPr>
          <p:cNvPr id="37" name="図 36" descr="屋内, ノートパソコン, テーブル, 座る が含まれている画像&#10;&#10;自動的に生成された説明">
            <a:extLst>
              <a:ext uri="{FF2B5EF4-FFF2-40B4-BE49-F238E27FC236}">
                <a16:creationId xmlns:a16="http://schemas.microsoft.com/office/drawing/2014/main" id="{DCE55B4D-F485-4259-AACA-2B8A5F490BE4}"/>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11562" t="29545" r="5869" b="5183"/>
          <a:stretch/>
        </p:blipFill>
        <p:spPr>
          <a:xfrm>
            <a:off x="6432538" y="4937385"/>
            <a:ext cx="2627934" cy="1384930"/>
          </a:xfrm>
          <a:prstGeom prst="rect">
            <a:avLst/>
          </a:prstGeom>
        </p:spPr>
      </p:pic>
      <p:sp>
        <p:nvSpPr>
          <p:cNvPr id="38" name="テキスト ボックス 37">
            <a:extLst>
              <a:ext uri="{FF2B5EF4-FFF2-40B4-BE49-F238E27FC236}">
                <a16:creationId xmlns:a16="http://schemas.microsoft.com/office/drawing/2014/main" id="{CA2C2F50-2BFA-436A-B47F-B9143129582B}"/>
              </a:ext>
            </a:extLst>
          </p:cNvPr>
          <p:cNvSpPr txBox="1"/>
          <p:nvPr/>
        </p:nvSpPr>
        <p:spPr>
          <a:xfrm>
            <a:off x="9206795" y="6177953"/>
            <a:ext cx="1545616" cy="215444"/>
          </a:xfrm>
          <a:prstGeom prst="rect">
            <a:avLst/>
          </a:prstGeom>
          <a:noFill/>
        </p:spPr>
        <p:txBody>
          <a:bodyPr wrap="none" rtlCol="0">
            <a:spAutoFit/>
          </a:bodyPr>
          <a:lstStyle/>
          <a:p>
            <a:pPr>
              <a:spcBef>
                <a:spcPts val="1500"/>
              </a:spcBef>
            </a:pPr>
            <a:r>
              <a:rPr lang="en-US" altLang="ja-JP" sz="800" dirty="0">
                <a:solidFill>
                  <a:schemeClr val="tx1">
                    <a:lumMod val="85000"/>
                    <a:lumOff val="15000"/>
                  </a:schemeClr>
                </a:solidFill>
                <a:latin typeface="Century Gothic" panose="020B0502020202020204" pitchFamily="34" charset="0"/>
                <a:ea typeface="メイリオ" panose="020B0604030504040204" pitchFamily="50" charset="-128"/>
                <a:hlinkClick r:id="rId15">
                  <a:extLst>
                    <a:ext uri="{A12FA001-AC4F-418D-AE19-62706E023703}">
                      <ahyp:hlinkClr xmlns:ahyp="http://schemas.microsoft.com/office/drawing/2018/hyperlinkcolor" val="tx"/>
                    </a:ext>
                  </a:extLst>
                </a:hlinkClick>
              </a:rPr>
              <a:t>https://prezi.com/ja/video/</a:t>
            </a:r>
            <a:endParaRPr lang="ja-JP" altLang="en-US" sz="8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51" name="楕円 50">
            <a:extLst>
              <a:ext uri="{FF2B5EF4-FFF2-40B4-BE49-F238E27FC236}">
                <a16:creationId xmlns:a16="http://schemas.microsoft.com/office/drawing/2014/main" id="{C09DC87B-BE30-4E32-B43A-4A4BB032E88D}"/>
              </a:ext>
            </a:extLst>
          </p:cNvPr>
          <p:cNvSpPr/>
          <p:nvPr/>
        </p:nvSpPr>
        <p:spPr>
          <a:xfrm>
            <a:off x="339505" y="2593045"/>
            <a:ext cx="1483999" cy="1483999"/>
          </a:xfrm>
          <a:prstGeom prst="ellipse">
            <a:avLst/>
          </a:prstGeom>
          <a:solidFill>
            <a:srgbClr val="296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テキスト ボックス 47">
            <a:extLst>
              <a:ext uri="{FF2B5EF4-FFF2-40B4-BE49-F238E27FC236}">
                <a16:creationId xmlns:a16="http://schemas.microsoft.com/office/drawing/2014/main" id="{BE91D9DE-FB8A-4873-AEC7-51C2736368DB}"/>
              </a:ext>
            </a:extLst>
          </p:cNvPr>
          <p:cNvSpPr txBox="1"/>
          <p:nvPr/>
        </p:nvSpPr>
        <p:spPr>
          <a:xfrm>
            <a:off x="530135" y="2951075"/>
            <a:ext cx="1075893" cy="707886"/>
          </a:xfrm>
          <a:prstGeom prst="rect">
            <a:avLst/>
          </a:prstGeom>
          <a:noFill/>
        </p:spPr>
        <p:txBody>
          <a:bodyPr wrap="square">
            <a:spAutoFit/>
          </a:bodyPr>
          <a:lstStyle/>
          <a:p>
            <a:pPr algn="ctr">
              <a:spcBef>
                <a:spcPts val="500"/>
              </a:spcBef>
            </a:pPr>
            <a:r>
              <a:rPr lang="en-US" altLang="ja-JP" sz="2000" b="1" spc="100" dirty="0">
                <a:solidFill>
                  <a:schemeClr val="bg1"/>
                </a:solidFill>
                <a:latin typeface="Century Gothic" panose="020B0502020202020204" pitchFamily="34" charset="0"/>
                <a:ea typeface="メイリオ" panose="020B0604030504040204" pitchFamily="50" charset="-128"/>
              </a:rPr>
              <a:t>LIVE</a:t>
            </a:r>
            <a:br>
              <a:rPr lang="en-US" altLang="ja-JP" sz="2000" b="1" spc="100" dirty="0">
                <a:solidFill>
                  <a:schemeClr val="bg1"/>
                </a:solidFill>
                <a:latin typeface="Century Gothic" panose="020B0502020202020204" pitchFamily="34" charset="0"/>
                <a:ea typeface="メイリオ" panose="020B0604030504040204" pitchFamily="50" charset="-128"/>
              </a:rPr>
            </a:br>
            <a:r>
              <a:rPr lang="en-US" altLang="ja-JP" sz="2000" b="1" spc="100" dirty="0">
                <a:solidFill>
                  <a:schemeClr val="bg1"/>
                </a:solidFill>
                <a:latin typeface="Century Gothic" panose="020B0502020202020204" pitchFamily="34" charset="0"/>
                <a:ea typeface="メイリオ" panose="020B0604030504040204" pitchFamily="50" charset="-128"/>
              </a:rPr>
              <a:t>STYLE</a:t>
            </a:r>
            <a:endParaRPr lang="ja-JP" altLang="en-US" sz="2000" b="1" spc="100" dirty="0">
              <a:solidFill>
                <a:schemeClr val="bg1"/>
              </a:solidFill>
              <a:latin typeface="Century Gothic" panose="020B0502020202020204" pitchFamily="34" charset="0"/>
              <a:ea typeface="メイリオ" panose="020B0604030504040204" pitchFamily="50" charset="-128"/>
            </a:endParaRPr>
          </a:p>
        </p:txBody>
      </p:sp>
      <p:grpSp>
        <p:nvGrpSpPr>
          <p:cNvPr id="75" name="グループ化 74">
            <a:extLst>
              <a:ext uri="{FF2B5EF4-FFF2-40B4-BE49-F238E27FC236}">
                <a16:creationId xmlns:a16="http://schemas.microsoft.com/office/drawing/2014/main" id="{04885316-4727-4718-9861-73B59AC34A66}"/>
              </a:ext>
            </a:extLst>
          </p:cNvPr>
          <p:cNvGrpSpPr/>
          <p:nvPr/>
        </p:nvGrpSpPr>
        <p:grpSpPr>
          <a:xfrm>
            <a:off x="2146773" y="1901601"/>
            <a:ext cx="7425553" cy="707886"/>
            <a:chOff x="2157281" y="1804783"/>
            <a:chExt cx="7425553" cy="707886"/>
          </a:xfrm>
        </p:grpSpPr>
        <p:sp>
          <p:nvSpPr>
            <p:cNvPr id="29" name="テキスト ボックス 28">
              <a:extLst>
                <a:ext uri="{FF2B5EF4-FFF2-40B4-BE49-F238E27FC236}">
                  <a16:creationId xmlns:a16="http://schemas.microsoft.com/office/drawing/2014/main" id="{8292EF6E-53FD-4935-9CF3-ACD27FAD618F}"/>
                </a:ext>
              </a:extLst>
            </p:cNvPr>
            <p:cNvSpPr txBox="1"/>
            <p:nvPr/>
          </p:nvSpPr>
          <p:spPr>
            <a:xfrm>
              <a:off x="5891908" y="1804783"/>
              <a:ext cx="3690926" cy="707886"/>
            </a:xfrm>
            <a:prstGeom prst="rect">
              <a:avLst/>
            </a:prstGeom>
            <a:noFill/>
          </p:spPr>
          <p:txBody>
            <a:bodyPr wrap="square">
              <a:spAutoFit/>
            </a:bodyPr>
            <a:lstStyle/>
            <a:p>
              <a:r>
                <a:rPr lang="en-US" altLang="ja-JP" sz="4000" b="1" spc="100" dirty="0">
                  <a:solidFill>
                    <a:srgbClr val="152235"/>
                  </a:solidFill>
                  <a:latin typeface="Century Gothic" panose="020B0502020202020204" pitchFamily="34" charset="0"/>
                  <a:ea typeface="メイリオ" panose="020B0604030504040204" pitchFamily="50" charset="-128"/>
                </a:rPr>
                <a:t>2</a:t>
              </a:r>
              <a:r>
                <a:rPr lang="ja-JP" altLang="en-US" b="1" spc="150" dirty="0">
                  <a:solidFill>
                    <a:srgbClr val="152235"/>
                  </a:solidFill>
                  <a:latin typeface="Century Gothic" panose="020B0502020202020204" pitchFamily="34" charset="0"/>
                  <a:ea typeface="メイリオ" panose="020B0604030504040204" pitchFamily="50" charset="-128"/>
                </a:rPr>
                <a:t>つの</a:t>
              </a:r>
              <a:r>
                <a:rPr lang="ja-JP" altLang="en-US" sz="2400" b="1" spc="150" dirty="0">
                  <a:solidFill>
                    <a:srgbClr val="152235"/>
                  </a:solidFill>
                  <a:latin typeface="Century Gothic" panose="020B0502020202020204" pitchFamily="34" charset="0"/>
                  <a:ea typeface="メイリオ" panose="020B0604030504040204" pitchFamily="50" charset="-128"/>
                </a:rPr>
                <a:t>プレゼンスタイル</a:t>
              </a:r>
              <a:endParaRPr lang="ja-JP" altLang="en-US" spc="150" dirty="0">
                <a:solidFill>
                  <a:srgbClr val="152235"/>
                </a:solidFill>
              </a:endParaRPr>
            </a:p>
          </p:txBody>
        </p:sp>
        <p:sp>
          <p:nvSpPr>
            <p:cNvPr id="46" name="テキスト ボックス 45">
              <a:extLst>
                <a:ext uri="{FF2B5EF4-FFF2-40B4-BE49-F238E27FC236}">
                  <a16:creationId xmlns:a16="http://schemas.microsoft.com/office/drawing/2014/main" id="{FAFCB1A8-6B06-40EF-BC78-0A97E1DA533F}"/>
                </a:ext>
              </a:extLst>
            </p:cNvPr>
            <p:cNvSpPr txBox="1"/>
            <p:nvPr/>
          </p:nvSpPr>
          <p:spPr>
            <a:xfrm>
              <a:off x="2157281" y="2014912"/>
              <a:ext cx="3690927" cy="461665"/>
            </a:xfrm>
            <a:prstGeom prst="rect">
              <a:avLst/>
            </a:prstGeom>
            <a:noFill/>
          </p:spPr>
          <p:txBody>
            <a:bodyPr wrap="square">
              <a:spAutoFit/>
            </a:bodyPr>
            <a:lstStyle/>
            <a:p>
              <a:pPr algn="r"/>
              <a:r>
                <a:rPr lang="ja-JP" altLang="en-US" sz="2400" b="1" spc="100" dirty="0">
                  <a:solidFill>
                    <a:srgbClr val="152235"/>
                  </a:solidFill>
                  <a:latin typeface="Century Gothic" panose="020B0502020202020204" pitchFamily="34" charset="0"/>
                  <a:ea typeface="メイリオ" panose="020B0604030504040204" pitchFamily="50" charset="-128"/>
                </a:rPr>
                <a:t>ライブ  </a:t>
              </a:r>
              <a:r>
                <a:rPr lang="ja-JP" altLang="en-US" sz="2000" b="1" spc="100" dirty="0">
                  <a:solidFill>
                    <a:srgbClr val="152235"/>
                  </a:solidFill>
                  <a:latin typeface="Century Gothic" panose="020B0502020202020204" pitchFamily="34" charset="0"/>
                  <a:ea typeface="メイリオ" panose="020B0604030504040204" pitchFamily="50" charset="-128"/>
                </a:rPr>
                <a:t>と </a:t>
              </a:r>
              <a:r>
                <a:rPr lang="en-US" altLang="ja-JP" sz="2400" b="1" spc="100" dirty="0">
                  <a:solidFill>
                    <a:srgbClr val="152235"/>
                  </a:solidFill>
                  <a:latin typeface="Century Gothic" panose="020B0502020202020204" pitchFamily="34" charset="0"/>
                  <a:ea typeface="メイリオ" panose="020B0604030504040204" pitchFamily="50" charset="-128"/>
                </a:rPr>
                <a:t> </a:t>
              </a:r>
              <a:r>
                <a:rPr lang="ja-JP" altLang="en-US" sz="2400" b="1" spc="100" dirty="0">
                  <a:solidFill>
                    <a:srgbClr val="152235"/>
                  </a:solidFill>
                  <a:latin typeface="Century Gothic" panose="020B0502020202020204" pitchFamily="34" charset="0"/>
                  <a:ea typeface="メイリオ" panose="020B0604030504040204" pitchFamily="50" charset="-128"/>
                </a:rPr>
                <a:t>バーチャル</a:t>
              </a:r>
              <a:endParaRPr lang="ja-JP" altLang="en-US" sz="2400" dirty="0">
                <a:solidFill>
                  <a:srgbClr val="152235"/>
                </a:solidFill>
              </a:endParaRPr>
            </a:p>
          </p:txBody>
        </p:sp>
        <p:pic>
          <p:nvPicPr>
            <p:cNvPr id="58" name="図 57">
              <a:extLst>
                <a:ext uri="{FF2B5EF4-FFF2-40B4-BE49-F238E27FC236}">
                  <a16:creationId xmlns:a16="http://schemas.microsoft.com/office/drawing/2014/main" id="{D15B6B2C-1235-4DE0-B079-08A1237A6AD4}"/>
                </a:ext>
              </a:extLst>
            </p:cNvPr>
            <p:cNvPicPr>
              <a:picLocks noChangeAspect="1"/>
            </p:cNvPicPr>
            <p:nvPr/>
          </p:nvPicPr>
          <p:blipFill rotWithShape="1">
            <a:blip r:embed="rId16"/>
            <a:srcRect l="33061" t="16887" r="31852" b="56658"/>
            <a:stretch/>
          </p:blipFill>
          <p:spPr>
            <a:xfrm>
              <a:off x="2303072" y="1856509"/>
              <a:ext cx="421399" cy="385463"/>
            </a:xfrm>
            <a:prstGeom prst="rect">
              <a:avLst/>
            </a:prstGeom>
          </p:spPr>
        </p:pic>
        <p:pic>
          <p:nvPicPr>
            <p:cNvPr id="59" name="図 58">
              <a:extLst>
                <a:ext uri="{FF2B5EF4-FFF2-40B4-BE49-F238E27FC236}">
                  <a16:creationId xmlns:a16="http://schemas.microsoft.com/office/drawing/2014/main" id="{6A654CC0-F1AB-42B0-A684-A1A9BACA85B6}"/>
                </a:ext>
              </a:extLst>
            </p:cNvPr>
            <p:cNvPicPr>
              <a:picLocks noChangeAspect="1"/>
            </p:cNvPicPr>
            <p:nvPr/>
          </p:nvPicPr>
          <p:blipFill rotWithShape="1">
            <a:blip r:embed="rId16"/>
            <a:srcRect l="33061" t="16887" r="31852" b="56658"/>
            <a:stretch/>
          </p:blipFill>
          <p:spPr>
            <a:xfrm rot="10800000">
              <a:off x="3343545" y="1852107"/>
              <a:ext cx="421399" cy="385463"/>
            </a:xfrm>
            <a:prstGeom prst="rect">
              <a:avLst/>
            </a:prstGeom>
          </p:spPr>
        </p:pic>
        <p:pic>
          <p:nvPicPr>
            <p:cNvPr id="60" name="図 59">
              <a:extLst>
                <a:ext uri="{FF2B5EF4-FFF2-40B4-BE49-F238E27FC236}">
                  <a16:creationId xmlns:a16="http://schemas.microsoft.com/office/drawing/2014/main" id="{0C5EC087-9776-4944-8CAE-302FA3DB1B75}"/>
                </a:ext>
              </a:extLst>
            </p:cNvPr>
            <p:cNvPicPr>
              <a:picLocks noChangeAspect="1"/>
            </p:cNvPicPr>
            <p:nvPr/>
          </p:nvPicPr>
          <p:blipFill rotWithShape="1">
            <a:blip r:embed="rId16"/>
            <a:srcRect l="33061" t="16887" r="31852" b="56658"/>
            <a:stretch/>
          </p:blipFill>
          <p:spPr>
            <a:xfrm>
              <a:off x="3957844" y="1862853"/>
              <a:ext cx="421399" cy="385463"/>
            </a:xfrm>
            <a:prstGeom prst="rect">
              <a:avLst/>
            </a:prstGeom>
          </p:spPr>
        </p:pic>
        <p:pic>
          <p:nvPicPr>
            <p:cNvPr id="61" name="図 60">
              <a:extLst>
                <a:ext uri="{FF2B5EF4-FFF2-40B4-BE49-F238E27FC236}">
                  <a16:creationId xmlns:a16="http://schemas.microsoft.com/office/drawing/2014/main" id="{BF2BEB57-5D63-4D52-AD83-50E78DBF8299}"/>
                </a:ext>
              </a:extLst>
            </p:cNvPr>
            <p:cNvPicPr>
              <a:picLocks noChangeAspect="1"/>
            </p:cNvPicPr>
            <p:nvPr/>
          </p:nvPicPr>
          <p:blipFill rotWithShape="1">
            <a:blip r:embed="rId16"/>
            <a:srcRect l="33061" t="16887" r="31852" b="56658"/>
            <a:stretch/>
          </p:blipFill>
          <p:spPr>
            <a:xfrm rot="10800000">
              <a:off x="5538101" y="1858451"/>
              <a:ext cx="421399" cy="385463"/>
            </a:xfrm>
            <a:prstGeom prst="rect">
              <a:avLst/>
            </a:prstGeom>
          </p:spPr>
        </p:pic>
      </p:grpSp>
      <p:sp>
        <p:nvSpPr>
          <p:cNvPr id="69" name="テキスト ボックス 68">
            <a:extLst>
              <a:ext uri="{FF2B5EF4-FFF2-40B4-BE49-F238E27FC236}">
                <a16:creationId xmlns:a16="http://schemas.microsoft.com/office/drawing/2014/main" id="{8C627B97-6E17-4242-99E7-AA27974BBA81}"/>
              </a:ext>
            </a:extLst>
          </p:cNvPr>
          <p:cNvSpPr txBox="1"/>
          <p:nvPr/>
        </p:nvSpPr>
        <p:spPr>
          <a:xfrm>
            <a:off x="6614322" y="742792"/>
            <a:ext cx="801919" cy="446276"/>
          </a:xfrm>
          <a:prstGeom prst="rect">
            <a:avLst/>
          </a:prstGeom>
          <a:noFill/>
        </p:spPr>
        <p:txBody>
          <a:bodyPr wrap="square">
            <a:spAutoFit/>
          </a:bodyPr>
          <a:lstStyle/>
          <a:p>
            <a:r>
              <a:rPr lang="ja-JP" altLang="en-US" sz="2300" b="1" spc="100" dirty="0">
                <a:solidFill>
                  <a:srgbClr val="152235"/>
                </a:solidFill>
                <a:latin typeface="Century Gothic" panose="020B0502020202020204" pitchFamily="34" charset="0"/>
                <a:ea typeface="メイリオ" panose="020B0604030504040204" pitchFamily="50" charset="-128"/>
              </a:rPr>
              <a:t>こと</a:t>
            </a:r>
          </a:p>
        </p:txBody>
      </p:sp>
      <p:sp>
        <p:nvSpPr>
          <p:cNvPr id="71" name="テキスト ボックス 70">
            <a:extLst>
              <a:ext uri="{FF2B5EF4-FFF2-40B4-BE49-F238E27FC236}">
                <a16:creationId xmlns:a16="http://schemas.microsoft.com/office/drawing/2014/main" id="{A0582AE3-DAFD-458D-BD8E-F543426176E5}"/>
              </a:ext>
            </a:extLst>
          </p:cNvPr>
          <p:cNvSpPr txBox="1"/>
          <p:nvPr/>
        </p:nvSpPr>
        <p:spPr>
          <a:xfrm>
            <a:off x="5563000" y="724212"/>
            <a:ext cx="1139841" cy="461665"/>
          </a:xfrm>
          <a:prstGeom prst="rect">
            <a:avLst/>
          </a:prstGeom>
          <a:noFill/>
        </p:spPr>
        <p:txBody>
          <a:bodyPr wrap="square">
            <a:spAutoFit/>
          </a:bodyPr>
          <a:lstStyle/>
          <a:p>
            <a:r>
              <a:rPr lang="ja-JP" altLang="en-US" sz="2400" b="1" spc="100" dirty="0">
                <a:solidFill>
                  <a:schemeClr val="bg1"/>
                </a:solidFill>
                <a:latin typeface="Century Gothic" panose="020B0502020202020204" pitchFamily="34" charset="0"/>
                <a:ea typeface="メイリオ" panose="020B0604030504040204" pitchFamily="50" charset="-128"/>
              </a:rPr>
              <a:t>できる</a:t>
            </a:r>
            <a:endParaRPr lang="ja-JP" altLang="en-US" sz="2400" dirty="0">
              <a:solidFill>
                <a:schemeClr val="bg1"/>
              </a:solidFill>
            </a:endParaRPr>
          </a:p>
        </p:txBody>
      </p:sp>
      <p:sp>
        <p:nvSpPr>
          <p:cNvPr id="76" name="楕円 75">
            <a:extLst>
              <a:ext uri="{FF2B5EF4-FFF2-40B4-BE49-F238E27FC236}">
                <a16:creationId xmlns:a16="http://schemas.microsoft.com/office/drawing/2014/main" id="{5B5BA864-E32C-49E6-BC98-6E408EE19912}"/>
              </a:ext>
            </a:extLst>
          </p:cNvPr>
          <p:cNvSpPr/>
          <p:nvPr/>
        </p:nvSpPr>
        <p:spPr>
          <a:xfrm>
            <a:off x="10357610" y="2593047"/>
            <a:ext cx="1483999" cy="1483999"/>
          </a:xfrm>
          <a:prstGeom prst="ellipse">
            <a:avLst/>
          </a:prstGeom>
          <a:solidFill>
            <a:srgbClr val="9C1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テキスト ボックス 64">
            <a:extLst>
              <a:ext uri="{FF2B5EF4-FFF2-40B4-BE49-F238E27FC236}">
                <a16:creationId xmlns:a16="http://schemas.microsoft.com/office/drawing/2014/main" id="{1400F80B-A6B8-4389-B48E-8FBC25921970}"/>
              </a:ext>
            </a:extLst>
          </p:cNvPr>
          <p:cNvSpPr txBox="1"/>
          <p:nvPr/>
        </p:nvSpPr>
        <p:spPr>
          <a:xfrm>
            <a:off x="10357609" y="2972095"/>
            <a:ext cx="1483999" cy="707886"/>
          </a:xfrm>
          <a:prstGeom prst="rect">
            <a:avLst/>
          </a:prstGeom>
          <a:noFill/>
        </p:spPr>
        <p:txBody>
          <a:bodyPr wrap="square">
            <a:spAutoFit/>
          </a:bodyPr>
          <a:lstStyle/>
          <a:p>
            <a:pPr algn="ctr">
              <a:spcBef>
                <a:spcPts val="500"/>
              </a:spcBef>
            </a:pPr>
            <a:r>
              <a:rPr lang="en-US" altLang="ja-JP" sz="2000" b="1" dirty="0">
                <a:solidFill>
                  <a:schemeClr val="bg1"/>
                </a:solidFill>
                <a:latin typeface="Century Gothic" panose="020B0502020202020204" pitchFamily="34" charset="0"/>
                <a:ea typeface="メイリオ" panose="020B0604030504040204" pitchFamily="50" charset="-128"/>
              </a:rPr>
              <a:t>VIRTUAL</a:t>
            </a:r>
            <a:br>
              <a:rPr lang="en-US" altLang="ja-JP" sz="2000" b="1" spc="100" dirty="0">
                <a:solidFill>
                  <a:schemeClr val="bg1"/>
                </a:solidFill>
                <a:latin typeface="Century Gothic" panose="020B0502020202020204" pitchFamily="34" charset="0"/>
                <a:ea typeface="メイリオ" panose="020B0604030504040204" pitchFamily="50" charset="-128"/>
              </a:rPr>
            </a:br>
            <a:r>
              <a:rPr lang="en-US" altLang="ja-JP" sz="2000" b="1" spc="100" dirty="0">
                <a:solidFill>
                  <a:schemeClr val="bg1"/>
                </a:solidFill>
                <a:latin typeface="Century Gothic" panose="020B0502020202020204" pitchFamily="34" charset="0"/>
                <a:ea typeface="メイリオ" panose="020B0604030504040204" pitchFamily="50" charset="-128"/>
              </a:rPr>
              <a:t>STYLE</a:t>
            </a:r>
            <a:endParaRPr lang="ja-JP" altLang="en-US" sz="2000" b="1" spc="100" dirty="0">
              <a:solidFill>
                <a:schemeClr val="bg1"/>
              </a:solidFill>
              <a:latin typeface="Century Gothic" panose="020B0502020202020204" pitchFamily="34" charset="0"/>
              <a:ea typeface="メイリオ" panose="020B0604030504040204" pitchFamily="50" charset="-128"/>
            </a:endParaRPr>
          </a:p>
        </p:txBody>
      </p:sp>
    </p:spTree>
    <p:extLst>
      <p:ext uri="{BB962C8B-B14F-4D97-AF65-F5344CB8AC3E}">
        <p14:creationId xmlns:p14="http://schemas.microsoft.com/office/powerpoint/2010/main" val="367426712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6FF7"/>
        </a:solidFill>
        <a:effectLst/>
      </p:bgPr>
    </p:bg>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31EDA067-901B-46CB-9A4D-AC1B3FDE4E65}"/>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33529B90-E1E6-4F7A-BCF2-95CC6AA03FCC}"/>
              </a:ext>
            </a:extLst>
          </p:cNvPr>
          <p:cNvSpPr/>
          <p:nvPr/>
        </p:nvSpPr>
        <p:spPr>
          <a:xfrm>
            <a:off x="360193"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4" name="楕円 43">
            <a:extLst>
              <a:ext uri="{FF2B5EF4-FFF2-40B4-BE49-F238E27FC236}">
                <a16:creationId xmlns:a16="http://schemas.microsoft.com/office/drawing/2014/main" id="{F8A67252-5DCD-45D4-9262-714C80BB3AA0}"/>
              </a:ext>
            </a:extLst>
          </p:cNvPr>
          <p:cNvSpPr/>
          <p:nvPr/>
        </p:nvSpPr>
        <p:spPr>
          <a:xfrm>
            <a:off x="502478"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5" name="楕円 44">
            <a:extLst>
              <a:ext uri="{FF2B5EF4-FFF2-40B4-BE49-F238E27FC236}">
                <a16:creationId xmlns:a16="http://schemas.microsoft.com/office/drawing/2014/main" id="{5E7D12F4-91FB-4218-9B41-FE9ABB831A93}"/>
              </a:ext>
            </a:extLst>
          </p:cNvPr>
          <p:cNvSpPr/>
          <p:nvPr/>
        </p:nvSpPr>
        <p:spPr>
          <a:xfrm>
            <a:off x="644763"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6" name="楕円 45">
            <a:extLst>
              <a:ext uri="{FF2B5EF4-FFF2-40B4-BE49-F238E27FC236}">
                <a16:creationId xmlns:a16="http://schemas.microsoft.com/office/drawing/2014/main" id="{6CF8F309-B5EB-440B-A6D6-AA4FBB9331BB}"/>
              </a:ext>
            </a:extLst>
          </p:cNvPr>
          <p:cNvSpPr/>
          <p:nvPr/>
        </p:nvSpPr>
        <p:spPr>
          <a:xfrm>
            <a:off x="787048" y="338978"/>
            <a:ext cx="73632" cy="73632"/>
          </a:xfrm>
          <a:prstGeom prst="ellipse">
            <a:avLst/>
          </a:prstGeom>
          <a:no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47" name="正方形/長方形 46">
            <a:extLst>
              <a:ext uri="{FF2B5EF4-FFF2-40B4-BE49-F238E27FC236}">
                <a16:creationId xmlns:a16="http://schemas.microsoft.com/office/drawing/2014/main" id="{47692D84-673C-43F3-99FB-066AF65CEE90}"/>
              </a:ext>
            </a:extLst>
          </p:cNvPr>
          <p:cNvSpPr/>
          <p:nvPr/>
        </p:nvSpPr>
        <p:spPr>
          <a:xfrm>
            <a:off x="842143" y="270266"/>
            <a:ext cx="875560" cy="215444"/>
          </a:xfrm>
          <a:prstGeom prst="rect">
            <a:avLst/>
          </a:prstGeom>
        </p:spPr>
        <p:txBody>
          <a:bodyPr wrap="none">
            <a:spAutoFit/>
          </a:bodyPr>
          <a:lstStyle/>
          <a:p>
            <a:pPr algn="ctr"/>
            <a:r>
              <a:rPr lang="en-US" altLang="ja-JP" sz="800" b="1" dirty="0">
                <a:solidFill>
                  <a:srgbClr val="152235"/>
                </a:solidFill>
                <a:latin typeface="Century Gothic" panose="020B0502020202020204" pitchFamily="34" charset="0"/>
                <a:ea typeface="メイリオ" panose="020B0604030504040204" pitchFamily="50" charset="-128"/>
              </a:rPr>
              <a:t>What</a:t>
            </a:r>
            <a:r>
              <a:rPr lang="ja-JP" altLang="en-US" sz="800" b="1" dirty="0">
                <a:solidFill>
                  <a:srgbClr val="152235"/>
                </a:solidFill>
                <a:latin typeface="Century Gothic" panose="020B0502020202020204" pitchFamily="34" charset="0"/>
                <a:ea typeface="メイリオ" panose="020B0604030504040204" pitchFamily="50" charset="-128"/>
              </a:rPr>
              <a:t> </a:t>
            </a:r>
            <a:r>
              <a:rPr lang="en-US" altLang="ja-JP" sz="800" b="1" dirty="0">
                <a:solidFill>
                  <a:srgbClr val="152235"/>
                </a:solidFill>
                <a:latin typeface="Century Gothic" panose="020B0502020202020204" pitchFamily="34" charset="0"/>
                <a:ea typeface="メイリオ" panose="020B0604030504040204" pitchFamily="50" charset="-128"/>
              </a:rPr>
              <a:t>is Prezi ?</a:t>
            </a:r>
            <a:endParaRPr lang="ja-JP" altLang="en-US" sz="800" dirty="0">
              <a:solidFill>
                <a:srgbClr val="152235"/>
              </a:solidFill>
            </a:endParaRPr>
          </a:p>
        </p:txBody>
      </p:sp>
      <p:sp>
        <p:nvSpPr>
          <p:cNvPr id="35" name="楕円 34">
            <a:extLst>
              <a:ext uri="{FF2B5EF4-FFF2-40B4-BE49-F238E27FC236}">
                <a16:creationId xmlns:a16="http://schemas.microsoft.com/office/drawing/2014/main" id="{56851F97-C045-4ECD-A7B9-8CBDC2FC3A41}"/>
              </a:ext>
            </a:extLst>
          </p:cNvPr>
          <p:cNvSpPr/>
          <p:nvPr/>
        </p:nvSpPr>
        <p:spPr>
          <a:xfrm>
            <a:off x="579268" y="617342"/>
            <a:ext cx="1016338" cy="1016338"/>
          </a:xfrm>
          <a:prstGeom prst="ellipse">
            <a:avLst/>
          </a:prstGeom>
          <a:solidFill>
            <a:srgbClr val="DDFF11"/>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二等辺三角形 16">
            <a:extLst>
              <a:ext uri="{FF2B5EF4-FFF2-40B4-BE49-F238E27FC236}">
                <a16:creationId xmlns:a16="http://schemas.microsoft.com/office/drawing/2014/main" id="{15935FB0-4CDB-4851-857A-2890587905F3}"/>
              </a:ext>
            </a:extLst>
          </p:cNvPr>
          <p:cNvSpPr/>
          <p:nvPr/>
        </p:nvSpPr>
        <p:spPr>
          <a:xfrm rot="7398412">
            <a:off x="1428295" y="2625863"/>
            <a:ext cx="343366" cy="296005"/>
          </a:xfrm>
          <a:prstGeom prst="triangle">
            <a:avLst/>
          </a:prstGeom>
          <a:solidFill>
            <a:srgbClr val="51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a:extLst>
              <a:ext uri="{FF2B5EF4-FFF2-40B4-BE49-F238E27FC236}">
                <a16:creationId xmlns:a16="http://schemas.microsoft.com/office/drawing/2014/main" id="{79577E6A-60FA-4E93-9C11-141C8AC0C0CE}"/>
              </a:ext>
            </a:extLst>
          </p:cNvPr>
          <p:cNvSpPr/>
          <p:nvPr/>
        </p:nvSpPr>
        <p:spPr>
          <a:xfrm>
            <a:off x="1694044" y="809587"/>
            <a:ext cx="10197022" cy="646331"/>
          </a:xfrm>
          <a:prstGeom prst="rect">
            <a:avLst/>
          </a:prstGeom>
        </p:spPr>
        <p:txBody>
          <a:bodyPr wrap="none">
            <a:spAutoFit/>
          </a:bodyPr>
          <a:lstStyle/>
          <a:p>
            <a:r>
              <a:rPr lang="en-US" altLang="ja-JP" sz="3600" b="1" spc="100" dirty="0">
                <a:solidFill>
                  <a:srgbClr val="152235"/>
                </a:solidFill>
                <a:latin typeface="Century Gothic" panose="020B0502020202020204" pitchFamily="34" charset="0"/>
                <a:ea typeface="メイリオ" panose="020B0604030504040204" pitchFamily="50" charset="-128"/>
              </a:rPr>
              <a:t>Prezi</a:t>
            </a:r>
            <a:r>
              <a:rPr lang="ja-JP" altLang="en-US" sz="2300" b="1" spc="100" dirty="0">
                <a:solidFill>
                  <a:srgbClr val="152235"/>
                </a:solidFill>
                <a:latin typeface="Century Gothic" panose="020B0502020202020204" pitchFamily="34" charset="0"/>
                <a:ea typeface="メイリオ" panose="020B0604030504040204" pitchFamily="50" charset="-128"/>
              </a:rPr>
              <a:t>って、インストールとか、アカウントとかどうすればいいの？</a:t>
            </a:r>
            <a:endParaRPr lang="ja-JP" altLang="en-US" sz="2400" spc="100" dirty="0">
              <a:solidFill>
                <a:srgbClr val="152235"/>
              </a:solidFill>
            </a:endParaRPr>
          </a:p>
        </p:txBody>
      </p:sp>
      <p:sp>
        <p:nvSpPr>
          <p:cNvPr id="15" name="楕円 14">
            <a:extLst>
              <a:ext uri="{FF2B5EF4-FFF2-40B4-BE49-F238E27FC236}">
                <a16:creationId xmlns:a16="http://schemas.microsoft.com/office/drawing/2014/main" id="{35562B6B-528A-4EDD-948B-6D9DDFF16FE3}"/>
              </a:ext>
            </a:extLst>
          </p:cNvPr>
          <p:cNvSpPr/>
          <p:nvPr/>
        </p:nvSpPr>
        <p:spPr>
          <a:xfrm>
            <a:off x="579268" y="1952787"/>
            <a:ext cx="1016338" cy="1016338"/>
          </a:xfrm>
          <a:prstGeom prst="ellipse">
            <a:avLst/>
          </a:prstGeom>
          <a:solidFill>
            <a:srgbClr val="51F1CB"/>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a:extLst>
              <a:ext uri="{FF2B5EF4-FFF2-40B4-BE49-F238E27FC236}">
                <a16:creationId xmlns:a16="http://schemas.microsoft.com/office/drawing/2014/main" id="{61B683F8-AA10-450F-BAE4-B3C8DA47832C}"/>
              </a:ext>
            </a:extLst>
          </p:cNvPr>
          <p:cNvSpPr/>
          <p:nvPr/>
        </p:nvSpPr>
        <p:spPr>
          <a:xfrm>
            <a:off x="1212711" y="2933033"/>
            <a:ext cx="10764485" cy="584775"/>
          </a:xfrm>
          <a:prstGeom prst="rect">
            <a:avLst/>
          </a:prstGeom>
        </p:spPr>
        <p:txBody>
          <a:bodyPr wrap="none">
            <a:spAutoFit/>
          </a:bodyPr>
          <a:lstStyle/>
          <a:p>
            <a:r>
              <a:rPr lang="ja-JP" altLang="en-US" sz="3200" b="1" spc="100" dirty="0">
                <a:solidFill>
                  <a:srgbClr val="152235"/>
                </a:solidFill>
                <a:latin typeface="Century Gothic" panose="020B0502020202020204" pitchFamily="34" charset="0"/>
                <a:ea typeface="メイリオ" panose="020B0604030504040204" pitchFamily="50" charset="-128"/>
              </a:rPr>
              <a:t>発注者側なら、インストールもアカウント作成も不要。</a:t>
            </a:r>
            <a:endParaRPr lang="ja-JP" altLang="en-US" sz="2000" spc="100" dirty="0">
              <a:solidFill>
                <a:srgbClr val="152235"/>
              </a:solidFill>
            </a:endParaRPr>
          </a:p>
        </p:txBody>
      </p:sp>
      <p:sp>
        <p:nvSpPr>
          <p:cNvPr id="16" name="テキスト ボックス 15">
            <a:extLst>
              <a:ext uri="{FF2B5EF4-FFF2-40B4-BE49-F238E27FC236}">
                <a16:creationId xmlns:a16="http://schemas.microsoft.com/office/drawing/2014/main" id="{1A5C4B3F-E99C-48A8-9B53-6470591B957A}"/>
              </a:ext>
            </a:extLst>
          </p:cNvPr>
          <p:cNvSpPr txBox="1"/>
          <p:nvPr/>
        </p:nvSpPr>
        <p:spPr>
          <a:xfrm>
            <a:off x="703695" y="2257268"/>
            <a:ext cx="1075893" cy="461665"/>
          </a:xfrm>
          <a:prstGeom prst="rect">
            <a:avLst/>
          </a:prstGeom>
          <a:noFill/>
        </p:spPr>
        <p:txBody>
          <a:bodyPr wrap="square">
            <a:spAutoFit/>
          </a:bodyPr>
          <a:lstStyle/>
          <a:p>
            <a:pPr>
              <a:spcBef>
                <a:spcPts val="500"/>
              </a:spcBef>
            </a:pPr>
            <a:r>
              <a:rPr lang="ja-JP" altLang="en-US" sz="2400" b="1" spc="100" dirty="0">
                <a:solidFill>
                  <a:srgbClr val="152235"/>
                </a:solidFill>
                <a:latin typeface="Century Gothic" panose="020B0502020202020204" pitchFamily="34" charset="0"/>
                <a:ea typeface="メイリオ" panose="020B0604030504040204" pitchFamily="50" charset="-128"/>
              </a:rPr>
              <a:t>実</a:t>
            </a:r>
            <a:r>
              <a:rPr lang="ja-JP" altLang="en-US" sz="2000" b="1" spc="100" dirty="0">
                <a:solidFill>
                  <a:srgbClr val="152235"/>
                </a:solidFill>
                <a:latin typeface="Century Gothic" panose="020B0502020202020204" pitchFamily="34" charset="0"/>
                <a:ea typeface="メイリオ" panose="020B0604030504040204" pitchFamily="50" charset="-128"/>
              </a:rPr>
              <a:t>は、</a:t>
            </a:r>
            <a:endParaRPr lang="ja-JP" altLang="en-US" sz="2400" b="1" spc="100" dirty="0">
              <a:solidFill>
                <a:srgbClr val="152235"/>
              </a:solidFill>
              <a:latin typeface="Century Gothic" panose="020B0502020202020204" pitchFamily="34" charset="0"/>
              <a:ea typeface="メイリオ" panose="020B0604030504040204" pitchFamily="50" charset="-128"/>
            </a:endParaRPr>
          </a:p>
        </p:txBody>
      </p:sp>
      <p:sp>
        <p:nvSpPr>
          <p:cNvPr id="18" name="正方形/長方形 17">
            <a:extLst>
              <a:ext uri="{FF2B5EF4-FFF2-40B4-BE49-F238E27FC236}">
                <a16:creationId xmlns:a16="http://schemas.microsoft.com/office/drawing/2014/main" id="{3B2B7E80-2EEC-4841-93CC-44C6D8F3D9A0}"/>
              </a:ext>
            </a:extLst>
          </p:cNvPr>
          <p:cNvSpPr/>
          <p:nvPr/>
        </p:nvSpPr>
        <p:spPr>
          <a:xfrm>
            <a:off x="808509" y="809585"/>
            <a:ext cx="728084" cy="646331"/>
          </a:xfrm>
          <a:prstGeom prst="rect">
            <a:avLst/>
          </a:prstGeom>
        </p:spPr>
        <p:txBody>
          <a:bodyPr wrap="none">
            <a:spAutoFit/>
          </a:bodyPr>
          <a:lstStyle/>
          <a:p>
            <a:r>
              <a:rPr lang="en-US" altLang="ja-JP" sz="3600" b="1" spc="100" dirty="0">
                <a:solidFill>
                  <a:srgbClr val="152235"/>
                </a:solidFill>
                <a:latin typeface="Century Gothic" panose="020B0502020202020204" pitchFamily="34" charset="0"/>
                <a:ea typeface="メイリオ" panose="020B0604030504040204" pitchFamily="50" charset="-128"/>
              </a:rPr>
              <a:t>Q.</a:t>
            </a:r>
            <a:endParaRPr lang="ja-JP" altLang="en-US" sz="2400" spc="100" dirty="0">
              <a:solidFill>
                <a:srgbClr val="152235"/>
              </a:solidFill>
            </a:endParaRPr>
          </a:p>
        </p:txBody>
      </p:sp>
      <p:sp>
        <p:nvSpPr>
          <p:cNvPr id="21" name="正方形/長方形 20">
            <a:extLst>
              <a:ext uri="{FF2B5EF4-FFF2-40B4-BE49-F238E27FC236}">
                <a16:creationId xmlns:a16="http://schemas.microsoft.com/office/drawing/2014/main" id="{3070AB60-72A1-4B5A-918F-292063C3F4B1}"/>
              </a:ext>
            </a:extLst>
          </p:cNvPr>
          <p:cNvSpPr/>
          <p:nvPr/>
        </p:nvSpPr>
        <p:spPr>
          <a:xfrm>
            <a:off x="2021036" y="3591416"/>
            <a:ext cx="8956298" cy="369332"/>
          </a:xfrm>
          <a:prstGeom prst="rect">
            <a:avLst/>
          </a:prstGeom>
        </p:spPr>
        <p:txBody>
          <a:bodyPr wrap="none">
            <a:spAutoFit/>
          </a:bodyPr>
          <a:lstStyle/>
          <a:p>
            <a:r>
              <a:rPr lang="ja-JP" altLang="en-US" b="1" spc="100" dirty="0">
                <a:solidFill>
                  <a:srgbClr val="152235"/>
                </a:solidFill>
                <a:latin typeface="Century Gothic" panose="020B0502020202020204" pitchFamily="34" charset="0"/>
                <a:ea typeface="メイリオ" panose="020B0604030504040204" pitchFamily="50" charset="-128"/>
              </a:rPr>
              <a:t>表示確認と普通のプレゼンテーションだけなら、なにもする必要はありません。</a:t>
            </a:r>
          </a:p>
        </p:txBody>
      </p:sp>
      <p:sp>
        <p:nvSpPr>
          <p:cNvPr id="22" name="正方形/長方形 21">
            <a:extLst>
              <a:ext uri="{FF2B5EF4-FFF2-40B4-BE49-F238E27FC236}">
                <a16:creationId xmlns:a16="http://schemas.microsoft.com/office/drawing/2014/main" id="{08422977-9858-48FD-8D55-7305AEA9BBCB}"/>
              </a:ext>
            </a:extLst>
          </p:cNvPr>
          <p:cNvSpPr/>
          <p:nvPr/>
        </p:nvSpPr>
        <p:spPr>
          <a:xfrm>
            <a:off x="423280" y="4369057"/>
            <a:ext cx="3564104" cy="2089081"/>
          </a:xfrm>
          <a:prstGeom prst="rect">
            <a:avLst/>
          </a:prstGeom>
          <a:solidFill>
            <a:srgbClr val="E8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a:extLst>
              <a:ext uri="{FF2B5EF4-FFF2-40B4-BE49-F238E27FC236}">
                <a16:creationId xmlns:a16="http://schemas.microsoft.com/office/drawing/2014/main" id="{A3FB6388-8DD1-4742-9FF6-BDE6A13B7E46}"/>
              </a:ext>
            </a:extLst>
          </p:cNvPr>
          <p:cNvSpPr/>
          <p:nvPr/>
        </p:nvSpPr>
        <p:spPr>
          <a:xfrm>
            <a:off x="4313948" y="4369058"/>
            <a:ext cx="3564104" cy="2089081"/>
          </a:xfrm>
          <a:prstGeom prst="rect">
            <a:avLst/>
          </a:prstGeom>
          <a:solidFill>
            <a:srgbClr val="E8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a:extLst>
              <a:ext uri="{FF2B5EF4-FFF2-40B4-BE49-F238E27FC236}">
                <a16:creationId xmlns:a16="http://schemas.microsoft.com/office/drawing/2014/main" id="{CD4D5348-5CFD-428C-857F-0D27AAEAB5A1}"/>
              </a:ext>
            </a:extLst>
          </p:cNvPr>
          <p:cNvSpPr/>
          <p:nvPr/>
        </p:nvSpPr>
        <p:spPr>
          <a:xfrm>
            <a:off x="8204616" y="4369057"/>
            <a:ext cx="3564104" cy="2089081"/>
          </a:xfrm>
          <a:prstGeom prst="rect">
            <a:avLst/>
          </a:prstGeom>
          <a:solidFill>
            <a:srgbClr val="E8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8" name="グラフィックス 27" descr="雲">
            <a:extLst>
              <a:ext uri="{FF2B5EF4-FFF2-40B4-BE49-F238E27FC236}">
                <a16:creationId xmlns:a16="http://schemas.microsoft.com/office/drawing/2014/main" id="{D8E01963-6C55-48F9-A66A-C7A27D6AE3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3605" y="4325108"/>
            <a:ext cx="1087256" cy="1087256"/>
          </a:xfrm>
          <a:prstGeom prst="rect">
            <a:avLst/>
          </a:prstGeom>
        </p:spPr>
      </p:pic>
      <p:sp>
        <p:nvSpPr>
          <p:cNvPr id="29" name="正方形/長方形 28">
            <a:extLst>
              <a:ext uri="{FF2B5EF4-FFF2-40B4-BE49-F238E27FC236}">
                <a16:creationId xmlns:a16="http://schemas.microsoft.com/office/drawing/2014/main" id="{7FA830C1-F482-444F-856E-C965554B64E9}"/>
              </a:ext>
            </a:extLst>
          </p:cNvPr>
          <p:cNvSpPr/>
          <p:nvPr/>
        </p:nvSpPr>
        <p:spPr>
          <a:xfrm>
            <a:off x="614366" y="5412365"/>
            <a:ext cx="3234321" cy="83869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従来型のインストールして使用するタイプのアプリではなく、編集も保存もクラウド上のデータをブラウザから呼び出して使用します。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推奨ブラウザは</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Google Chrome</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です。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30" name="正方形/長方形 29">
            <a:extLst>
              <a:ext uri="{FF2B5EF4-FFF2-40B4-BE49-F238E27FC236}">
                <a16:creationId xmlns:a16="http://schemas.microsoft.com/office/drawing/2014/main" id="{DC86A065-98D3-4041-B1CD-AAEF07D889EF}"/>
              </a:ext>
            </a:extLst>
          </p:cNvPr>
          <p:cNvSpPr/>
          <p:nvPr/>
        </p:nvSpPr>
        <p:spPr>
          <a:xfrm>
            <a:off x="4477996" y="5412367"/>
            <a:ext cx="3236007" cy="946413"/>
          </a:xfrm>
          <a:prstGeom prst="rect">
            <a:avLst/>
          </a:prstGeom>
        </p:spPr>
        <p:txBody>
          <a:bodyPr wrap="square">
            <a:spAutoFit/>
          </a:bodyPr>
          <a:lstStyle/>
          <a:p>
            <a:pPr>
              <a:spcBef>
                <a:spcPts val="1500"/>
              </a:spcBef>
            </a:pP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社のサービスは</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Amazon.com</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が提供するクラウドコンピューティングサービス「</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AWS</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」を使用しています。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での利用は事例として</a:t>
            </a:r>
            <a:r>
              <a:rPr lang="en-US" altLang="ja-JP" sz="700" spc="100" dirty="0">
                <a:solidFill>
                  <a:schemeClr val="tx1">
                    <a:lumMod val="85000"/>
                    <a:lumOff val="15000"/>
                  </a:schemeClr>
                </a:solidFill>
                <a:latin typeface="Century Gothic" panose="020B0502020202020204" pitchFamily="34" charset="0"/>
                <a:ea typeface="メイリオ" panose="020B0604030504040204" pitchFamily="50" charset="-128"/>
              </a:rPr>
              <a:t>Amazon</a:t>
            </a:r>
            <a:r>
              <a:rPr lang="ja-JP" altLang="en-US" sz="700" spc="100" dirty="0">
                <a:solidFill>
                  <a:schemeClr val="tx1">
                    <a:lumMod val="85000"/>
                    <a:lumOff val="15000"/>
                  </a:schemeClr>
                </a:solidFill>
                <a:latin typeface="Century Gothic" panose="020B0502020202020204" pitchFamily="34" charset="0"/>
                <a:ea typeface="メイリオ" panose="020B0604030504040204" pitchFamily="50" charset="-128"/>
              </a:rPr>
              <a:t>の公式サイトでも紹介されています。</a:t>
            </a:r>
            <a:r>
              <a:rPr lang="en-US" altLang="ja-JP" sz="400" dirty="0">
                <a:solidFill>
                  <a:schemeClr val="tx1">
                    <a:lumMod val="85000"/>
                    <a:lumOff val="15000"/>
                  </a:schemeClr>
                </a:solidFill>
                <a:latin typeface="Century Gothic" panose="020B0502020202020204" pitchFamily="34" charset="0"/>
                <a:ea typeface="メイリオ" panose="020B0604030504040204" pitchFamily="50" charset="-128"/>
                <a:hlinkClick r:id="rId4">
                  <a:extLst>
                    <a:ext uri="{A12FA001-AC4F-418D-AE19-62706E023703}">
                      <ahyp:hlinkClr xmlns:ahyp="http://schemas.microsoft.com/office/drawing/2018/hyperlinkcolor" val="tx"/>
                    </a:ext>
                  </a:extLst>
                </a:hlinkClick>
              </a:rPr>
              <a:t>https://aws.amazon.com/jp/solutions/case-studies/prezi/</a:t>
            </a:r>
            <a:endParaRPr lang="en-US" altLang="ja-JP" sz="7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31" name="正方形/長方形 30">
            <a:extLst>
              <a:ext uri="{FF2B5EF4-FFF2-40B4-BE49-F238E27FC236}">
                <a16:creationId xmlns:a16="http://schemas.microsoft.com/office/drawing/2014/main" id="{AAE947CE-948A-415E-96AE-C6524EC53CAA}"/>
              </a:ext>
            </a:extLst>
          </p:cNvPr>
          <p:cNvSpPr/>
          <p:nvPr/>
        </p:nvSpPr>
        <p:spPr>
          <a:xfrm>
            <a:off x="8475186" y="5412366"/>
            <a:ext cx="3057249" cy="838691"/>
          </a:xfrm>
          <a:prstGeom prst="rect">
            <a:avLst/>
          </a:prstGeom>
        </p:spPr>
        <p:txBody>
          <a:bodyPr wrap="square">
            <a:spAutoFit/>
          </a:bodyPr>
          <a:lstStyle/>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お客様としてプレゼンテーションを発注していただくケースでは、使用料金などはかかりません。</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spcBef>
                <a:spcPts val="1500"/>
              </a:spcBef>
            </a:pP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アカウントを取得していただく必要がある場合でも、プレゼンの実施だけなら無料アカウントで</a:t>
            </a:r>
            <a:r>
              <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rPr>
              <a:t>OK</a:t>
            </a: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pic>
        <p:nvPicPr>
          <p:cNvPr id="32" name="図 31">
            <a:extLst>
              <a:ext uri="{FF2B5EF4-FFF2-40B4-BE49-F238E27FC236}">
                <a16:creationId xmlns:a16="http://schemas.microsoft.com/office/drawing/2014/main" id="{9D418683-7877-4F25-B731-A535178DAFED}"/>
              </a:ext>
            </a:extLst>
          </p:cNvPr>
          <p:cNvPicPr>
            <a:picLocks noChangeAspect="1"/>
          </p:cNvPicPr>
          <p:nvPr/>
        </p:nvPicPr>
        <p:blipFill rotWithShape="1">
          <a:blip r:embed="rId5"/>
          <a:srcRect l="20105" t="21319" r="23477" b="33327"/>
          <a:stretch/>
        </p:blipFill>
        <p:spPr>
          <a:xfrm>
            <a:off x="9575166" y="4495077"/>
            <a:ext cx="857287" cy="708647"/>
          </a:xfrm>
          <a:prstGeom prst="rect">
            <a:avLst/>
          </a:prstGeom>
        </p:spPr>
      </p:pic>
      <p:pic>
        <p:nvPicPr>
          <p:cNvPr id="33" name="図 32" descr="黒い背景と白い文字のロゴ&#10;&#10;自動的に生成された説明">
            <a:extLst>
              <a:ext uri="{FF2B5EF4-FFF2-40B4-BE49-F238E27FC236}">
                <a16:creationId xmlns:a16="http://schemas.microsoft.com/office/drawing/2014/main" id="{FD9EEAEA-CC4E-449F-8EEE-0D9CA2D29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097" y="4516454"/>
            <a:ext cx="1418206" cy="743925"/>
          </a:xfrm>
          <a:prstGeom prst="rect">
            <a:avLst/>
          </a:prstGeom>
        </p:spPr>
      </p:pic>
      <p:cxnSp>
        <p:nvCxnSpPr>
          <p:cNvPr id="37" name="直線コネクタ 36">
            <a:extLst>
              <a:ext uri="{FF2B5EF4-FFF2-40B4-BE49-F238E27FC236}">
                <a16:creationId xmlns:a16="http://schemas.microsoft.com/office/drawing/2014/main" id="{49DBE3A2-FB5B-4A18-BB58-7BC5CE5B6E1F}"/>
              </a:ext>
            </a:extLst>
          </p:cNvPr>
          <p:cNvCxnSpPr/>
          <p:nvPr/>
        </p:nvCxnSpPr>
        <p:spPr>
          <a:xfrm flipH="1">
            <a:off x="1339410" y="1403498"/>
            <a:ext cx="10044083" cy="0"/>
          </a:xfrm>
          <a:prstGeom prst="line">
            <a:avLst/>
          </a:prstGeom>
          <a:ln w="38100">
            <a:solidFill>
              <a:srgbClr val="DDFF11"/>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24B379-B015-4DA2-B209-338C86A9B121}"/>
              </a:ext>
            </a:extLst>
          </p:cNvPr>
          <p:cNvCxnSpPr>
            <a:cxnSpLocks/>
          </p:cNvCxnSpPr>
          <p:nvPr/>
        </p:nvCxnSpPr>
        <p:spPr>
          <a:xfrm flipH="1">
            <a:off x="4191000" y="3451726"/>
            <a:ext cx="7175500" cy="0"/>
          </a:xfrm>
          <a:prstGeom prst="line">
            <a:avLst/>
          </a:prstGeom>
          <a:ln w="38100">
            <a:solidFill>
              <a:srgbClr val="51F1C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108021"/>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6FF7"/>
        </a:solidFill>
        <a:effectLst/>
      </p:bgPr>
    </p:bg>
    <p:spTree>
      <p:nvGrpSpPr>
        <p:cNvPr id="1" name=""/>
        <p:cNvGrpSpPr/>
        <p:nvPr/>
      </p:nvGrpSpPr>
      <p:grpSpPr>
        <a:xfrm>
          <a:off x="0" y="0"/>
          <a:ext cx="0" cy="0"/>
          <a:chOff x="0" y="0"/>
          <a:chExt cx="0" cy="0"/>
        </a:xfrm>
      </p:grpSpPr>
      <p:sp>
        <p:nvSpPr>
          <p:cNvPr id="90" name="正方形/長方形 89">
            <a:extLst>
              <a:ext uri="{FF2B5EF4-FFF2-40B4-BE49-F238E27FC236}">
                <a16:creationId xmlns:a16="http://schemas.microsoft.com/office/drawing/2014/main" id="{2021262F-DFBD-483E-9B97-0B45F3B3128A}"/>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a:extLst>
              <a:ext uri="{FF2B5EF4-FFF2-40B4-BE49-F238E27FC236}">
                <a16:creationId xmlns:a16="http://schemas.microsoft.com/office/drawing/2014/main" id="{76DE12EE-FE86-462D-8245-E2B664055894}"/>
              </a:ext>
            </a:extLst>
          </p:cNvPr>
          <p:cNvSpPr/>
          <p:nvPr/>
        </p:nvSpPr>
        <p:spPr>
          <a:xfrm>
            <a:off x="360193"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94" name="楕円 93">
            <a:extLst>
              <a:ext uri="{FF2B5EF4-FFF2-40B4-BE49-F238E27FC236}">
                <a16:creationId xmlns:a16="http://schemas.microsoft.com/office/drawing/2014/main" id="{11A36715-AC17-4942-9F9C-7788D36BA42D}"/>
              </a:ext>
            </a:extLst>
          </p:cNvPr>
          <p:cNvSpPr/>
          <p:nvPr/>
        </p:nvSpPr>
        <p:spPr>
          <a:xfrm>
            <a:off x="502478"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95" name="楕円 94">
            <a:extLst>
              <a:ext uri="{FF2B5EF4-FFF2-40B4-BE49-F238E27FC236}">
                <a16:creationId xmlns:a16="http://schemas.microsoft.com/office/drawing/2014/main" id="{A1C6CF78-7C3A-4888-A1B9-9D380BBFAE35}"/>
              </a:ext>
            </a:extLst>
          </p:cNvPr>
          <p:cNvSpPr/>
          <p:nvPr/>
        </p:nvSpPr>
        <p:spPr>
          <a:xfrm>
            <a:off x="644763"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96" name="楕円 95">
            <a:extLst>
              <a:ext uri="{FF2B5EF4-FFF2-40B4-BE49-F238E27FC236}">
                <a16:creationId xmlns:a16="http://schemas.microsoft.com/office/drawing/2014/main" id="{B248B69C-138C-4437-936A-CFC93B617BDD}"/>
              </a:ext>
            </a:extLst>
          </p:cNvPr>
          <p:cNvSpPr/>
          <p:nvPr/>
        </p:nvSpPr>
        <p:spPr>
          <a:xfrm>
            <a:off x="787048" y="338978"/>
            <a:ext cx="73632" cy="73632"/>
          </a:xfrm>
          <a:prstGeom prst="ellipse">
            <a:avLst/>
          </a:prstGeom>
          <a:solidFill>
            <a:srgbClr val="152235"/>
          </a:solidFill>
          <a:ln w="9525">
            <a:solidFill>
              <a:srgbClr val="152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97" name="正方形/長方形 96">
            <a:extLst>
              <a:ext uri="{FF2B5EF4-FFF2-40B4-BE49-F238E27FC236}">
                <a16:creationId xmlns:a16="http://schemas.microsoft.com/office/drawing/2014/main" id="{3B3E9ACE-CCC1-47CF-B302-3A40C9ED228D}"/>
              </a:ext>
            </a:extLst>
          </p:cNvPr>
          <p:cNvSpPr/>
          <p:nvPr/>
        </p:nvSpPr>
        <p:spPr>
          <a:xfrm>
            <a:off x="842143" y="270266"/>
            <a:ext cx="875560" cy="215444"/>
          </a:xfrm>
          <a:prstGeom prst="rect">
            <a:avLst/>
          </a:prstGeom>
        </p:spPr>
        <p:txBody>
          <a:bodyPr wrap="none">
            <a:spAutoFit/>
          </a:bodyPr>
          <a:lstStyle/>
          <a:p>
            <a:pPr algn="ctr"/>
            <a:r>
              <a:rPr lang="en-US" altLang="ja-JP" sz="800" b="1" dirty="0">
                <a:solidFill>
                  <a:srgbClr val="152235"/>
                </a:solidFill>
                <a:latin typeface="Century Gothic" panose="020B0502020202020204" pitchFamily="34" charset="0"/>
                <a:ea typeface="メイリオ" panose="020B0604030504040204" pitchFamily="50" charset="-128"/>
              </a:rPr>
              <a:t>What</a:t>
            </a:r>
            <a:r>
              <a:rPr lang="ja-JP" altLang="en-US" sz="800" b="1" dirty="0">
                <a:solidFill>
                  <a:srgbClr val="152235"/>
                </a:solidFill>
                <a:latin typeface="Century Gothic" panose="020B0502020202020204" pitchFamily="34" charset="0"/>
                <a:ea typeface="メイリオ" panose="020B0604030504040204" pitchFamily="50" charset="-128"/>
              </a:rPr>
              <a:t> </a:t>
            </a:r>
            <a:r>
              <a:rPr lang="en-US" altLang="ja-JP" sz="800" b="1" dirty="0">
                <a:solidFill>
                  <a:srgbClr val="152235"/>
                </a:solidFill>
                <a:latin typeface="Century Gothic" panose="020B0502020202020204" pitchFamily="34" charset="0"/>
                <a:ea typeface="メイリオ" panose="020B0604030504040204" pitchFamily="50" charset="-128"/>
              </a:rPr>
              <a:t>is Prezi ?</a:t>
            </a:r>
            <a:endParaRPr lang="ja-JP" altLang="en-US" sz="800" dirty="0">
              <a:solidFill>
                <a:srgbClr val="152235"/>
              </a:solidFill>
            </a:endParaRPr>
          </a:p>
        </p:txBody>
      </p:sp>
      <p:sp>
        <p:nvSpPr>
          <p:cNvPr id="4" name="正方形/長方形 3">
            <a:extLst>
              <a:ext uri="{FF2B5EF4-FFF2-40B4-BE49-F238E27FC236}">
                <a16:creationId xmlns:a16="http://schemas.microsoft.com/office/drawing/2014/main" id="{A33EEA4C-2A09-47E9-B50F-50C0A420B5BD}"/>
              </a:ext>
            </a:extLst>
          </p:cNvPr>
          <p:cNvSpPr/>
          <p:nvPr/>
        </p:nvSpPr>
        <p:spPr>
          <a:xfrm>
            <a:off x="7800918" y="243221"/>
            <a:ext cx="4144038" cy="6371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7D54C0FE-7FB0-4C65-BC20-7DA7E4C0C783}"/>
              </a:ext>
            </a:extLst>
          </p:cNvPr>
          <p:cNvSpPr/>
          <p:nvPr/>
        </p:nvSpPr>
        <p:spPr>
          <a:xfrm>
            <a:off x="247042" y="5659491"/>
            <a:ext cx="11697909" cy="955288"/>
          </a:xfrm>
          <a:prstGeom prst="rect">
            <a:avLst/>
          </a:prstGeom>
          <a:solidFill>
            <a:schemeClr val="bg1">
              <a:lumMod val="8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 name="グラフィックス 5">
            <a:extLst>
              <a:ext uri="{FF2B5EF4-FFF2-40B4-BE49-F238E27FC236}">
                <a16:creationId xmlns:a16="http://schemas.microsoft.com/office/drawing/2014/main" id="{11BF110A-5E72-450E-9427-7E3AD39798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55346" y="1507112"/>
            <a:ext cx="999008" cy="730982"/>
          </a:xfrm>
          <a:prstGeom prst="rect">
            <a:avLst/>
          </a:prstGeom>
        </p:spPr>
      </p:pic>
      <p:sp>
        <p:nvSpPr>
          <p:cNvPr id="7" name="テキスト ボックス 6">
            <a:extLst>
              <a:ext uri="{FF2B5EF4-FFF2-40B4-BE49-F238E27FC236}">
                <a16:creationId xmlns:a16="http://schemas.microsoft.com/office/drawing/2014/main" id="{7CC9B13F-893E-4A56-AD68-CA355CE5B365}"/>
              </a:ext>
            </a:extLst>
          </p:cNvPr>
          <p:cNvSpPr txBox="1"/>
          <p:nvPr/>
        </p:nvSpPr>
        <p:spPr>
          <a:xfrm>
            <a:off x="589467" y="524580"/>
            <a:ext cx="6963993" cy="323165"/>
          </a:xfrm>
          <a:prstGeom prst="rect">
            <a:avLst/>
          </a:prstGeom>
          <a:noFill/>
        </p:spPr>
        <p:txBody>
          <a:bodyPr wrap="square" rtlCol="0">
            <a:spAutoFit/>
          </a:bodyPr>
          <a:lstStyle/>
          <a:p>
            <a:pPr algn="ctr"/>
            <a:r>
              <a:rPr lang="ja-JP" altLang="en-US" sz="1500" b="1" spc="200" dirty="0">
                <a:solidFill>
                  <a:srgbClr val="152235"/>
                </a:solidFill>
                <a:latin typeface="Century Gothic" panose="020B0502020202020204" pitchFamily="34" charset="0"/>
                <a:ea typeface="メイリオ" panose="020B0604030504040204" pitchFamily="50" charset="-128"/>
              </a:rPr>
              <a:t>発注者側（お客様側）</a:t>
            </a:r>
            <a:r>
              <a:rPr lang="ja-JP" altLang="en-US" sz="1400" b="1" spc="200" dirty="0">
                <a:solidFill>
                  <a:srgbClr val="152235"/>
                </a:solidFill>
                <a:latin typeface="Century Gothic" panose="020B0502020202020204" pitchFamily="34" charset="0"/>
                <a:ea typeface="メイリオ" panose="020B0604030504040204" pitchFamily="50" charset="-128"/>
              </a:rPr>
              <a:t>での</a:t>
            </a:r>
            <a:r>
              <a:rPr lang="ja-JP" altLang="en-US" sz="1500" b="1" spc="200" dirty="0">
                <a:solidFill>
                  <a:srgbClr val="152235"/>
                </a:solidFill>
                <a:latin typeface="Century Gothic" panose="020B0502020202020204" pitchFamily="34" charset="0"/>
                <a:ea typeface="メイリオ" panose="020B0604030504040204" pitchFamily="50" charset="-128"/>
              </a:rPr>
              <a:t>やりたいこと</a:t>
            </a:r>
            <a:r>
              <a:rPr lang="ja-JP" altLang="en-US" sz="1400" b="1" spc="200" dirty="0">
                <a:solidFill>
                  <a:srgbClr val="152235"/>
                </a:solidFill>
                <a:latin typeface="Century Gothic" panose="020B0502020202020204" pitchFamily="34" charset="0"/>
                <a:ea typeface="メイリオ" panose="020B0604030504040204" pitchFamily="50" charset="-128"/>
              </a:rPr>
              <a:t>と</a:t>
            </a:r>
            <a:r>
              <a:rPr lang="ja-JP" altLang="en-US" sz="1500" b="1" spc="200" dirty="0">
                <a:solidFill>
                  <a:srgbClr val="152235"/>
                </a:solidFill>
                <a:latin typeface="Century Gothic" panose="020B0502020202020204" pitchFamily="34" charset="0"/>
                <a:ea typeface="メイリオ" panose="020B0604030504040204" pitchFamily="50" charset="-128"/>
              </a:rPr>
              <a:t>アカウントの関係</a:t>
            </a:r>
          </a:p>
        </p:txBody>
      </p:sp>
      <p:sp>
        <p:nvSpPr>
          <p:cNvPr id="10" name="テキスト ボックス 9">
            <a:extLst>
              <a:ext uri="{FF2B5EF4-FFF2-40B4-BE49-F238E27FC236}">
                <a16:creationId xmlns:a16="http://schemas.microsoft.com/office/drawing/2014/main" id="{234892CA-1E58-4E1B-B5D9-40F30FA778D8}"/>
              </a:ext>
            </a:extLst>
          </p:cNvPr>
          <p:cNvSpPr txBox="1"/>
          <p:nvPr/>
        </p:nvSpPr>
        <p:spPr>
          <a:xfrm>
            <a:off x="1211198" y="2318472"/>
            <a:ext cx="620683"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編集作業</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F23A67AE-4729-471E-9D14-7984FA5CD512}"/>
              </a:ext>
            </a:extLst>
          </p:cNvPr>
          <p:cNvSpPr txBox="1"/>
          <p:nvPr/>
        </p:nvSpPr>
        <p:spPr>
          <a:xfrm>
            <a:off x="1916139" y="2318472"/>
            <a:ext cx="729687"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確認用閲覧</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BC68FFB-7583-4758-972C-076768A2CE99}"/>
              </a:ext>
            </a:extLst>
          </p:cNvPr>
          <p:cNvSpPr txBox="1"/>
          <p:nvPr/>
        </p:nvSpPr>
        <p:spPr>
          <a:xfrm>
            <a:off x="2724923" y="2318472"/>
            <a:ext cx="620683"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プレゼン</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6BBE4CE5-C8F0-4029-8094-12270898EC0D}"/>
              </a:ext>
            </a:extLst>
          </p:cNvPr>
          <p:cNvSpPr txBox="1"/>
          <p:nvPr/>
        </p:nvSpPr>
        <p:spPr>
          <a:xfrm>
            <a:off x="3385140" y="2195364"/>
            <a:ext cx="838691" cy="461665"/>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コピーして</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別ファイル</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として再利用</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4" name="正方形/長方形 13">
            <a:extLst>
              <a:ext uri="{FF2B5EF4-FFF2-40B4-BE49-F238E27FC236}">
                <a16:creationId xmlns:a16="http://schemas.microsoft.com/office/drawing/2014/main" id="{9B6361F7-5F15-4E80-A31E-6B7CADD06CD4}"/>
              </a:ext>
            </a:extLst>
          </p:cNvPr>
          <p:cNvSpPr/>
          <p:nvPr/>
        </p:nvSpPr>
        <p:spPr>
          <a:xfrm>
            <a:off x="242510" y="2981552"/>
            <a:ext cx="825867" cy="369332"/>
          </a:xfrm>
          <a:prstGeom prst="rect">
            <a:avLst/>
          </a:prstGeom>
        </p:spPr>
        <p:txBody>
          <a:bodyPr wrap="none">
            <a:spAutoFit/>
          </a:bodyPr>
          <a:lstStyle/>
          <a:p>
            <a:pPr algn="ct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アカウント</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なし</a:t>
            </a:r>
            <a:endParaRPr lang="ja-JP" altLang="en-US" sz="900" spc="100" dirty="0">
              <a:solidFill>
                <a:schemeClr val="tx1">
                  <a:lumMod val="85000"/>
                  <a:lumOff val="15000"/>
                </a:schemeClr>
              </a:solidFill>
            </a:endParaRPr>
          </a:p>
        </p:txBody>
      </p:sp>
      <p:sp>
        <p:nvSpPr>
          <p:cNvPr id="15" name="正方形/長方形 14">
            <a:extLst>
              <a:ext uri="{FF2B5EF4-FFF2-40B4-BE49-F238E27FC236}">
                <a16:creationId xmlns:a16="http://schemas.microsoft.com/office/drawing/2014/main" id="{D478FC09-AB6D-4DEA-BAF8-F38F4E0C6923}"/>
              </a:ext>
            </a:extLst>
          </p:cNvPr>
          <p:cNvSpPr/>
          <p:nvPr/>
        </p:nvSpPr>
        <p:spPr>
          <a:xfrm>
            <a:off x="242510" y="3923488"/>
            <a:ext cx="825867" cy="369332"/>
          </a:xfrm>
          <a:prstGeom prst="rect">
            <a:avLst/>
          </a:prstGeom>
        </p:spPr>
        <p:txBody>
          <a:bodyPr wrap="none">
            <a:spAutoFit/>
          </a:bodyPr>
          <a:lstStyle/>
          <a:p>
            <a:pPr algn="ct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無料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アカウント</a:t>
            </a:r>
            <a:endParaRPr lang="ja-JP" altLang="en-US" sz="900" spc="100" dirty="0">
              <a:solidFill>
                <a:schemeClr val="tx1">
                  <a:lumMod val="85000"/>
                  <a:lumOff val="15000"/>
                </a:schemeClr>
              </a:solidFill>
            </a:endParaRPr>
          </a:p>
        </p:txBody>
      </p:sp>
      <p:sp>
        <p:nvSpPr>
          <p:cNvPr id="16" name="正方形/長方形 15">
            <a:extLst>
              <a:ext uri="{FF2B5EF4-FFF2-40B4-BE49-F238E27FC236}">
                <a16:creationId xmlns:a16="http://schemas.microsoft.com/office/drawing/2014/main" id="{854C7082-A4DC-43A5-9516-4E9840630855}"/>
              </a:ext>
            </a:extLst>
          </p:cNvPr>
          <p:cNvSpPr/>
          <p:nvPr/>
        </p:nvSpPr>
        <p:spPr>
          <a:xfrm>
            <a:off x="242510" y="4918687"/>
            <a:ext cx="825867" cy="369332"/>
          </a:xfrm>
          <a:prstGeom prst="rect">
            <a:avLst/>
          </a:prstGeom>
        </p:spPr>
        <p:txBody>
          <a:bodyPr wrap="none">
            <a:spAutoFit/>
          </a:bodyPr>
          <a:lstStyle/>
          <a:p>
            <a:pPr algn="ct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有料</a:t>
            </a:r>
            <a:endParaRPr lang="en-US" altLang="ja-JP" sz="9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900" spc="100" dirty="0">
                <a:solidFill>
                  <a:schemeClr val="tx1">
                    <a:lumMod val="85000"/>
                    <a:lumOff val="15000"/>
                  </a:schemeClr>
                </a:solidFill>
                <a:latin typeface="Century Gothic" panose="020B0502020202020204" pitchFamily="34" charset="0"/>
                <a:ea typeface="メイリオ" panose="020B0604030504040204" pitchFamily="50" charset="-128"/>
              </a:rPr>
              <a:t>アカウント</a:t>
            </a:r>
            <a:endParaRPr lang="ja-JP" altLang="en-US" sz="900" spc="100" dirty="0">
              <a:solidFill>
                <a:schemeClr val="tx1">
                  <a:lumMod val="85000"/>
                  <a:lumOff val="15000"/>
                </a:schemeClr>
              </a:solidFill>
            </a:endParaRPr>
          </a:p>
        </p:txBody>
      </p:sp>
      <p:cxnSp>
        <p:nvCxnSpPr>
          <p:cNvPr id="17" name="直線コネクタ 16">
            <a:extLst>
              <a:ext uri="{FF2B5EF4-FFF2-40B4-BE49-F238E27FC236}">
                <a16:creationId xmlns:a16="http://schemas.microsoft.com/office/drawing/2014/main" id="{6FEF629E-A4F7-4DFA-8A2D-EB39168E6B1C}"/>
              </a:ext>
            </a:extLst>
          </p:cNvPr>
          <p:cNvCxnSpPr>
            <a:cxnSpLocks/>
          </p:cNvCxnSpPr>
          <p:nvPr/>
        </p:nvCxnSpPr>
        <p:spPr>
          <a:xfrm>
            <a:off x="4322067" y="1181182"/>
            <a:ext cx="0" cy="5676818"/>
          </a:xfrm>
          <a:prstGeom prst="line">
            <a:avLst/>
          </a:prstGeom>
          <a:ln w="12700">
            <a:solidFill>
              <a:schemeClr val="bg1">
                <a:lumMod val="65000"/>
                <a:alpha val="94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320FB34-35E0-466B-80D7-72D9520AC544}"/>
              </a:ext>
            </a:extLst>
          </p:cNvPr>
          <p:cNvSpPr txBox="1"/>
          <p:nvPr/>
        </p:nvSpPr>
        <p:spPr>
          <a:xfrm>
            <a:off x="4561911" y="2318472"/>
            <a:ext cx="620683"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編集作業</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FB7533A-CE1C-444F-BAF9-4AE7243501D4}"/>
              </a:ext>
            </a:extLst>
          </p:cNvPr>
          <p:cNvSpPr txBox="1"/>
          <p:nvPr/>
        </p:nvSpPr>
        <p:spPr>
          <a:xfrm>
            <a:off x="5276899" y="2318472"/>
            <a:ext cx="729687"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確認用閲覧</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837129B9-0679-458C-A9BF-4CEDE6F8995F}"/>
              </a:ext>
            </a:extLst>
          </p:cNvPr>
          <p:cNvSpPr txBox="1"/>
          <p:nvPr/>
        </p:nvSpPr>
        <p:spPr>
          <a:xfrm>
            <a:off x="5959107" y="2256917"/>
            <a:ext cx="914032" cy="338554"/>
          </a:xfrm>
          <a:prstGeom prst="rect">
            <a:avLst/>
          </a:prstGeom>
          <a:noFill/>
        </p:spPr>
        <p:txBody>
          <a:bodyPr wrap="none" rtlCol="0">
            <a:spAutoFit/>
          </a:bodyPr>
          <a:lstStyle/>
          <a:p>
            <a:pPr algn="ctr"/>
            <a:r>
              <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rPr>
              <a:t>Prezi</a:t>
            </a: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 </a:t>
            </a:r>
            <a:r>
              <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rPr>
              <a:t>Video</a:t>
            </a: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で</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プレゼン</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CBE4A0DF-5E20-4348-B303-8D78D30448CA}"/>
              </a:ext>
            </a:extLst>
          </p:cNvPr>
          <p:cNvSpPr txBox="1"/>
          <p:nvPr/>
        </p:nvSpPr>
        <p:spPr>
          <a:xfrm>
            <a:off x="6836333" y="2195364"/>
            <a:ext cx="838691" cy="461665"/>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コピーして</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別ファイル</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として再利用</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8F4860D6-5CA5-48A7-A4B5-3DF106564240}"/>
              </a:ext>
            </a:extLst>
          </p:cNvPr>
          <p:cNvSpPr txBox="1"/>
          <p:nvPr/>
        </p:nvSpPr>
        <p:spPr>
          <a:xfrm>
            <a:off x="8004018" y="2318472"/>
            <a:ext cx="620683"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編集作業</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19A393F1-5E4D-4373-9FAA-D287A750DA03}"/>
              </a:ext>
            </a:extLst>
          </p:cNvPr>
          <p:cNvSpPr txBox="1"/>
          <p:nvPr/>
        </p:nvSpPr>
        <p:spPr>
          <a:xfrm>
            <a:off x="8751386" y="2318472"/>
            <a:ext cx="729687"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確認用閲覧</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0E2EFB47-CD56-48F9-8B86-FA95D5DF50BE}"/>
              </a:ext>
            </a:extLst>
          </p:cNvPr>
          <p:cNvSpPr txBox="1"/>
          <p:nvPr/>
        </p:nvSpPr>
        <p:spPr>
          <a:xfrm>
            <a:off x="9537001" y="2318472"/>
            <a:ext cx="620683" cy="215444"/>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プレゼン</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15A130D5-7DBE-49DA-9875-BBA789DD489E}"/>
              </a:ext>
            </a:extLst>
          </p:cNvPr>
          <p:cNvSpPr txBox="1"/>
          <p:nvPr/>
        </p:nvSpPr>
        <p:spPr>
          <a:xfrm>
            <a:off x="10157864" y="2195364"/>
            <a:ext cx="838691" cy="461665"/>
          </a:xfrm>
          <a:prstGeom prst="rect">
            <a:avLst/>
          </a:prstGeom>
          <a:noFill/>
        </p:spPr>
        <p:txBody>
          <a:bodyPr wrap="none" rtlCol="0">
            <a:spAutoFit/>
          </a:bodyPr>
          <a:lstStyle/>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コピーして</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別ファイル</a:t>
            </a:r>
            <a:endParaRPr lang="en-US" altLang="ja-JP" sz="800" spc="5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50" dirty="0">
                <a:solidFill>
                  <a:schemeClr val="tx1">
                    <a:lumMod val="85000"/>
                    <a:lumOff val="15000"/>
                  </a:schemeClr>
                </a:solidFill>
                <a:latin typeface="Century Gothic" panose="020B0502020202020204" pitchFamily="34" charset="0"/>
                <a:ea typeface="メイリオ" panose="020B0604030504040204" pitchFamily="50" charset="-128"/>
              </a:rPr>
              <a:t>として再利用</a:t>
            </a:r>
            <a:endParaRPr lang="ja-JP" altLang="en-US" sz="900" spc="50" dirty="0">
              <a:solidFill>
                <a:schemeClr val="tx1">
                  <a:lumMod val="85000"/>
                  <a:lumOff val="15000"/>
                </a:schemeClr>
              </a:solidFill>
              <a:latin typeface="Century Gothic" panose="020B0502020202020204" pitchFamily="34" charset="0"/>
              <a:ea typeface="メイリオ" panose="020B0604030504040204" pitchFamily="50" charset="-128"/>
            </a:endParaRPr>
          </a:p>
        </p:txBody>
      </p:sp>
      <p:cxnSp>
        <p:nvCxnSpPr>
          <p:cNvPr id="26" name="直線コネクタ 25">
            <a:extLst>
              <a:ext uri="{FF2B5EF4-FFF2-40B4-BE49-F238E27FC236}">
                <a16:creationId xmlns:a16="http://schemas.microsoft.com/office/drawing/2014/main" id="{9DA1A436-A31D-42D3-A36B-4CB7846A4F19}"/>
              </a:ext>
            </a:extLst>
          </p:cNvPr>
          <p:cNvCxnSpPr>
            <a:cxnSpLocks/>
          </p:cNvCxnSpPr>
          <p:nvPr/>
        </p:nvCxnSpPr>
        <p:spPr>
          <a:xfrm>
            <a:off x="1036753" y="1181182"/>
            <a:ext cx="0" cy="5676817"/>
          </a:xfrm>
          <a:prstGeom prst="line">
            <a:avLst/>
          </a:prstGeom>
          <a:ln w="12700">
            <a:solidFill>
              <a:schemeClr val="bg1">
                <a:lumMod val="65000"/>
                <a:alpha val="94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9E5A836-1606-4819-9187-9B0B48814F0E}"/>
              </a:ext>
            </a:extLst>
          </p:cNvPr>
          <p:cNvCxnSpPr>
            <a:cxnSpLocks/>
          </p:cNvCxnSpPr>
          <p:nvPr/>
        </p:nvCxnSpPr>
        <p:spPr>
          <a:xfrm>
            <a:off x="11010020" y="1181184"/>
            <a:ext cx="0" cy="5676817"/>
          </a:xfrm>
          <a:prstGeom prst="line">
            <a:avLst/>
          </a:prstGeom>
          <a:ln w="12700">
            <a:solidFill>
              <a:schemeClr val="bg1">
                <a:lumMod val="65000"/>
                <a:alpha val="94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A5E0116-FD94-40BE-A70D-478A45E632D7}"/>
              </a:ext>
            </a:extLst>
          </p:cNvPr>
          <p:cNvSpPr/>
          <p:nvPr/>
        </p:nvSpPr>
        <p:spPr>
          <a:xfrm>
            <a:off x="10972333" y="2981552"/>
            <a:ext cx="992579" cy="369332"/>
          </a:xfrm>
          <a:prstGeom prst="rect">
            <a:avLst/>
          </a:prstGeom>
        </p:spPr>
        <p:txBody>
          <a:bodyPr wrap="none">
            <a:spAutoFit/>
          </a:bodyPr>
          <a:lstStyle/>
          <a:p>
            <a:pPr algn="ctr"/>
            <a:r>
              <a:rPr lang="en-US" altLang="ja-JP" sz="900" dirty="0">
                <a:solidFill>
                  <a:schemeClr val="tx1">
                    <a:lumMod val="85000"/>
                    <a:lumOff val="15000"/>
                  </a:schemeClr>
                </a:solidFill>
                <a:latin typeface="Century Gothic" panose="020B0502020202020204" pitchFamily="34" charset="0"/>
                <a:ea typeface="メイリオ" panose="020B0604030504040204" pitchFamily="50" charset="-128"/>
              </a:rPr>
              <a:t>Office</a:t>
            </a:r>
          </a:p>
          <a:p>
            <a:pPr algn="ctr"/>
            <a:r>
              <a:rPr lang="ja-JP" altLang="en-US" sz="900" dirty="0">
                <a:solidFill>
                  <a:schemeClr val="tx1">
                    <a:lumMod val="85000"/>
                    <a:lumOff val="15000"/>
                  </a:schemeClr>
                </a:solidFill>
                <a:latin typeface="Century Gothic" panose="020B0502020202020204" pitchFamily="34" charset="0"/>
                <a:ea typeface="メイリオ" panose="020B0604030504040204" pitchFamily="50" charset="-128"/>
              </a:rPr>
              <a:t>ライセンスなし</a:t>
            </a:r>
            <a:endParaRPr lang="ja-JP" altLang="en-US" sz="900" dirty="0">
              <a:solidFill>
                <a:schemeClr val="tx1">
                  <a:lumMod val="85000"/>
                  <a:lumOff val="15000"/>
                </a:schemeClr>
              </a:solidFill>
            </a:endParaRPr>
          </a:p>
        </p:txBody>
      </p:sp>
      <p:sp>
        <p:nvSpPr>
          <p:cNvPr id="29" name="正方形/長方形 28">
            <a:extLst>
              <a:ext uri="{FF2B5EF4-FFF2-40B4-BE49-F238E27FC236}">
                <a16:creationId xmlns:a16="http://schemas.microsoft.com/office/drawing/2014/main" id="{8CD81AE9-5330-4DEA-992C-51DF47009764}"/>
              </a:ext>
            </a:extLst>
          </p:cNvPr>
          <p:cNvSpPr/>
          <p:nvPr/>
        </p:nvSpPr>
        <p:spPr>
          <a:xfrm>
            <a:off x="10972333" y="4918687"/>
            <a:ext cx="992579" cy="369332"/>
          </a:xfrm>
          <a:prstGeom prst="rect">
            <a:avLst/>
          </a:prstGeom>
        </p:spPr>
        <p:txBody>
          <a:bodyPr wrap="none">
            <a:spAutoFit/>
          </a:bodyPr>
          <a:lstStyle/>
          <a:p>
            <a:pPr algn="ctr"/>
            <a:r>
              <a:rPr lang="en-US" altLang="ja-JP" sz="900" dirty="0">
                <a:solidFill>
                  <a:schemeClr val="tx1">
                    <a:lumMod val="85000"/>
                    <a:lumOff val="15000"/>
                  </a:schemeClr>
                </a:solidFill>
                <a:latin typeface="Century Gothic" panose="020B0502020202020204" pitchFamily="34" charset="0"/>
                <a:ea typeface="メイリオ" panose="020B0604030504040204" pitchFamily="50" charset="-128"/>
              </a:rPr>
              <a:t>Office</a:t>
            </a:r>
          </a:p>
          <a:p>
            <a:pPr algn="ctr"/>
            <a:r>
              <a:rPr lang="ja-JP" altLang="en-US" sz="900" dirty="0">
                <a:solidFill>
                  <a:schemeClr val="tx1">
                    <a:lumMod val="85000"/>
                    <a:lumOff val="15000"/>
                  </a:schemeClr>
                </a:solidFill>
                <a:latin typeface="Century Gothic" panose="020B0502020202020204" pitchFamily="34" charset="0"/>
                <a:ea typeface="メイリオ" panose="020B0604030504040204" pitchFamily="50" charset="-128"/>
              </a:rPr>
              <a:t>ライセンスあり</a:t>
            </a:r>
            <a:endParaRPr lang="ja-JP" altLang="en-US" sz="900" dirty="0">
              <a:solidFill>
                <a:schemeClr val="tx1">
                  <a:lumMod val="85000"/>
                  <a:lumOff val="15000"/>
                </a:schemeClr>
              </a:solidFill>
            </a:endParaRPr>
          </a:p>
        </p:txBody>
      </p:sp>
      <p:pic>
        <p:nvPicPr>
          <p:cNvPr id="30" name="グラフィックス 29">
            <a:extLst>
              <a:ext uri="{FF2B5EF4-FFF2-40B4-BE49-F238E27FC236}">
                <a16:creationId xmlns:a16="http://schemas.microsoft.com/office/drawing/2014/main" id="{9268F4C4-D461-465D-8570-C93D2344E6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684" y="3068960"/>
            <a:ext cx="242592" cy="242592"/>
          </a:xfrm>
          <a:prstGeom prst="rect">
            <a:avLst/>
          </a:prstGeom>
        </p:spPr>
      </p:pic>
      <p:pic>
        <p:nvPicPr>
          <p:cNvPr id="31" name="グラフィックス 30">
            <a:extLst>
              <a:ext uri="{FF2B5EF4-FFF2-40B4-BE49-F238E27FC236}">
                <a16:creationId xmlns:a16="http://schemas.microsoft.com/office/drawing/2014/main" id="{1352C63F-EED5-4F2C-80FB-B63186C2D4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4106" y="3068961"/>
            <a:ext cx="214867" cy="214867"/>
          </a:xfrm>
          <a:prstGeom prst="rect">
            <a:avLst/>
          </a:prstGeom>
        </p:spPr>
      </p:pic>
      <p:pic>
        <p:nvPicPr>
          <p:cNvPr id="32" name="グラフィックス 31">
            <a:extLst>
              <a:ext uri="{FF2B5EF4-FFF2-40B4-BE49-F238E27FC236}">
                <a16:creationId xmlns:a16="http://schemas.microsoft.com/office/drawing/2014/main" id="{B9360AF5-F367-43CA-BAA6-7A6DD5E9D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3966" y="3068959"/>
            <a:ext cx="242592" cy="242592"/>
          </a:xfrm>
          <a:prstGeom prst="rect">
            <a:avLst/>
          </a:prstGeom>
        </p:spPr>
      </p:pic>
      <p:pic>
        <p:nvPicPr>
          <p:cNvPr id="33" name="グラフィックス 32">
            <a:extLst>
              <a:ext uri="{FF2B5EF4-FFF2-40B4-BE49-F238E27FC236}">
                <a16:creationId xmlns:a16="http://schemas.microsoft.com/office/drawing/2014/main" id="{028DA62F-F246-4BFA-875F-9474CA00F7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7051" y="3068961"/>
            <a:ext cx="214867" cy="214867"/>
          </a:xfrm>
          <a:prstGeom prst="rect">
            <a:avLst/>
          </a:prstGeom>
        </p:spPr>
      </p:pic>
      <p:pic>
        <p:nvPicPr>
          <p:cNvPr id="34" name="グラフィックス 33">
            <a:extLst>
              <a:ext uri="{FF2B5EF4-FFF2-40B4-BE49-F238E27FC236}">
                <a16:creationId xmlns:a16="http://schemas.microsoft.com/office/drawing/2014/main" id="{9D1EBF48-0E2D-43D0-AF43-91D9100692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684" y="3996174"/>
            <a:ext cx="242592" cy="242592"/>
          </a:xfrm>
          <a:prstGeom prst="rect">
            <a:avLst/>
          </a:prstGeom>
        </p:spPr>
      </p:pic>
      <p:pic>
        <p:nvPicPr>
          <p:cNvPr id="35" name="グラフィックス 34">
            <a:extLst>
              <a:ext uri="{FF2B5EF4-FFF2-40B4-BE49-F238E27FC236}">
                <a16:creationId xmlns:a16="http://schemas.microsoft.com/office/drawing/2014/main" id="{08BE90CD-7171-4F90-B1B3-B7BDBA8A39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3966" y="3996173"/>
            <a:ext cx="242592" cy="242592"/>
          </a:xfrm>
          <a:prstGeom prst="rect">
            <a:avLst/>
          </a:prstGeom>
        </p:spPr>
      </p:pic>
      <p:pic>
        <p:nvPicPr>
          <p:cNvPr id="36" name="グラフィックス 35">
            <a:extLst>
              <a:ext uri="{FF2B5EF4-FFF2-40B4-BE49-F238E27FC236}">
                <a16:creationId xmlns:a16="http://schemas.microsoft.com/office/drawing/2014/main" id="{F00FCAC1-4CE0-49EC-9421-C0D7439CE1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7051" y="3996175"/>
            <a:ext cx="214867" cy="214867"/>
          </a:xfrm>
          <a:prstGeom prst="rect">
            <a:avLst/>
          </a:prstGeom>
        </p:spPr>
      </p:pic>
      <p:pic>
        <p:nvPicPr>
          <p:cNvPr id="37" name="グラフィックス 36">
            <a:extLst>
              <a:ext uri="{FF2B5EF4-FFF2-40B4-BE49-F238E27FC236}">
                <a16:creationId xmlns:a16="http://schemas.microsoft.com/office/drawing/2014/main" id="{FA07F983-A05F-412F-8DCC-3D1A06D67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0241" y="3986915"/>
            <a:ext cx="242592" cy="242592"/>
          </a:xfrm>
          <a:prstGeom prst="rect">
            <a:avLst/>
          </a:prstGeom>
        </p:spPr>
      </p:pic>
      <p:pic>
        <p:nvPicPr>
          <p:cNvPr id="38" name="グラフィックス 37">
            <a:extLst>
              <a:ext uri="{FF2B5EF4-FFF2-40B4-BE49-F238E27FC236}">
                <a16:creationId xmlns:a16="http://schemas.microsoft.com/office/drawing/2014/main" id="{990774B5-0631-43F1-A8D3-4481E98A8E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684" y="4967393"/>
            <a:ext cx="242592" cy="242592"/>
          </a:xfrm>
          <a:prstGeom prst="rect">
            <a:avLst/>
          </a:prstGeom>
        </p:spPr>
      </p:pic>
      <p:pic>
        <p:nvPicPr>
          <p:cNvPr id="39" name="グラフィックス 38">
            <a:extLst>
              <a:ext uri="{FF2B5EF4-FFF2-40B4-BE49-F238E27FC236}">
                <a16:creationId xmlns:a16="http://schemas.microsoft.com/office/drawing/2014/main" id="{1ECE53DD-2D72-40AD-8A85-9A0122057A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3966" y="4967392"/>
            <a:ext cx="242592" cy="242592"/>
          </a:xfrm>
          <a:prstGeom prst="rect">
            <a:avLst/>
          </a:prstGeom>
        </p:spPr>
      </p:pic>
      <p:pic>
        <p:nvPicPr>
          <p:cNvPr id="40" name="グラフィックス 39">
            <a:extLst>
              <a:ext uri="{FF2B5EF4-FFF2-40B4-BE49-F238E27FC236}">
                <a16:creationId xmlns:a16="http://schemas.microsoft.com/office/drawing/2014/main" id="{A15AE62A-367D-4606-B2FE-BEB73333F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0241" y="4958134"/>
            <a:ext cx="242592" cy="242592"/>
          </a:xfrm>
          <a:prstGeom prst="rect">
            <a:avLst/>
          </a:prstGeom>
        </p:spPr>
      </p:pic>
      <p:pic>
        <p:nvPicPr>
          <p:cNvPr id="41" name="グラフィックス 40">
            <a:extLst>
              <a:ext uri="{FF2B5EF4-FFF2-40B4-BE49-F238E27FC236}">
                <a16:creationId xmlns:a16="http://schemas.microsoft.com/office/drawing/2014/main" id="{11FAA62C-3936-4155-83EC-16FDB7069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3186" y="4958134"/>
            <a:ext cx="242592" cy="242592"/>
          </a:xfrm>
          <a:prstGeom prst="rect">
            <a:avLst/>
          </a:prstGeom>
        </p:spPr>
      </p:pic>
      <p:pic>
        <p:nvPicPr>
          <p:cNvPr id="42" name="グラフィックス 41">
            <a:extLst>
              <a:ext uri="{FF2B5EF4-FFF2-40B4-BE49-F238E27FC236}">
                <a16:creationId xmlns:a16="http://schemas.microsoft.com/office/drawing/2014/main" id="{DC6CE397-96D9-4C23-83C5-6526058EE3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960" y="3081811"/>
            <a:ext cx="242592" cy="242592"/>
          </a:xfrm>
          <a:prstGeom prst="rect">
            <a:avLst/>
          </a:prstGeom>
        </p:spPr>
      </p:pic>
      <p:pic>
        <p:nvPicPr>
          <p:cNvPr id="43" name="グラフィックス 42">
            <a:extLst>
              <a:ext uri="{FF2B5EF4-FFF2-40B4-BE49-F238E27FC236}">
                <a16:creationId xmlns:a16="http://schemas.microsoft.com/office/drawing/2014/main" id="{6E24455D-9BE5-4344-94B4-13C22DC6E3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86335" y="3081812"/>
            <a:ext cx="214867" cy="214867"/>
          </a:xfrm>
          <a:prstGeom prst="rect">
            <a:avLst/>
          </a:prstGeom>
        </p:spPr>
      </p:pic>
      <p:pic>
        <p:nvPicPr>
          <p:cNvPr id="44" name="グラフィックス 43">
            <a:extLst>
              <a:ext uri="{FF2B5EF4-FFF2-40B4-BE49-F238E27FC236}">
                <a16:creationId xmlns:a16="http://schemas.microsoft.com/office/drawing/2014/main" id="{3D4C0CEC-2A55-44C6-8C95-0BA1AAE3F2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9760" y="3081812"/>
            <a:ext cx="214867" cy="214867"/>
          </a:xfrm>
          <a:prstGeom prst="rect">
            <a:avLst/>
          </a:prstGeom>
        </p:spPr>
      </p:pic>
      <p:pic>
        <p:nvPicPr>
          <p:cNvPr id="45" name="グラフィックス 44">
            <a:extLst>
              <a:ext uri="{FF2B5EF4-FFF2-40B4-BE49-F238E27FC236}">
                <a16:creationId xmlns:a16="http://schemas.microsoft.com/office/drawing/2014/main" id="{BE59F1C1-057C-4732-BB02-85BB5A3F3B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960" y="4009025"/>
            <a:ext cx="242592" cy="242592"/>
          </a:xfrm>
          <a:prstGeom prst="rect">
            <a:avLst/>
          </a:prstGeom>
        </p:spPr>
      </p:pic>
      <p:pic>
        <p:nvPicPr>
          <p:cNvPr id="46" name="グラフィックス 45">
            <a:extLst>
              <a:ext uri="{FF2B5EF4-FFF2-40B4-BE49-F238E27FC236}">
                <a16:creationId xmlns:a16="http://schemas.microsoft.com/office/drawing/2014/main" id="{43E0F8BE-8E63-4CFD-AEE1-E8BBA8B8E4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6343" y="4009024"/>
            <a:ext cx="242592" cy="242592"/>
          </a:xfrm>
          <a:prstGeom prst="rect">
            <a:avLst/>
          </a:prstGeom>
        </p:spPr>
      </p:pic>
      <p:pic>
        <p:nvPicPr>
          <p:cNvPr id="47" name="グラフィックス 46">
            <a:extLst>
              <a:ext uri="{FF2B5EF4-FFF2-40B4-BE49-F238E27FC236}">
                <a16:creationId xmlns:a16="http://schemas.microsoft.com/office/drawing/2014/main" id="{2602AEA8-AD92-46ED-B0F9-C72AD025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9760" y="4009026"/>
            <a:ext cx="214867" cy="214867"/>
          </a:xfrm>
          <a:prstGeom prst="rect">
            <a:avLst/>
          </a:prstGeom>
        </p:spPr>
      </p:pic>
      <p:pic>
        <p:nvPicPr>
          <p:cNvPr id="48" name="グラフィックス 47">
            <a:extLst>
              <a:ext uri="{FF2B5EF4-FFF2-40B4-BE49-F238E27FC236}">
                <a16:creationId xmlns:a16="http://schemas.microsoft.com/office/drawing/2014/main" id="{98948EF6-1486-4843-8734-66603C7B4C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470" y="3999766"/>
            <a:ext cx="242592" cy="242592"/>
          </a:xfrm>
          <a:prstGeom prst="rect">
            <a:avLst/>
          </a:prstGeom>
        </p:spPr>
      </p:pic>
      <p:pic>
        <p:nvPicPr>
          <p:cNvPr id="49" name="グラフィックス 48">
            <a:extLst>
              <a:ext uri="{FF2B5EF4-FFF2-40B4-BE49-F238E27FC236}">
                <a16:creationId xmlns:a16="http://schemas.microsoft.com/office/drawing/2014/main" id="{2ED70883-B3B6-452D-9A6D-F462A1EA97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960" y="4980244"/>
            <a:ext cx="242592" cy="242592"/>
          </a:xfrm>
          <a:prstGeom prst="rect">
            <a:avLst/>
          </a:prstGeom>
        </p:spPr>
      </p:pic>
      <p:pic>
        <p:nvPicPr>
          <p:cNvPr id="50" name="グラフィックス 49">
            <a:extLst>
              <a:ext uri="{FF2B5EF4-FFF2-40B4-BE49-F238E27FC236}">
                <a16:creationId xmlns:a16="http://schemas.microsoft.com/office/drawing/2014/main" id="{FA9615F4-CF17-42B4-9271-40B009CDAA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6343" y="4980243"/>
            <a:ext cx="242592" cy="242592"/>
          </a:xfrm>
          <a:prstGeom prst="rect">
            <a:avLst/>
          </a:prstGeom>
        </p:spPr>
      </p:pic>
      <p:pic>
        <p:nvPicPr>
          <p:cNvPr id="51" name="グラフィックス 50">
            <a:extLst>
              <a:ext uri="{FF2B5EF4-FFF2-40B4-BE49-F238E27FC236}">
                <a16:creationId xmlns:a16="http://schemas.microsoft.com/office/drawing/2014/main" id="{55E3EB78-C782-4EFB-9D34-9BDB96BFC6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470" y="4970985"/>
            <a:ext cx="242592" cy="242592"/>
          </a:xfrm>
          <a:prstGeom prst="rect">
            <a:avLst/>
          </a:prstGeom>
        </p:spPr>
      </p:pic>
      <p:pic>
        <p:nvPicPr>
          <p:cNvPr id="52" name="グラフィックス 51">
            <a:extLst>
              <a:ext uri="{FF2B5EF4-FFF2-40B4-BE49-F238E27FC236}">
                <a16:creationId xmlns:a16="http://schemas.microsoft.com/office/drawing/2014/main" id="{E100EC6A-0F5B-44B2-9CDA-AFDCA145A8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5895" y="4970985"/>
            <a:ext cx="242592" cy="242592"/>
          </a:xfrm>
          <a:prstGeom prst="rect">
            <a:avLst/>
          </a:prstGeom>
        </p:spPr>
      </p:pic>
      <p:pic>
        <p:nvPicPr>
          <p:cNvPr id="53" name="グラフィックス 52">
            <a:extLst>
              <a:ext uri="{FF2B5EF4-FFF2-40B4-BE49-F238E27FC236}">
                <a16:creationId xmlns:a16="http://schemas.microsoft.com/office/drawing/2014/main" id="{AAF06BBC-3B48-48BA-ABB8-F213D81A3F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0208" y="3081889"/>
            <a:ext cx="214867" cy="214867"/>
          </a:xfrm>
          <a:prstGeom prst="rect">
            <a:avLst/>
          </a:prstGeom>
        </p:spPr>
      </p:pic>
      <p:pic>
        <p:nvPicPr>
          <p:cNvPr id="54" name="グラフィックス 53">
            <a:extLst>
              <a:ext uri="{FF2B5EF4-FFF2-40B4-BE49-F238E27FC236}">
                <a16:creationId xmlns:a16="http://schemas.microsoft.com/office/drawing/2014/main" id="{75AE85ED-188B-4E95-ABD8-4BCCC404C8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6447" y="3081734"/>
            <a:ext cx="242592" cy="242592"/>
          </a:xfrm>
          <a:prstGeom prst="rect">
            <a:avLst/>
          </a:prstGeom>
        </p:spPr>
      </p:pic>
      <p:pic>
        <p:nvPicPr>
          <p:cNvPr id="55" name="グラフィックス 54">
            <a:extLst>
              <a:ext uri="{FF2B5EF4-FFF2-40B4-BE49-F238E27FC236}">
                <a16:creationId xmlns:a16="http://schemas.microsoft.com/office/drawing/2014/main" id="{78D33683-587B-4932-9AEB-FEFDDE5421E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28442" y="3081735"/>
            <a:ext cx="214867" cy="214867"/>
          </a:xfrm>
          <a:prstGeom prst="rect">
            <a:avLst/>
          </a:prstGeom>
        </p:spPr>
      </p:pic>
      <p:pic>
        <p:nvPicPr>
          <p:cNvPr id="56" name="グラフィックス 55">
            <a:extLst>
              <a:ext uri="{FF2B5EF4-FFF2-40B4-BE49-F238E27FC236}">
                <a16:creationId xmlns:a16="http://schemas.microsoft.com/office/drawing/2014/main" id="{9794C64B-E7BD-4052-9306-1300F3315D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91291" y="3081735"/>
            <a:ext cx="214867" cy="214867"/>
          </a:xfrm>
          <a:prstGeom prst="rect">
            <a:avLst/>
          </a:prstGeom>
        </p:spPr>
      </p:pic>
      <p:pic>
        <p:nvPicPr>
          <p:cNvPr id="57" name="グラフィックス 56">
            <a:extLst>
              <a:ext uri="{FF2B5EF4-FFF2-40B4-BE49-F238E27FC236}">
                <a16:creationId xmlns:a16="http://schemas.microsoft.com/office/drawing/2014/main" id="{4CC8128B-4C87-40D4-AA37-DB7802089B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6447" y="4980167"/>
            <a:ext cx="242592" cy="242592"/>
          </a:xfrm>
          <a:prstGeom prst="rect">
            <a:avLst/>
          </a:prstGeom>
        </p:spPr>
      </p:pic>
      <p:pic>
        <p:nvPicPr>
          <p:cNvPr id="58" name="グラフィックス 57">
            <a:extLst>
              <a:ext uri="{FF2B5EF4-FFF2-40B4-BE49-F238E27FC236}">
                <a16:creationId xmlns:a16="http://schemas.microsoft.com/office/drawing/2014/main" id="{FE8E9D0B-A747-4EC7-A9E3-56F90E0146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47560" y="4980166"/>
            <a:ext cx="242592" cy="242592"/>
          </a:xfrm>
          <a:prstGeom prst="rect">
            <a:avLst/>
          </a:prstGeom>
        </p:spPr>
      </p:pic>
      <p:pic>
        <p:nvPicPr>
          <p:cNvPr id="59" name="グラフィックス 58">
            <a:extLst>
              <a:ext uri="{FF2B5EF4-FFF2-40B4-BE49-F238E27FC236}">
                <a16:creationId xmlns:a16="http://schemas.microsoft.com/office/drawing/2014/main" id="{34B3C320-A32F-4F42-86FD-C4BE6776A2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14577" y="4970908"/>
            <a:ext cx="242592" cy="242592"/>
          </a:xfrm>
          <a:prstGeom prst="rect">
            <a:avLst/>
          </a:prstGeom>
        </p:spPr>
      </p:pic>
      <p:pic>
        <p:nvPicPr>
          <p:cNvPr id="60" name="グラフィックス 59">
            <a:extLst>
              <a:ext uri="{FF2B5EF4-FFF2-40B4-BE49-F238E27FC236}">
                <a16:creationId xmlns:a16="http://schemas.microsoft.com/office/drawing/2014/main" id="{755A6EE7-58FD-4B13-8AAF-1D3159C504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77426" y="4970908"/>
            <a:ext cx="242592" cy="242592"/>
          </a:xfrm>
          <a:prstGeom prst="rect">
            <a:avLst/>
          </a:prstGeom>
        </p:spPr>
      </p:pic>
      <p:pic>
        <p:nvPicPr>
          <p:cNvPr id="61" name="グラフィックス 60">
            <a:extLst>
              <a:ext uri="{FF2B5EF4-FFF2-40B4-BE49-F238E27FC236}">
                <a16:creationId xmlns:a16="http://schemas.microsoft.com/office/drawing/2014/main" id="{75AFCC38-F327-4112-938E-25490CA3F7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47560" y="3068959"/>
            <a:ext cx="242592" cy="242592"/>
          </a:xfrm>
          <a:prstGeom prst="rect">
            <a:avLst/>
          </a:prstGeom>
        </p:spPr>
      </p:pic>
      <p:pic>
        <p:nvPicPr>
          <p:cNvPr id="62" name="図 61" descr="挿絵 が含まれている画像&#10;&#10;自動的に生成された説明">
            <a:extLst>
              <a:ext uri="{FF2B5EF4-FFF2-40B4-BE49-F238E27FC236}">
                <a16:creationId xmlns:a16="http://schemas.microsoft.com/office/drawing/2014/main" id="{E749C59B-481C-4BB6-97F0-56360428F4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99373" y="1585609"/>
            <a:ext cx="388537" cy="388537"/>
          </a:xfrm>
          <a:prstGeom prst="rect">
            <a:avLst/>
          </a:prstGeom>
        </p:spPr>
      </p:pic>
      <p:sp>
        <p:nvSpPr>
          <p:cNvPr id="63" name="正方形/長方形 62">
            <a:extLst>
              <a:ext uri="{FF2B5EF4-FFF2-40B4-BE49-F238E27FC236}">
                <a16:creationId xmlns:a16="http://schemas.microsoft.com/office/drawing/2014/main" id="{F9D3F93A-73B2-4005-AFD2-0AD5B2B2030D}"/>
              </a:ext>
            </a:extLst>
          </p:cNvPr>
          <p:cNvSpPr/>
          <p:nvPr/>
        </p:nvSpPr>
        <p:spPr>
          <a:xfrm>
            <a:off x="7800918" y="1135463"/>
            <a:ext cx="4144033" cy="54000"/>
          </a:xfrm>
          <a:prstGeom prst="rect">
            <a:avLst/>
          </a:prstGeom>
          <a:solidFill>
            <a:srgbClr val="ED6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正方形/長方形 63">
            <a:extLst>
              <a:ext uri="{FF2B5EF4-FFF2-40B4-BE49-F238E27FC236}">
                <a16:creationId xmlns:a16="http://schemas.microsoft.com/office/drawing/2014/main" id="{20835518-F4DC-48D3-BF99-4C5B5FF89D15}"/>
              </a:ext>
            </a:extLst>
          </p:cNvPr>
          <p:cNvSpPr/>
          <p:nvPr/>
        </p:nvSpPr>
        <p:spPr>
          <a:xfrm>
            <a:off x="4322064" y="2773122"/>
            <a:ext cx="3478839" cy="45719"/>
          </a:xfrm>
          <a:prstGeom prst="rect">
            <a:avLst/>
          </a:prstGeom>
          <a:solidFill>
            <a:srgbClr val="B21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5" name="正方形/長方形 64">
            <a:extLst>
              <a:ext uri="{FF2B5EF4-FFF2-40B4-BE49-F238E27FC236}">
                <a16:creationId xmlns:a16="http://schemas.microsoft.com/office/drawing/2014/main" id="{61D7CDAA-973F-4AA7-A894-AAC8D7A1BC17}"/>
              </a:ext>
            </a:extLst>
          </p:cNvPr>
          <p:cNvSpPr/>
          <p:nvPr/>
        </p:nvSpPr>
        <p:spPr>
          <a:xfrm>
            <a:off x="7800913" y="2773121"/>
            <a:ext cx="3205998" cy="45719"/>
          </a:xfrm>
          <a:prstGeom prst="rect">
            <a:avLst/>
          </a:prstGeom>
          <a:solidFill>
            <a:srgbClr val="ED6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6" name="正方形/長方形 65">
            <a:extLst>
              <a:ext uri="{FF2B5EF4-FFF2-40B4-BE49-F238E27FC236}">
                <a16:creationId xmlns:a16="http://schemas.microsoft.com/office/drawing/2014/main" id="{BC53FC6E-C95C-4E61-B7C7-FAFBBADA2270}"/>
              </a:ext>
            </a:extLst>
          </p:cNvPr>
          <p:cNvSpPr/>
          <p:nvPr/>
        </p:nvSpPr>
        <p:spPr>
          <a:xfrm>
            <a:off x="11006912" y="2772552"/>
            <a:ext cx="938040" cy="45719"/>
          </a:xfrm>
          <a:prstGeom prst="rect">
            <a:avLst/>
          </a:prstGeom>
          <a:solidFill>
            <a:srgbClr val="ED6C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7" name="グラフィックス 66">
            <a:extLst>
              <a:ext uri="{FF2B5EF4-FFF2-40B4-BE49-F238E27FC236}">
                <a16:creationId xmlns:a16="http://schemas.microsoft.com/office/drawing/2014/main" id="{1489F801-A742-4C60-8C84-BD255C54058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14758" y="1507112"/>
            <a:ext cx="999008" cy="730982"/>
          </a:xfrm>
          <a:prstGeom prst="rect">
            <a:avLst/>
          </a:prstGeom>
        </p:spPr>
      </p:pic>
      <p:pic>
        <p:nvPicPr>
          <p:cNvPr id="68" name="グラフィックス 67">
            <a:extLst>
              <a:ext uri="{FF2B5EF4-FFF2-40B4-BE49-F238E27FC236}">
                <a16:creationId xmlns:a16="http://schemas.microsoft.com/office/drawing/2014/main" id="{8D8C7C74-236C-4986-8D69-C67EE695342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41354" y="1596479"/>
            <a:ext cx="376945" cy="376945"/>
          </a:xfrm>
          <a:prstGeom prst="rect">
            <a:avLst/>
          </a:prstGeom>
        </p:spPr>
      </p:pic>
      <p:pic>
        <p:nvPicPr>
          <p:cNvPr id="69" name="グラフィックス 68">
            <a:extLst>
              <a:ext uri="{FF2B5EF4-FFF2-40B4-BE49-F238E27FC236}">
                <a16:creationId xmlns:a16="http://schemas.microsoft.com/office/drawing/2014/main" id="{6E4A7750-7063-4285-A07C-DD6DD8D90AE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69618" y="1528375"/>
            <a:ext cx="914013" cy="633912"/>
          </a:xfrm>
          <a:prstGeom prst="rect">
            <a:avLst/>
          </a:prstGeom>
        </p:spPr>
      </p:pic>
      <p:pic>
        <p:nvPicPr>
          <p:cNvPr id="70" name="グラフィックス 69">
            <a:extLst>
              <a:ext uri="{FF2B5EF4-FFF2-40B4-BE49-F238E27FC236}">
                <a16:creationId xmlns:a16="http://schemas.microsoft.com/office/drawing/2014/main" id="{C7A92A09-B2CA-4CD6-8110-05F3A3E4BD6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05970" y="1610596"/>
            <a:ext cx="331299" cy="331299"/>
          </a:xfrm>
          <a:prstGeom prst="rect">
            <a:avLst/>
          </a:prstGeom>
        </p:spPr>
      </p:pic>
      <p:sp>
        <p:nvSpPr>
          <p:cNvPr id="71" name="正方形/長方形 70">
            <a:extLst>
              <a:ext uri="{FF2B5EF4-FFF2-40B4-BE49-F238E27FC236}">
                <a16:creationId xmlns:a16="http://schemas.microsoft.com/office/drawing/2014/main" id="{66D20801-4C1D-4AB9-864D-9CF13D15B9C6}"/>
              </a:ext>
            </a:extLst>
          </p:cNvPr>
          <p:cNvSpPr/>
          <p:nvPr/>
        </p:nvSpPr>
        <p:spPr>
          <a:xfrm>
            <a:off x="1968077" y="1186552"/>
            <a:ext cx="1431803" cy="307777"/>
          </a:xfrm>
          <a:prstGeom prst="rect">
            <a:avLst/>
          </a:prstGeom>
        </p:spPr>
        <p:txBody>
          <a:bodyPr wrap="none">
            <a:spAutoFit/>
          </a:bodyPr>
          <a:lstStyle/>
          <a:p>
            <a:pPr algn="ctr"/>
            <a:r>
              <a:rPr lang="en-US" altLang="ja-JP" sz="1400" b="1" spc="100" dirty="0">
                <a:solidFill>
                  <a:srgbClr val="2567F3"/>
                </a:solidFill>
                <a:latin typeface="Century Gothic" panose="020B0502020202020204" pitchFamily="34" charset="0"/>
                <a:ea typeface="メイリオ" panose="020B0604030504040204" pitchFamily="50" charset="-128"/>
              </a:rPr>
              <a:t>Prezi Present</a:t>
            </a:r>
            <a:endParaRPr lang="ja-JP" altLang="en-US" sz="1400" b="1" spc="100" dirty="0">
              <a:solidFill>
                <a:srgbClr val="2567F3"/>
              </a:solidFill>
            </a:endParaRPr>
          </a:p>
        </p:txBody>
      </p:sp>
      <p:sp>
        <p:nvSpPr>
          <p:cNvPr id="72" name="正方形/長方形 71">
            <a:extLst>
              <a:ext uri="{FF2B5EF4-FFF2-40B4-BE49-F238E27FC236}">
                <a16:creationId xmlns:a16="http://schemas.microsoft.com/office/drawing/2014/main" id="{AD589D4B-ED49-4AE7-AE0A-BAD6A1F33F7E}"/>
              </a:ext>
            </a:extLst>
          </p:cNvPr>
          <p:cNvSpPr/>
          <p:nvPr/>
        </p:nvSpPr>
        <p:spPr>
          <a:xfrm>
            <a:off x="5419318" y="1191432"/>
            <a:ext cx="1284326" cy="307777"/>
          </a:xfrm>
          <a:prstGeom prst="rect">
            <a:avLst/>
          </a:prstGeom>
        </p:spPr>
        <p:txBody>
          <a:bodyPr wrap="none">
            <a:spAutoFit/>
          </a:bodyPr>
          <a:lstStyle/>
          <a:p>
            <a:pPr algn="ctr"/>
            <a:r>
              <a:rPr lang="en-US" altLang="ja-JP" sz="1400" b="1" spc="100" dirty="0">
                <a:solidFill>
                  <a:srgbClr val="B211C3"/>
                </a:solidFill>
                <a:latin typeface="Century Gothic" panose="020B0502020202020204" pitchFamily="34" charset="0"/>
                <a:ea typeface="メイリオ" panose="020B0604030504040204" pitchFamily="50" charset="-128"/>
              </a:rPr>
              <a:t>Prezi</a:t>
            </a:r>
            <a:r>
              <a:rPr lang="ja-JP" altLang="en-US" sz="1400" b="1" spc="100" dirty="0">
                <a:solidFill>
                  <a:srgbClr val="B211C3"/>
                </a:solidFill>
                <a:latin typeface="Century Gothic" panose="020B0502020202020204" pitchFamily="34" charset="0"/>
                <a:ea typeface="メイリオ" panose="020B0604030504040204" pitchFamily="50" charset="-128"/>
              </a:rPr>
              <a:t> </a:t>
            </a:r>
            <a:r>
              <a:rPr lang="en-US" altLang="ja-JP" sz="1400" b="1" spc="100" dirty="0">
                <a:solidFill>
                  <a:srgbClr val="B211C3"/>
                </a:solidFill>
                <a:latin typeface="Century Gothic" panose="020B0502020202020204" pitchFamily="34" charset="0"/>
                <a:ea typeface="メイリオ" panose="020B0604030504040204" pitchFamily="50" charset="-128"/>
              </a:rPr>
              <a:t>Video</a:t>
            </a:r>
            <a:endParaRPr lang="ja-JP" altLang="en-US" sz="1400" b="1" spc="100" dirty="0">
              <a:solidFill>
                <a:srgbClr val="B211C3"/>
              </a:solidFill>
            </a:endParaRPr>
          </a:p>
        </p:txBody>
      </p:sp>
      <p:sp>
        <p:nvSpPr>
          <p:cNvPr id="73" name="正方形/長方形 72">
            <a:extLst>
              <a:ext uri="{FF2B5EF4-FFF2-40B4-BE49-F238E27FC236}">
                <a16:creationId xmlns:a16="http://schemas.microsoft.com/office/drawing/2014/main" id="{4961A76C-C469-447F-B90C-41B814056811}"/>
              </a:ext>
            </a:extLst>
          </p:cNvPr>
          <p:cNvSpPr/>
          <p:nvPr/>
        </p:nvSpPr>
        <p:spPr>
          <a:xfrm>
            <a:off x="8966437" y="1188266"/>
            <a:ext cx="1284327" cy="307777"/>
          </a:xfrm>
          <a:prstGeom prst="rect">
            <a:avLst/>
          </a:prstGeom>
        </p:spPr>
        <p:txBody>
          <a:bodyPr wrap="none">
            <a:spAutoFit/>
          </a:bodyPr>
          <a:lstStyle/>
          <a:p>
            <a:pPr algn="ctr"/>
            <a:r>
              <a:rPr lang="en-US" altLang="ja-JP" sz="1400" b="1" spc="100" dirty="0">
                <a:solidFill>
                  <a:srgbClr val="ED6C47"/>
                </a:solidFill>
                <a:latin typeface="Century Gothic" panose="020B0502020202020204" pitchFamily="34" charset="0"/>
                <a:ea typeface="メイリオ" panose="020B0604030504040204" pitchFamily="50" charset="-128"/>
              </a:rPr>
              <a:t>PowerPoint</a:t>
            </a:r>
            <a:endParaRPr lang="ja-JP" altLang="en-US" sz="1400" b="1" spc="100" dirty="0">
              <a:solidFill>
                <a:srgbClr val="ED6C47"/>
              </a:solidFill>
            </a:endParaRPr>
          </a:p>
        </p:txBody>
      </p:sp>
      <p:sp>
        <p:nvSpPr>
          <p:cNvPr id="74" name="テキスト ボックス 73">
            <a:extLst>
              <a:ext uri="{FF2B5EF4-FFF2-40B4-BE49-F238E27FC236}">
                <a16:creationId xmlns:a16="http://schemas.microsoft.com/office/drawing/2014/main" id="{4ECCF17E-9A85-4B9E-A4F8-F7A1085EE749}"/>
              </a:ext>
            </a:extLst>
          </p:cNvPr>
          <p:cNvSpPr txBox="1"/>
          <p:nvPr/>
        </p:nvSpPr>
        <p:spPr>
          <a:xfrm>
            <a:off x="8637247" y="524582"/>
            <a:ext cx="2422458" cy="307777"/>
          </a:xfrm>
          <a:prstGeom prst="rect">
            <a:avLst/>
          </a:prstGeom>
          <a:noFill/>
        </p:spPr>
        <p:txBody>
          <a:bodyPr wrap="none" rtlCol="0">
            <a:spAutoFit/>
          </a:bodyPr>
          <a:lstStyle/>
          <a:p>
            <a:pPr algn="ctr"/>
            <a:r>
              <a:rPr lang="ja-JP" altLang="en-US" sz="1400" b="1" spc="200" dirty="0">
                <a:solidFill>
                  <a:srgbClr val="152235"/>
                </a:solidFill>
                <a:latin typeface="Century Gothic" panose="020B0502020202020204" pitchFamily="34" charset="0"/>
                <a:ea typeface="メイリオ" panose="020B0604030504040204" pitchFamily="50" charset="-128"/>
              </a:rPr>
              <a:t>参考比較：</a:t>
            </a:r>
            <a:r>
              <a:rPr lang="en-US" altLang="ja-JP" sz="1400" b="1" spc="200" dirty="0">
                <a:solidFill>
                  <a:srgbClr val="152235"/>
                </a:solidFill>
                <a:latin typeface="Century Gothic" panose="020B0502020202020204" pitchFamily="34" charset="0"/>
                <a:ea typeface="メイリオ" panose="020B0604030504040204" pitchFamily="50" charset="-128"/>
              </a:rPr>
              <a:t>PowerPoint</a:t>
            </a:r>
            <a:endParaRPr lang="ja-JP" altLang="en-US" sz="1400" b="1" spc="200" dirty="0">
              <a:solidFill>
                <a:srgbClr val="152235"/>
              </a:solidFill>
              <a:latin typeface="Century Gothic" panose="020B0502020202020204" pitchFamily="34" charset="0"/>
              <a:ea typeface="メイリオ" panose="020B0604030504040204" pitchFamily="50" charset="-128"/>
            </a:endParaRPr>
          </a:p>
        </p:txBody>
      </p:sp>
      <p:sp>
        <p:nvSpPr>
          <p:cNvPr id="75" name="正方形/長方形 74">
            <a:extLst>
              <a:ext uri="{FF2B5EF4-FFF2-40B4-BE49-F238E27FC236}">
                <a16:creationId xmlns:a16="http://schemas.microsoft.com/office/drawing/2014/main" id="{CB0768AF-8D81-4C76-9C21-5348EAC87D2F}"/>
              </a:ext>
            </a:extLst>
          </p:cNvPr>
          <p:cNvSpPr/>
          <p:nvPr/>
        </p:nvSpPr>
        <p:spPr>
          <a:xfrm>
            <a:off x="280982" y="6060147"/>
            <a:ext cx="748923" cy="246221"/>
          </a:xfrm>
          <a:prstGeom prst="rect">
            <a:avLst/>
          </a:prstGeom>
        </p:spPr>
        <p:txBody>
          <a:bodyPr wrap="none">
            <a:spAutoFit/>
          </a:bodyPr>
          <a:lstStyle/>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納品形式</a:t>
            </a:r>
            <a:endParaRPr lang="ja-JP" altLang="en-US" sz="1000" spc="100" dirty="0">
              <a:solidFill>
                <a:schemeClr val="tx1">
                  <a:lumMod val="85000"/>
                  <a:lumOff val="15000"/>
                </a:schemeClr>
              </a:solidFill>
            </a:endParaRPr>
          </a:p>
        </p:txBody>
      </p:sp>
      <p:pic>
        <p:nvPicPr>
          <p:cNvPr id="76" name="グラフィックス 75">
            <a:extLst>
              <a:ext uri="{FF2B5EF4-FFF2-40B4-BE49-F238E27FC236}">
                <a16:creationId xmlns:a16="http://schemas.microsoft.com/office/drawing/2014/main" id="{41853247-6D37-4262-9D92-19DE4E7A459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746504" y="5940421"/>
            <a:ext cx="400050" cy="400050"/>
          </a:xfrm>
          <a:prstGeom prst="rect">
            <a:avLst/>
          </a:prstGeom>
        </p:spPr>
      </p:pic>
      <p:pic>
        <p:nvPicPr>
          <p:cNvPr id="77" name="グラフィックス 76">
            <a:extLst>
              <a:ext uri="{FF2B5EF4-FFF2-40B4-BE49-F238E27FC236}">
                <a16:creationId xmlns:a16="http://schemas.microsoft.com/office/drawing/2014/main" id="{5FD24DCF-7BF0-41BD-A08A-4B30497DCB0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400407" y="5968996"/>
            <a:ext cx="409575" cy="342900"/>
          </a:xfrm>
          <a:prstGeom prst="rect">
            <a:avLst/>
          </a:prstGeom>
        </p:spPr>
      </p:pic>
      <p:pic>
        <p:nvPicPr>
          <p:cNvPr id="78" name="グラフィックス 77">
            <a:extLst>
              <a:ext uri="{FF2B5EF4-FFF2-40B4-BE49-F238E27FC236}">
                <a16:creationId xmlns:a16="http://schemas.microsoft.com/office/drawing/2014/main" id="{31D4B4DE-9EDA-4E83-8990-92CEBF5B623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400241" y="5940421"/>
            <a:ext cx="400050" cy="400050"/>
          </a:xfrm>
          <a:prstGeom prst="rect">
            <a:avLst/>
          </a:prstGeom>
        </p:spPr>
      </p:pic>
      <p:sp>
        <p:nvSpPr>
          <p:cNvPr id="79" name="正方形/長方形 78">
            <a:extLst>
              <a:ext uri="{FF2B5EF4-FFF2-40B4-BE49-F238E27FC236}">
                <a16:creationId xmlns:a16="http://schemas.microsoft.com/office/drawing/2014/main" id="{CD585D3A-CACB-447F-9402-D9685641A682}"/>
              </a:ext>
            </a:extLst>
          </p:cNvPr>
          <p:cNvSpPr/>
          <p:nvPr/>
        </p:nvSpPr>
        <p:spPr>
          <a:xfrm>
            <a:off x="1834183" y="5811585"/>
            <a:ext cx="2159566" cy="677108"/>
          </a:xfrm>
          <a:prstGeom prst="rect">
            <a:avLst/>
          </a:prstGeom>
        </p:spPr>
        <p:txBody>
          <a:bodyPr wrap="none">
            <a:spAutoFit/>
          </a:bodyPr>
          <a:lstStyle/>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オンラインで権限シェアで納品</a:t>
            </a:r>
            <a:endParaRPr lang="en-US" altLang="ja-JP" sz="8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100" dirty="0">
                <a:solidFill>
                  <a:schemeClr val="tx1">
                    <a:lumMod val="85000"/>
                    <a:lumOff val="15000"/>
                  </a:schemeClr>
                </a:solidFill>
                <a:latin typeface="Century Gothic" panose="020B0502020202020204" pitchFamily="34" charset="0"/>
                <a:ea typeface="メイリオ" panose="020B0604030504040204" pitchFamily="50" charset="-128"/>
              </a:rPr>
              <a:t>（ファイルという概念がありません）</a:t>
            </a:r>
            <a:endParaRPr lang="en-US" altLang="ja-JP" sz="8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ブラウザ上で確認・</a:t>
            </a:r>
            <a:endParaRPr lang="en-US" altLang="ja-JP" sz="10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ブラウザ上でプレゼン</a:t>
            </a:r>
            <a:endParaRPr lang="ja-JP" altLang="en-US" sz="1000" spc="100" dirty="0">
              <a:solidFill>
                <a:schemeClr val="tx1">
                  <a:lumMod val="85000"/>
                  <a:lumOff val="15000"/>
                </a:schemeClr>
              </a:solidFill>
            </a:endParaRPr>
          </a:p>
        </p:txBody>
      </p:sp>
      <p:sp>
        <p:nvSpPr>
          <p:cNvPr id="80" name="正方形/長方形 79">
            <a:extLst>
              <a:ext uri="{FF2B5EF4-FFF2-40B4-BE49-F238E27FC236}">
                <a16:creationId xmlns:a16="http://schemas.microsoft.com/office/drawing/2014/main" id="{B2888193-CC5C-4E74-8C5A-A67E4E9AC593}"/>
              </a:ext>
            </a:extLst>
          </p:cNvPr>
          <p:cNvSpPr/>
          <p:nvPr/>
        </p:nvSpPr>
        <p:spPr>
          <a:xfrm>
            <a:off x="5221743" y="5811585"/>
            <a:ext cx="2159566" cy="677108"/>
          </a:xfrm>
          <a:prstGeom prst="rect">
            <a:avLst/>
          </a:prstGeom>
        </p:spPr>
        <p:txBody>
          <a:bodyPr wrap="none">
            <a:spAutoFit/>
          </a:bodyPr>
          <a:lstStyle/>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オンラインで権限シェアで納品</a:t>
            </a:r>
            <a:endParaRPr lang="en-US" altLang="ja-JP" sz="8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800" spc="100" dirty="0">
                <a:solidFill>
                  <a:schemeClr val="tx1">
                    <a:lumMod val="85000"/>
                    <a:lumOff val="15000"/>
                  </a:schemeClr>
                </a:solidFill>
                <a:latin typeface="Century Gothic" panose="020B0502020202020204" pitchFamily="34" charset="0"/>
                <a:ea typeface="メイリオ" panose="020B0604030504040204" pitchFamily="50" charset="-128"/>
              </a:rPr>
              <a:t>（ファイルという概念がありません）</a:t>
            </a:r>
            <a:endParaRPr lang="en-US" altLang="ja-JP" sz="8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ブラウザ上で確認・</a:t>
            </a:r>
            <a:endParaRPr lang="en-US" altLang="ja-JP" sz="10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専用の無料アプリでプレゼン</a:t>
            </a:r>
            <a:endParaRPr lang="ja-JP" altLang="en-US" sz="1000" spc="100" dirty="0">
              <a:solidFill>
                <a:schemeClr val="tx1">
                  <a:lumMod val="85000"/>
                  <a:lumOff val="15000"/>
                </a:schemeClr>
              </a:solidFill>
            </a:endParaRPr>
          </a:p>
        </p:txBody>
      </p:sp>
      <p:sp>
        <p:nvSpPr>
          <p:cNvPr id="81" name="正方形/長方形 80">
            <a:extLst>
              <a:ext uri="{FF2B5EF4-FFF2-40B4-BE49-F238E27FC236}">
                <a16:creationId xmlns:a16="http://schemas.microsoft.com/office/drawing/2014/main" id="{2F595B70-65FE-490B-8D9E-65AB8AE31EEE}"/>
              </a:ext>
            </a:extLst>
          </p:cNvPr>
          <p:cNvSpPr/>
          <p:nvPr/>
        </p:nvSpPr>
        <p:spPr>
          <a:xfrm>
            <a:off x="9003436" y="5875593"/>
            <a:ext cx="1503938" cy="553998"/>
          </a:xfrm>
          <a:prstGeom prst="rect">
            <a:avLst/>
          </a:prstGeom>
        </p:spPr>
        <p:txBody>
          <a:bodyPr wrap="none">
            <a:spAutoFit/>
          </a:bodyPr>
          <a:lstStyle/>
          <a:p>
            <a:pPr algn="ctr"/>
            <a:r>
              <a:rPr lang="en-US" altLang="ja-JP" sz="1000" spc="100" dirty="0">
                <a:solidFill>
                  <a:schemeClr val="tx1">
                    <a:lumMod val="85000"/>
                    <a:lumOff val="15000"/>
                  </a:schemeClr>
                </a:solidFill>
                <a:latin typeface="Century Gothic" panose="020B0502020202020204" pitchFamily="34" charset="0"/>
                <a:ea typeface="メイリオ" panose="020B0604030504040204" pitchFamily="50" charset="-128"/>
              </a:rPr>
              <a:t>pptx</a:t>
            </a: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ファイルで納品</a:t>
            </a:r>
            <a:endParaRPr lang="en-US" altLang="ja-JP" sz="10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アプリで確認</a:t>
            </a:r>
            <a:endParaRPr lang="en-US" altLang="ja-JP" sz="1000" spc="100" dirty="0">
              <a:solidFill>
                <a:schemeClr val="tx1">
                  <a:lumMod val="85000"/>
                  <a:lumOff val="15000"/>
                </a:schemeClr>
              </a:solidFill>
              <a:latin typeface="Century Gothic" panose="020B0502020202020204" pitchFamily="34" charset="0"/>
              <a:ea typeface="メイリオ" panose="020B0604030504040204" pitchFamily="50" charset="-128"/>
            </a:endParaRPr>
          </a:p>
          <a:p>
            <a:pPr algn="ctr"/>
            <a:r>
              <a:rPr lang="ja-JP" altLang="en-US" sz="1000" spc="100" dirty="0">
                <a:solidFill>
                  <a:schemeClr val="tx1">
                    <a:lumMod val="85000"/>
                    <a:lumOff val="15000"/>
                  </a:schemeClr>
                </a:solidFill>
                <a:latin typeface="Century Gothic" panose="020B0502020202020204" pitchFamily="34" charset="0"/>
                <a:ea typeface="メイリオ" panose="020B0604030504040204" pitchFamily="50" charset="-128"/>
              </a:rPr>
              <a:t>アプリでプレゼン</a:t>
            </a:r>
            <a:endParaRPr lang="en-US" altLang="ja-JP" sz="1000" spc="100" dirty="0">
              <a:solidFill>
                <a:schemeClr val="tx1">
                  <a:lumMod val="85000"/>
                  <a:lumOff val="15000"/>
                </a:schemeClr>
              </a:solidFill>
              <a:latin typeface="Century Gothic" panose="020B0502020202020204" pitchFamily="34" charset="0"/>
              <a:ea typeface="メイリオ" panose="020B0604030504040204" pitchFamily="50" charset="-128"/>
            </a:endParaRPr>
          </a:p>
        </p:txBody>
      </p:sp>
      <p:sp>
        <p:nvSpPr>
          <p:cNvPr id="82" name="正方形/長方形 81">
            <a:extLst>
              <a:ext uri="{FF2B5EF4-FFF2-40B4-BE49-F238E27FC236}">
                <a16:creationId xmlns:a16="http://schemas.microsoft.com/office/drawing/2014/main" id="{BD974515-C33B-48D0-86E7-096FA6B222A8}"/>
              </a:ext>
            </a:extLst>
          </p:cNvPr>
          <p:cNvSpPr/>
          <p:nvPr/>
        </p:nvSpPr>
        <p:spPr>
          <a:xfrm>
            <a:off x="1036745" y="2773120"/>
            <a:ext cx="3285318" cy="45719"/>
          </a:xfrm>
          <a:prstGeom prst="rect">
            <a:avLst/>
          </a:prstGeom>
          <a:solidFill>
            <a:srgbClr val="1E5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正方形/長方形 82">
            <a:extLst>
              <a:ext uri="{FF2B5EF4-FFF2-40B4-BE49-F238E27FC236}">
                <a16:creationId xmlns:a16="http://schemas.microsoft.com/office/drawing/2014/main" id="{DB7EC622-061C-4273-84F0-0DBE42F69CB2}"/>
              </a:ext>
            </a:extLst>
          </p:cNvPr>
          <p:cNvSpPr/>
          <p:nvPr/>
        </p:nvSpPr>
        <p:spPr>
          <a:xfrm>
            <a:off x="247042" y="2772549"/>
            <a:ext cx="788064" cy="45719"/>
          </a:xfrm>
          <a:prstGeom prst="rect">
            <a:avLst/>
          </a:prstGeom>
          <a:solidFill>
            <a:srgbClr val="1E55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4" name="正方形/長方形 83">
            <a:extLst>
              <a:ext uri="{FF2B5EF4-FFF2-40B4-BE49-F238E27FC236}">
                <a16:creationId xmlns:a16="http://schemas.microsoft.com/office/drawing/2014/main" id="{8F35D78B-643E-4F1A-82C3-8A658A39C76F}"/>
              </a:ext>
            </a:extLst>
          </p:cNvPr>
          <p:cNvSpPr/>
          <p:nvPr/>
        </p:nvSpPr>
        <p:spPr>
          <a:xfrm>
            <a:off x="247042" y="1135463"/>
            <a:ext cx="7553859" cy="52803"/>
          </a:xfrm>
          <a:prstGeom prst="rect">
            <a:avLst/>
          </a:prstGeom>
          <a:solidFill>
            <a:srgbClr val="15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1" name="テキスト ボックス 90">
            <a:extLst>
              <a:ext uri="{FF2B5EF4-FFF2-40B4-BE49-F238E27FC236}">
                <a16:creationId xmlns:a16="http://schemas.microsoft.com/office/drawing/2014/main" id="{F42902E0-F5FB-43EC-84BE-AF055954A7D0}"/>
              </a:ext>
            </a:extLst>
          </p:cNvPr>
          <p:cNvSpPr txBox="1"/>
          <p:nvPr/>
        </p:nvSpPr>
        <p:spPr>
          <a:xfrm>
            <a:off x="606439" y="817971"/>
            <a:ext cx="6963993" cy="261610"/>
          </a:xfrm>
          <a:prstGeom prst="rect">
            <a:avLst/>
          </a:prstGeom>
          <a:noFill/>
        </p:spPr>
        <p:txBody>
          <a:bodyPr wrap="square" rtlCol="0">
            <a:spAutoFit/>
          </a:bodyPr>
          <a:lstStyle/>
          <a:p>
            <a:pPr algn="ctr"/>
            <a:r>
              <a:rPr lang="ja-JP" altLang="en-US" sz="1100" b="1" spc="200" dirty="0">
                <a:solidFill>
                  <a:srgbClr val="152235"/>
                </a:solidFill>
                <a:latin typeface="Century Gothic" panose="020B0502020202020204" pitchFamily="34" charset="0"/>
                <a:ea typeface="メイリオ" panose="020B0604030504040204" pitchFamily="50" charset="-128"/>
              </a:rPr>
              <a:t>（製作業者側がプロアカウントを持っている場合）</a:t>
            </a:r>
          </a:p>
        </p:txBody>
      </p:sp>
      <p:sp>
        <p:nvSpPr>
          <p:cNvPr id="92" name="テキスト ボックス 91">
            <a:extLst>
              <a:ext uri="{FF2B5EF4-FFF2-40B4-BE49-F238E27FC236}">
                <a16:creationId xmlns:a16="http://schemas.microsoft.com/office/drawing/2014/main" id="{754266DC-E60E-45E7-B22A-99CA8187A333}"/>
              </a:ext>
            </a:extLst>
          </p:cNvPr>
          <p:cNvSpPr txBox="1"/>
          <p:nvPr/>
        </p:nvSpPr>
        <p:spPr>
          <a:xfrm>
            <a:off x="7721527" y="817971"/>
            <a:ext cx="4391082" cy="261610"/>
          </a:xfrm>
          <a:prstGeom prst="rect">
            <a:avLst/>
          </a:prstGeom>
          <a:noFill/>
        </p:spPr>
        <p:txBody>
          <a:bodyPr wrap="square" rtlCol="0">
            <a:spAutoFit/>
          </a:bodyPr>
          <a:lstStyle/>
          <a:p>
            <a:pPr algn="ctr"/>
            <a:r>
              <a:rPr lang="ja-JP" altLang="en-US" sz="1100" b="1" spc="200" dirty="0">
                <a:solidFill>
                  <a:srgbClr val="152235"/>
                </a:solidFill>
                <a:latin typeface="Century Gothic" panose="020B0502020202020204" pitchFamily="34" charset="0"/>
                <a:ea typeface="メイリオ" panose="020B0604030504040204" pitchFamily="50" charset="-128"/>
              </a:rPr>
              <a:t>（製作業者側が</a:t>
            </a:r>
            <a:r>
              <a:rPr lang="en-US" altLang="ja-JP" sz="1100" b="1" spc="200" dirty="0">
                <a:solidFill>
                  <a:srgbClr val="152235"/>
                </a:solidFill>
                <a:latin typeface="Century Gothic" panose="020B0502020202020204" pitchFamily="34" charset="0"/>
                <a:ea typeface="メイリオ" panose="020B0604030504040204" pitchFamily="50" charset="-128"/>
              </a:rPr>
              <a:t>Office</a:t>
            </a:r>
            <a:r>
              <a:rPr lang="ja-JP" altLang="en-US" sz="1100" b="1" spc="200" dirty="0">
                <a:solidFill>
                  <a:srgbClr val="152235"/>
                </a:solidFill>
                <a:latin typeface="Century Gothic" panose="020B0502020202020204" pitchFamily="34" charset="0"/>
                <a:ea typeface="メイリオ" panose="020B0604030504040204" pitchFamily="50" charset="-128"/>
              </a:rPr>
              <a:t>ライセンスを持っている場合）</a:t>
            </a:r>
          </a:p>
        </p:txBody>
      </p:sp>
    </p:spTree>
    <p:extLst>
      <p:ext uri="{BB962C8B-B14F-4D97-AF65-F5344CB8AC3E}">
        <p14:creationId xmlns:p14="http://schemas.microsoft.com/office/powerpoint/2010/main" val="73904374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A6A6"/>
        </a:solidFill>
        <a:effectLst/>
      </p:bgPr>
    </p:bg>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EA4FA7A4-3496-4F54-9DDA-F70050A2C1EE}"/>
              </a:ext>
            </a:extLst>
          </p:cNvPr>
          <p:cNvSpPr/>
          <p:nvPr/>
        </p:nvSpPr>
        <p:spPr>
          <a:xfrm>
            <a:off x="847617" y="270266"/>
            <a:ext cx="1667444"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How to choose Prezi</a:t>
            </a:r>
            <a:r>
              <a:rPr kumimoji="1" lang="ja-JP" altLang="en-US" sz="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 </a:t>
            </a:r>
            <a:r>
              <a:rPr kumimoji="1" lang="en-US" altLang="ja-JP" sz="8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License ?</a:t>
            </a:r>
            <a:endPar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53E81CA6-4A9F-4D88-A8EB-D8926734ECCA}"/>
              </a:ext>
            </a:extLst>
          </p:cNvPr>
          <p:cNvSpPr/>
          <p:nvPr/>
        </p:nvSpPr>
        <p:spPr>
          <a:xfrm>
            <a:off x="360193" y="338978"/>
            <a:ext cx="73632" cy="7363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楕円 24">
            <a:extLst>
              <a:ext uri="{FF2B5EF4-FFF2-40B4-BE49-F238E27FC236}">
                <a16:creationId xmlns:a16="http://schemas.microsoft.com/office/drawing/2014/main" id="{1A540FE0-CD0E-4982-AA1F-4045298D4D63}"/>
              </a:ext>
            </a:extLst>
          </p:cNvPr>
          <p:cNvSpPr/>
          <p:nvPr/>
        </p:nvSpPr>
        <p:spPr>
          <a:xfrm>
            <a:off x="502478" y="338978"/>
            <a:ext cx="73632" cy="73632"/>
          </a:xfrm>
          <a:prstGeom prst="ellipse">
            <a:avLst/>
          </a:prstGeom>
          <a:solidFill>
            <a:srgbClr val="1EA6A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FAD899BE-4853-4EE6-B3F1-717C4178D71E}"/>
              </a:ext>
            </a:extLst>
          </p:cNvPr>
          <p:cNvSpPr/>
          <p:nvPr/>
        </p:nvSpPr>
        <p:spPr>
          <a:xfrm>
            <a:off x="644763"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7A8FF74A-5614-4EB3-8120-E71200839D38}"/>
              </a:ext>
            </a:extLst>
          </p:cNvPr>
          <p:cNvSpPr/>
          <p:nvPr/>
        </p:nvSpPr>
        <p:spPr>
          <a:xfrm>
            <a:off x="787048"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66E5DB76-2290-4C66-B877-0DECBD88E822}"/>
              </a:ext>
            </a:extLst>
          </p:cNvPr>
          <p:cNvSpPr/>
          <p:nvPr/>
        </p:nvSpPr>
        <p:spPr>
          <a:xfrm>
            <a:off x="9114957" y="1447956"/>
            <a:ext cx="2625019" cy="2625019"/>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843CD94D-7675-4960-8017-EA59E085CF64}"/>
              </a:ext>
            </a:extLst>
          </p:cNvPr>
          <p:cNvSpPr/>
          <p:nvPr/>
        </p:nvSpPr>
        <p:spPr>
          <a:xfrm>
            <a:off x="592897" y="2425009"/>
            <a:ext cx="318388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Prezi</a:t>
            </a:r>
            <a:r>
              <a:rPr kumimoji="1" lang="ja-JP" altLang="en-US" sz="36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 </a:t>
            </a:r>
            <a:r>
              <a:rPr kumimoji="1" lang="en-US" altLang="ja-JP" sz="36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License</a:t>
            </a:r>
            <a:endParaRPr kumimoji="1" lang="ja-JP" altLang="en-US" sz="2400" b="0" i="0" u="none" strike="noStrike" kern="1200" cap="none" spc="10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98E832A1-3A77-4681-8768-8CDB87AE8C6F}"/>
              </a:ext>
            </a:extLst>
          </p:cNvPr>
          <p:cNvSpPr/>
          <p:nvPr/>
        </p:nvSpPr>
        <p:spPr>
          <a:xfrm>
            <a:off x="4607186" y="1995251"/>
            <a:ext cx="1459160" cy="1459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E81516E2-7B62-41D8-B66F-60E8323084B5}"/>
              </a:ext>
            </a:extLst>
          </p:cNvPr>
          <p:cNvSpPr txBox="1"/>
          <p:nvPr/>
        </p:nvSpPr>
        <p:spPr>
          <a:xfrm>
            <a:off x="4599085" y="2542665"/>
            <a:ext cx="145916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1" lang="en-US" altLang="ja-JP" sz="20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LICENCE</a:t>
            </a:r>
            <a:endParaRPr kumimoji="1" lang="ja-JP" altLang="en-US" sz="20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endParaRPr>
          </a:p>
        </p:txBody>
      </p:sp>
      <p:sp>
        <p:nvSpPr>
          <p:cNvPr id="13" name="楕円 12">
            <a:extLst>
              <a:ext uri="{FF2B5EF4-FFF2-40B4-BE49-F238E27FC236}">
                <a16:creationId xmlns:a16="http://schemas.microsoft.com/office/drawing/2014/main" id="{FE5B58F3-CC50-40CB-AE22-E8B421A56365}"/>
              </a:ext>
            </a:extLst>
          </p:cNvPr>
          <p:cNvSpPr/>
          <p:nvPr/>
        </p:nvSpPr>
        <p:spPr>
          <a:xfrm>
            <a:off x="6437843" y="1995251"/>
            <a:ext cx="1459160" cy="1459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B8A8C923-958A-4DF5-942E-AFE0A249B73F}"/>
              </a:ext>
            </a:extLst>
          </p:cNvPr>
          <p:cNvSpPr/>
          <p:nvPr/>
        </p:nvSpPr>
        <p:spPr>
          <a:xfrm>
            <a:off x="718395" y="4530126"/>
            <a:ext cx="8396562" cy="1310743"/>
          </a:xfrm>
          <a:prstGeom prst="rect">
            <a:avLst/>
          </a:prstGeom>
        </p:spPr>
        <p:txBody>
          <a:bodyPr wrap="square">
            <a:spAutoFit/>
          </a:bodyPr>
          <a:lstStyle/>
          <a:p>
            <a:pPr marL="0" marR="0" lvl="0" indent="0" algn="l" defTabSz="914400" rtl="0" eaLnBrk="1" fontAlgn="auto" latinLnBrk="0" hangingPunct="1">
              <a:lnSpc>
                <a:spcPct val="170000"/>
              </a:lnSpc>
              <a:spcBef>
                <a:spcPts val="1500"/>
              </a:spcBef>
              <a:spcAft>
                <a:spcPts val="0"/>
              </a:spcAft>
              <a:buClrTx/>
              <a:buSzTx/>
              <a:buFontTx/>
              <a:buNone/>
              <a:tabLst/>
              <a:defRPr/>
            </a:pPr>
            <a:r>
              <a:rPr kumimoji="1" lang="en-US" altLang="ja-JP"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Prezi</a:t>
            </a:r>
            <a:r>
              <a:rPr kumimoji="1" lang="ja-JP" altLang="en-US"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のライセンス、公式サイトではちょっと見づらい。。</a:t>
            </a:r>
            <a:endParaRPr kumimoji="1" lang="en-US" altLang="ja-JP"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a:p>
            <a:pPr marL="0" marR="0" lvl="0" indent="0" algn="l" defTabSz="914400" rtl="0" eaLnBrk="1" fontAlgn="auto" latinLnBrk="0" hangingPunct="1">
              <a:lnSpc>
                <a:spcPct val="170000"/>
              </a:lnSpc>
              <a:spcBef>
                <a:spcPts val="1500"/>
              </a:spcBef>
              <a:spcAft>
                <a:spcPts val="0"/>
              </a:spcAft>
              <a:buClrTx/>
              <a:buSzTx/>
              <a:buFontTx/>
              <a:buNone/>
              <a:tabLst/>
              <a:defRPr/>
            </a:pPr>
            <a:r>
              <a:rPr kumimoji="1" lang="ja-JP" altLang="en-US"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いろいろ種類があって違いがわかりにくかったり、無料で使えるアカウントを取るボタンが隠されていたり。</a:t>
            </a:r>
            <a:endParaRPr kumimoji="1" lang="en-US" altLang="ja-JP"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a:p>
            <a:pPr marL="0" marR="0" lvl="0" indent="0" algn="l" defTabSz="914400" rtl="0" eaLnBrk="1" fontAlgn="auto" latinLnBrk="0" hangingPunct="1">
              <a:lnSpc>
                <a:spcPct val="170000"/>
              </a:lnSpc>
              <a:spcBef>
                <a:spcPts val="1500"/>
              </a:spcBef>
              <a:spcAft>
                <a:spcPts val="0"/>
              </a:spcAft>
              <a:buClrTx/>
              <a:buSzTx/>
              <a:buFontTx/>
              <a:buNone/>
              <a:tabLst/>
              <a:defRPr/>
            </a:pPr>
            <a:r>
              <a:rPr kumimoji="1" lang="ja-JP" altLang="en-US"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ここでは</a:t>
            </a:r>
            <a:r>
              <a:rPr kumimoji="1" lang="en-US" altLang="ja-JP"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Prezi</a:t>
            </a:r>
            <a:r>
              <a:rPr kumimoji="1" lang="ja-JP" altLang="en-US" sz="1100" b="0" i="0" u="none" strike="noStrike" kern="1200" cap="none" spc="2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を始めるためのライセンスの取り方を解説します。</a:t>
            </a:r>
          </a:p>
        </p:txBody>
      </p:sp>
      <p:sp>
        <p:nvSpPr>
          <p:cNvPr id="29" name="正方形/長方形 28">
            <a:extLst>
              <a:ext uri="{FF2B5EF4-FFF2-40B4-BE49-F238E27FC236}">
                <a16:creationId xmlns:a16="http://schemas.microsoft.com/office/drawing/2014/main" id="{095878E4-B17F-4B0B-AC2F-2945BDA76C01}"/>
              </a:ext>
            </a:extLst>
          </p:cNvPr>
          <p:cNvSpPr/>
          <p:nvPr/>
        </p:nvSpPr>
        <p:spPr>
          <a:xfrm>
            <a:off x="3593387" y="2206468"/>
            <a:ext cx="671979"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a:t>
            </a:r>
            <a:endParaRPr kumimoji="1" lang="ja-JP" altLang="en-US" sz="4800" b="0" i="0" u="none" strike="noStrike" kern="1200" cap="none" spc="10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21B78610-C3BF-4A2D-A7DA-61F5A1808C93}"/>
              </a:ext>
            </a:extLst>
          </p:cNvPr>
          <p:cNvSpPr/>
          <p:nvPr/>
        </p:nvSpPr>
        <p:spPr>
          <a:xfrm>
            <a:off x="592897" y="2023196"/>
            <a:ext cx="294022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How to choose</a:t>
            </a:r>
            <a:endParaRPr kumimoji="1" lang="ja-JP" altLang="en-US" sz="1800" b="0" i="0" u="none" strike="noStrike" kern="1200" cap="none" spc="10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グラフィックス 8">
            <a:extLst>
              <a:ext uri="{FF2B5EF4-FFF2-40B4-BE49-F238E27FC236}">
                <a16:creationId xmlns:a16="http://schemas.microsoft.com/office/drawing/2014/main" id="{14E96C1C-ED21-470E-965F-4F47D3BA22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5196" y="2376174"/>
            <a:ext cx="744684" cy="670216"/>
          </a:xfrm>
          <a:prstGeom prst="rect">
            <a:avLst/>
          </a:prstGeom>
        </p:spPr>
      </p:pic>
      <p:pic>
        <p:nvPicPr>
          <p:cNvPr id="16" name="図 15" descr="パソコンの画面&#10;&#10;自動的に生成された説明">
            <a:extLst>
              <a:ext uri="{FF2B5EF4-FFF2-40B4-BE49-F238E27FC236}">
                <a16:creationId xmlns:a16="http://schemas.microsoft.com/office/drawing/2014/main" id="{ABA2DE6F-D9FE-4E96-8E55-B4C1A9636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423" y="1987828"/>
            <a:ext cx="4402617" cy="2323757"/>
          </a:xfrm>
          <a:prstGeom prst="rect">
            <a:avLst/>
          </a:prstGeom>
        </p:spPr>
      </p:pic>
    </p:spTree>
    <p:extLst>
      <p:ext uri="{BB962C8B-B14F-4D97-AF65-F5344CB8AC3E}">
        <p14:creationId xmlns:p14="http://schemas.microsoft.com/office/powerpoint/2010/main" val="235836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A6A6"/>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4B7AD49-F966-447B-8DA2-0C7D2909FEF9}"/>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D7DE6613-F6B4-4175-9877-10C12455F7BC}"/>
              </a:ext>
            </a:extLst>
          </p:cNvPr>
          <p:cNvSpPr/>
          <p:nvPr/>
        </p:nvSpPr>
        <p:spPr>
          <a:xfrm>
            <a:off x="360193"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ED920E44-DD78-4CAE-A492-6D67C7C30BEF}"/>
              </a:ext>
            </a:extLst>
          </p:cNvPr>
          <p:cNvSpPr/>
          <p:nvPr/>
        </p:nvSpPr>
        <p:spPr>
          <a:xfrm>
            <a:off x="502478"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B13ACF84-C8AE-46B6-BA9C-A35988F0020E}"/>
              </a:ext>
            </a:extLst>
          </p:cNvPr>
          <p:cNvSpPr/>
          <p:nvPr/>
        </p:nvSpPr>
        <p:spPr>
          <a:xfrm>
            <a:off x="644763"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32C1DA79-1EF0-4AA4-9034-0FD7FCA3BB92}"/>
              </a:ext>
            </a:extLst>
          </p:cNvPr>
          <p:cNvSpPr/>
          <p:nvPr/>
        </p:nvSpPr>
        <p:spPr>
          <a:xfrm>
            <a:off x="787048" y="338978"/>
            <a:ext cx="73632" cy="73632"/>
          </a:xfrm>
          <a:prstGeom prst="ellipse">
            <a:avLst/>
          </a:prstGeom>
          <a:no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BE1C3BBE-1B5E-4A72-89A3-245E2EC07DF5}"/>
              </a:ext>
            </a:extLst>
          </p:cNvPr>
          <p:cNvSpPr/>
          <p:nvPr/>
        </p:nvSpPr>
        <p:spPr>
          <a:xfrm>
            <a:off x="847617" y="270266"/>
            <a:ext cx="1667444"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How to choose Prezi</a:t>
            </a:r>
            <a:r>
              <a:rPr kumimoji="1" lang="ja-JP" altLang="en-US"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 </a:t>
            </a:r>
            <a:r>
              <a:rPr kumimoji="1" lang="en-US" altLang="ja-JP"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License ?</a:t>
            </a:r>
            <a:endParaRPr kumimoji="1" lang="ja-JP" altLang="en-US" sz="800" b="0" i="0" u="none" strike="noStrike" kern="1200" cap="none" spc="0" normalizeH="0" baseline="0" noProof="0" dirty="0">
              <a:ln>
                <a:noFill/>
              </a:ln>
              <a:solidFill>
                <a:srgbClr val="1EA6A6"/>
              </a:solidFill>
              <a:effectLst/>
              <a:uLnTx/>
              <a:uFillTx/>
              <a:latin typeface="游ゴシック" panose="020F0502020204030204"/>
              <a:ea typeface="游ゴシック" panose="020B0400000000000000" pitchFamily="50" charset="-128"/>
              <a:cs typeface="+mn-cs"/>
            </a:endParaRPr>
          </a:p>
        </p:txBody>
      </p:sp>
      <p:grpSp>
        <p:nvGrpSpPr>
          <p:cNvPr id="19" name="グループ化 18">
            <a:extLst>
              <a:ext uri="{FF2B5EF4-FFF2-40B4-BE49-F238E27FC236}">
                <a16:creationId xmlns:a16="http://schemas.microsoft.com/office/drawing/2014/main" id="{36031922-C5BE-4857-A373-7D5EF3AEF8FF}"/>
              </a:ext>
            </a:extLst>
          </p:cNvPr>
          <p:cNvGrpSpPr/>
          <p:nvPr/>
        </p:nvGrpSpPr>
        <p:grpSpPr>
          <a:xfrm>
            <a:off x="2731442" y="369642"/>
            <a:ext cx="6756530" cy="846864"/>
            <a:chOff x="1914088" y="369642"/>
            <a:chExt cx="6756530" cy="846864"/>
          </a:xfrm>
        </p:grpSpPr>
        <p:sp>
          <p:nvSpPr>
            <p:cNvPr id="20" name="正方形/長方形 19">
              <a:extLst>
                <a:ext uri="{FF2B5EF4-FFF2-40B4-BE49-F238E27FC236}">
                  <a16:creationId xmlns:a16="http://schemas.microsoft.com/office/drawing/2014/main" id="{547FF627-A105-4198-B3A7-C185A965663F}"/>
                </a:ext>
              </a:extLst>
            </p:cNvPr>
            <p:cNvSpPr/>
            <p:nvPr/>
          </p:nvSpPr>
          <p:spPr>
            <a:xfrm>
              <a:off x="2601583" y="483781"/>
              <a:ext cx="606903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a:t>
              </a:r>
              <a:r>
                <a:rPr kumimoji="1" lang="ja-JP" altLang="en-US"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a:t>
              </a:r>
              <a:r>
                <a:rPr kumimoji="1" lang="ja-JP" altLang="en-US" sz="28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アカウント</a:t>
              </a:r>
              <a:r>
                <a:rPr kumimoji="1" lang="ja-JP" altLang="en-US"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で</a:t>
              </a:r>
              <a:r>
                <a:rPr kumimoji="1" lang="ja-JP" altLang="en-US" sz="28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できること</a:t>
              </a:r>
            </a:p>
          </p:txBody>
        </p:sp>
        <p:sp>
          <p:nvSpPr>
            <p:cNvPr id="21" name="楕円 20">
              <a:extLst>
                <a:ext uri="{FF2B5EF4-FFF2-40B4-BE49-F238E27FC236}">
                  <a16:creationId xmlns:a16="http://schemas.microsoft.com/office/drawing/2014/main" id="{3D79E586-5CDA-42CE-B1C7-F6A3296DCC9B}"/>
                </a:ext>
              </a:extLst>
            </p:cNvPr>
            <p:cNvSpPr/>
            <p:nvPr/>
          </p:nvSpPr>
          <p:spPr>
            <a:xfrm>
              <a:off x="1914088" y="369642"/>
              <a:ext cx="846864" cy="846864"/>
            </a:xfrm>
            <a:prstGeom prst="ellipse">
              <a:avLst/>
            </a:prstGeom>
            <a:solidFill>
              <a:srgbClr val="1E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D99DAB72-498D-4541-9BE9-4971C2CE6EB5}"/>
                </a:ext>
              </a:extLst>
            </p:cNvPr>
            <p:cNvSpPr txBox="1"/>
            <p:nvPr/>
          </p:nvSpPr>
          <p:spPr>
            <a:xfrm>
              <a:off x="1915612" y="486506"/>
              <a:ext cx="8468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1</a:t>
              </a:r>
              <a:endParaRPr kumimoji="1" lang="ja-JP" altLang="en-US" sz="32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p:txBody>
        </p:sp>
      </p:grpSp>
      <p:sp>
        <p:nvSpPr>
          <p:cNvPr id="23" name="正方形/長方形 22">
            <a:extLst>
              <a:ext uri="{FF2B5EF4-FFF2-40B4-BE49-F238E27FC236}">
                <a16:creationId xmlns:a16="http://schemas.microsoft.com/office/drawing/2014/main" id="{60285301-E9DA-45C6-9FC5-601EE3F4F4CF}"/>
              </a:ext>
            </a:extLst>
          </p:cNvPr>
          <p:cNvSpPr/>
          <p:nvPr/>
        </p:nvSpPr>
        <p:spPr>
          <a:xfrm>
            <a:off x="339505" y="1349002"/>
            <a:ext cx="1174929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a:t>
            </a:r>
            <a:r>
              <a:rPr kumimoji="1" lang="ja-JP" altLang="en-US"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のアカウントを持っていると、ひとつのライセンスで</a:t>
            </a:r>
            <a:r>
              <a:rPr kumimoji="1" lang="en-US" altLang="ja-JP"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 Present</a:t>
            </a:r>
            <a:r>
              <a:rPr kumimoji="1" lang="ja-JP" altLang="en-US"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と</a:t>
            </a:r>
            <a:r>
              <a:rPr kumimoji="1" lang="en-US" altLang="ja-JP"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 Video</a:t>
            </a:r>
            <a:r>
              <a:rPr kumimoji="1" lang="ja-JP" altLang="en-US"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の両方が使えます。</a:t>
            </a:r>
          </a:p>
        </p:txBody>
      </p:sp>
      <p:sp>
        <p:nvSpPr>
          <p:cNvPr id="24" name="正方形/長方形 23">
            <a:extLst>
              <a:ext uri="{FF2B5EF4-FFF2-40B4-BE49-F238E27FC236}">
                <a16:creationId xmlns:a16="http://schemas.microsoft.com/office/drawing/2014/main" id="{6A877BFD-34AD-458C-B7F8-F85B3C918C22}"/>
              </a:ext>
            </a:extLst>
          </p:cNvPr>
          <p:cNvSpPr/>
          <p:nvPr/>
        </p:nvSpPr>
        <p:spPr>
          <a:xfrm>
            <a:off x="6243010" y="3318553"/>
            <a:ext cx="5506285" cy="3147561"/>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4746B48E-819B-46DA-AC58-E2BCB429DA38}"/>
              </a:ext>
            </a:extLst>
          </p:cNvPr>
          <p:cNvSpPr/>
          <p:nvPr/>
        </p:nvSpPr>
        <p:spPr>
          <a:xfrm>
            <a:off x="442707" y="3318553"/>
            <a:ext cx="5506285" cy="3147561"/>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96436D80-34E3-494E-95B1-328655760EAE}"/>
              </a:ext>
            </a:extLst>
          </p:cNvPr>
          <p:cNvGrpSpPr/>
          <p:nvPr/>
        </p:nvGrpSpPr>
        <p:grpSpPr>
          <a:xfrm>
            <a:off x="2437835" y="3539825"/>
            <a:ext cx="1206790" cy="883018"/>
            <a:chOff x="2443007" y="4846842"/>
            <a:chExt cx="999008" cy="730982"/>
          </a:xfrm>
        </p:grpSpPr>
        <p:pic>
          <p:nvPicPr>
            <p:cNvPr id="27" name="グラフィックス 26">
              <a:extLst>
                <a:ext uri="{FF2B5EF4-FFF2-40B4-BE49-F238E27FC236}">
                  <a16:creationId xmlns:a16="http://schemas.microsoft.com/office/drawing/2014/main" id="{B77AA0FF-D67E-403D-8661-B94F0B3CE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3007" y="4846842"/>
              <a:ext cx="999008" cy="730982"/>
            </a:xfrm>
            <a:prstGeom prst="rect">
              <a:avLst/>
            </a:prstGeom>
          </p:spPr>
        </p:pic>
        <p:pic>
          <p:nvPicPr>
            <p:cNvPr id="28" name="グラフィックス 27">
              <a:extLst>
                <a:ext uri="{FF2B5EF4-FFF2-40B4-BE49-F238E27FC236}">
                  <a16:creationId xmlns:a16="http://schemas.microsoft.com/office/drawing/2014/main" id="{B78237FE-9341-4237-AB35-12B85360AC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9601" y="4936207"/>
              <a:ext cx="376945" cy="376945"/>
            </a:xfrm>
            <a:prstGeom prst="rect">
              <a:avLst/>
            </a:prstGeom>
          </p:spPr>
        </p:pic>
      </p:grpSp>
      <p:grpSp>
        <p:nvGrpSpPr>
          <p:cNvPr id="29" name="グループ化 28">
            <a:extLst>
              <a:ext uri="{FF2B5EF4-FFF2-40B4-BE49-F238E27FC236}">
                <a16:creationId xmlns:a16="http://schemas.microsoft.com/office/drawing/2014/main" id="{6446C3C5-B36A-4FFB-B264-E20591D7FDB2}"/>
              </a:ext>
            </a:extLst>
          </p:cNvPr>
          <p:cNvGrpSpPr/>
          <p:nvPr/>
        </p:nvGrpSpPr>
        <p:grpSpPr>
          <a:xfrm>
            <a:off x="8620345" y="3590147"/>
            <a:ext cx="1033050" cy="716470"/>
            <a:chOff x="1643662" y="5192619"/>
            <a:chExt cx="914013" cy="633912"/>
          </a:xfrm>
        </p:grpSpPr>
        <p:pic>
          <p:nvPicPr>
            <p:cNvPr id="30" name="グラフィックス 29">
              <a:extLst>
                <a:ext uri="{FF2B5EF4-FFF2-40B4-BE49-F238E27FC236}">
                  <a16:creationId xmlns:a16="http://schemas.microsoft.com/office/drawing/2014/main" id="{B94355DD-0767-42DB-B89F-CE602BAFB7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3662" y="5192619"/>
              <a:ext cx="914013" cy="633912"/>
            </a:xfrm>
            <a:prstGeom prst="rect">
              <a:avLst/>
            </a:prstGeom>
          </p:spPr>
        </p:pic>
        <p:pic>
          <p:nvPicPr>
            <p:cNvPr id="31" name="グラフィックス 30">
              <a:extLst>
                <a:ext uri="{FF2B5EF4-FFF2-40B4-BE49-F238E27FC236}">
                  <a16:creationId xmlns:a16="http://schemas.microsoft.com/office/drawing/2014/main" id="{F7AC4DE1-49F9-420E-B24D-889D012782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0014" y="5274838"/>
              <a:ext cx="331299" cy="331299"/>
            </a:xfrm>
            <a:prstGeom prst="rect">
              <a:avLst/>
            </a:prstGeom>
          </p:spPr>
        </p:pic>
      </p:grpSp>
      <p:sp>
        <p:nvSpPr>
          <p:cNvPr id="32" name="正方形/長方形 31">
            <a:extLst>
              <a:ext uri="{FF2B5EF4-FFF2-40B4-BE49-F238E27FC236}">
                <a16:creationId xmlns:a16="http://schemas.microsoft.com/office/drawing/2014/main" id="{A32FBACC-3C78-47D4-B003-6B453FE48C25}"/>
              </a:ext>
            </a:extLst>
          </p:cNvPr>
          <p:cNvSpPr/>
          <p:nvPr/>
        </p:nvSpPr>
        <p:spPr>
          <a:xfrm>
            <a:off x="2248881" y="4370976"/>
            <a:ext cx="1730269" cy="292388"/>
          </a:xfrm>
          <a:prstGeom prst="rect">
            <a:avLst/>
          </a:prstGeom>
        </p:spPr>
        <p:txBody>
          <a:bodyPr wrap="square">
            <a:spAutoFit/>
          </a:bodyPr>
          <a:lstStyle/>
          <a:p>
            <a:pPr marL="0" marR="0" lvl="0" indent="0" algn="ctr" defTabSz="914400" rtl="0" eaLnBrk="1" fontAlgn="auto" latinLnBrk="0" hangingPunct="1">
              <a:lnSpc>
                <a:spcPct val="100000"/>
              </a:lnSpc>
              <a:spcBef>
                <a:spcPts val="1500"/>
              </a:spcBef>
              <a:spcAft>
                <a:spcPts val="0"/>
              </a:spcAft>
              <a:buClrTx/>
              <a:buSzTx/>
              <a:buFontTx/>
              <a:buNone/>
              <a:tabLst/>
              <a:defRPr/>
            </a:pPr>
            <a:r>
              <a:rPr kumimoji="1" lang="en-US" altLang="ja-JP" sz="1300" b="1" i="0" u="none" strike="noStrike" kern="1200" cap="none" spc="100" normalizeH="0" baseline="0" noProof="0" dirty="0">
                <a:ln>
                  <a:noFill/>
                </a:ln>
                <a:solidFill>
                  <a:srgbClr val="2567F3"/>
                </a:solidFill>
                <a:effectLst/>
                <a:uLnTx/>
                <a:uFillTx/>
                <a:latin typeface="Century Gothic" panose="020B0502020202020204" pitchFamily="34" charset="0"/>
                <a:ea typeface="メイリオ" panose="020B0604030504040204" pitchFamily="50" charset="-128"/>
                <a:cs typeface="+mn-cs"/>
              </a:rPr>
              <a:t>Prezi Present</a:t>
            </a:r>
          </a:p>
        </p:txBody>
      </p:sp>
      <p:sp>
        <p:nvSpPr>
          <p:cNvPr id="33" name="正方形/長方形 32">
            <a:extLst>
              <a:ext uri="{FF2B5EF4-FFF2-40B4-BE49-F238E27FC236}">
                <a16:creationId xmlns:a16="http://schemas.microsoft.com/office/drawing/2014/main" id="{59B9F9B5-1841-4AE7-8EAA-DFCF9B16028E}"/>
              </a:ext>
            </a:extLst>
          </p:cNvPr>
          <p:cNvSpPr/>
          <p:nvPr/>
        </p:nvSpPr>
        <p:spPr>
          <a:xfrm>
            <a:off x="7893271" y="4370976"/>
            <a:ext cx="2576211" cy="292388"/>
          </a:xfrm>
          <a:prstGeom prst="rect">
            <a:avLst/>
          </a:prstGeom>
        </p:spPr>
        <p:txBody>
          <a:bodyPr wrap="square">
            <a:spAutoFit/>
          </a:bodyPr>
          <a:lstStyle/>
          <a:p>
            <a:pPr marL="0" marR="0" lvl="0" indent="0" algn="ctr" defTabSz="914400" rtl="0" eaLnBrk="1" fontAlgn="auto" latinLnBrk="0" hangingPunct="1">
              <a:lnSpc>
                <a:spcPct val="100000"/>
              </a:lnSpc>
              <a:spcBef>
                <a:spcPts val="1500"/>
              </a:spcBef>
              <a:spcAft>
                <a:spcPts val="0"/>
              </a:spcAft>
              <a:buClrTx/>
              <a:buSzTx/>
              <a:buFontTx/>
              <a:buNone/>
              <a:tabLst/>
              <a:defRPr/>
            </a:pPr>
            <a:r>
              <a:rPr kumimoji="1" lang="en-US" altLang="ja-JP" sz="1300" b="1" i="0" u="none" strike="noStrike" kern="1200" cap="none" spc="100" normalizeH="0" baseline="0" noProof="0" dirty="0">
                <a:ln>
                  <a:noFill/>
                </a:ln>
                <a:solidFill>
                  <a:srgbClr val="B211C3"/>
                </a:solidFill>
                <a:effectLst/>
                <a:uLnTx/>
                <a:uFillTx/>
                <a:latin typeface="Century Gothic" panose="020B0502020202020204" pitchFamily="34" charset="0"/>
                <a:ea typeface="メイリオ" panose="020B0604030504040204" pitchFamily="50" charset="-128"/>
                <a:cs typeface="+mn-cs"/>
              </a:rPr>
              <a:t>Prezi</a:t>
            </a:r>
            <a:r>
              <a:rPr kumimoji="1" lang="ja-JP" altLang="en-US" sz="1300" b="1" i="0" u="none" strike="noStrike" kern="1200" cap="none" spc="100" normalizeH="0" baseline="0" noProof="0" dirty="0">
                <a:ln>
                  <a:noFill/>
                </a:ln>
                <a:solidFill>
                  <a:srgbClr val="B211C3"/>
                </a:solidFill>
                <a:effectLst/>
                <a:uLnTx/>
                <a:uFillTx/>
                <a:latin typeface="Century Gothic" panose="020B0502020202020204" pitchFamily="34" charset="0"/>
                <a:ea typeface="メイリオ" panose="020B0604030504040204" pitchFamily="50" charset="-128"/>
                <a:cs typeface="+mn-cs"/>
              </a:rPr>
              <a:t> </a:t>
            </a:r>
            <a:r>
              <a:rPr kumimoji="1" lang="en-US" altLang="ja-JP" sz="1300" b="1" i="0" u="none" strike="noStrike" kern="1200" cap="none" spc="100" normalizeH="0" baseline="0" noProof="0" dirty="0">
                <a:ln>
                  <a:noFill/>
                </a:ln>
                <a:solidFill>
                  <a:srgbClr val="B211C3"/>
                </a:solidFill>
                <a:effectLst/>
                <a:uLnTx/>
                <a:uFillTx/>
                <a:latin typeface="Century Gothic" panose="020B0502020202020204" pitchFamily="34" charset="0"/>
                <a:ea typeface="メイリオ" panose="020B0604030504040204" pitchFamily="50" charset="-128"/>
                <a:cs typeface="+mn-cs"/>
              </a:rPr>
              <a:t>Video</a:t>
            </a:r>
          </a:p>
        </p:txBody>
      </p:sp>
      <p:sp>
        <p:nvSpPr>
          <p:cNvPr id="34" name="テキスト ボックス 33">
            <a:extLst>
              <a:ext uri="{FF2B5EF4-FFF2-40B4-BE49-F238E27FC236}">
                <a16:creationId xmlns:a16="http://schemas.microsoft.com/office/drawing/2014/main" id="{A2F55E59-B1CB-4E59-9F4B-4483118C423D}"/>
              </a:ext>
            </a:extLst>
          </p:cNvPr>
          <p:cNvSpPr txBox="1"/>
          <p:nvPr/>
        </p:nvSpPr>
        <p:spPr>
          <a:xfrm>
            <a:off x="3418937" y="6177953"/>
            <a:ext cx="208101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hlinkClick r:id="rId10">
                  <a:extLst>
                    <a:ext uri="{A12FA001-AC4F-418D-AE19-62706E023703}">
                      <ahyp:hlinkClr xmlns:ahyp="http://schemas.microsoft.com/office/drawing/2018/hyperlinkcolor" val="tx"/>
                    </a:ext>
                  </a:extLst>
                </a:hlinkClick>
              </a:rPr>
              <a:t>https://prezi.com/business/customers/</a:t>
            </a:r>
            <a:endParaRPr kumimoji="1" lang="ja-JP" altLang="en-US" sz="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endParaRPr>
          </a:p>
        </p:txBody>
      </p:sp>
      <p:sp>
        <p:nvSpPr>
          <p:cNvPr id="35" name="テキスト ボックス 34">
            <a:extLst>
              <a:ext uri="{FF2B5EF4-FFF2-40B4-BE49-F238E27FC236}">
                <a16:creationId xmlns:a16="http://schemas.microsoft.com/office/drawing/2014/main" id="{952BD67C-F5F7-4131-8098-D6B435496FBB}"/>
              </a:ext>
            </a:extLst>
          </p:cNvPr>
          <p:cNvSpPr txBox="1"/>
          <p:nvPr/>
        </p:nvSpPr>
        <p:spPr>
          <a:xfrm>
            <a:off x="3429003" y="4868654"/>
            <a:ext cx="2403958" cy="957955"/>
          </a:xfrm>
          <a:prstGeom prst="rect">
            <a:avLst/>
          </a:prstGeom>
        </p:spPr>
        <p:txBody>
          <a:bodyPr wrap="square" rtlCol="0">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1" lang="ja-JP" altLang="en-US"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いわゆる従来型のデータをスクリーンに投影してプレゼンを行うスタイルです。</a:t>
            </a:r>
            <a:br>
              <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br>
            <a:r>
              <a:rPr kumimoji="1" lang="ja-JP" altLang="en-US"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タブレットやタッチスクリーンに表示して選択型のプレゼンを行うこともできます。</a:t>
            </a:r>
            <a:endPar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endParaRPr>
          </a:p>
        </p:txBody>
      </p:sp>
      <p:sp>
        <p:nvSpPr>
          <p:cNvPr id="36" name="テキスト ボックス 35">
            <a:extLst>
              <a:ext uri="{FF2B5EF4-FFF2-40B4-BE49-F238E27FC236}">
                <a16:creationId xmlns:a16="http://schemas.microsoft.com/office/drawing/2014/main" id="{F8C45CBB-FD42-4DEE-BEDC-4BDDDC55DA3A}"/>
              </a:ext>
            </a:extLst>
          </p:cNvPr>
          <p:cNvSpPr txBox="1"/>
          <p:nvPr/>
        </p:nvSpPr>
        <p:spPr>
          <a:xfrm>
            <a:off x="9200397" y="4842625"/>
            <a:ext cx="2403958" cy="957955"/>
          </a:xfrm>
          <a:prstGeom prst="rect">
            <a:avLst/>
          </a:prstGeom>
          <a:noFill/>
        </p:spPr>
        <p:txBody>
          <a:bodyPr wrap="square" rtlCol="0">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Zoom</a:t>
            </a:r>
            <a:r>
              <a:rPr kumimoji="1" lang="ja-JP" altLang="en-US"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a:t>
            </a:r>
            <a:r>
              <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Teams</a:t>
            </a:r>
            <a:r>
              <a:rPr kumimoji="1" lang="ja-JP" altLang="en-US"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a:t>
            </a:r>
            <a:r>
              <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WebEx</a:t>
            </a:r>
            <a:r>
              <a:rPr kumimoji="1" lang="ja-JP" altLang="en-US"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などの</a:t>
            </a:r>
            <a:r>
              <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Web</a:t>
            </a:r>
            <a:r>
              <a:rPr kumimoji="1" lang="ja-JP" altLang="en-US"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ミーティングアプリを介して、プレゼンターとコンテンツをひとつの画面に合成したバーチャルプレゼンのスタイルです。</a:t>
            </a:r>
            <a:endParaRPr kumimoji="1" lang="en-US" altLang="ja-JP" sz="900" b="0" i="0" u="none" strike="noStrike" kern="1200" cap="none" spc="2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endParaRPr>
          </a:p>
        </p:txBody>
      </p:sp>
      <p:grpSp>
        <p:nvGrpSpPr>
          <p:cNvPr id="37" name="グループ化 36">
            <a:extLst>
              <a:ext uri="{FF2B5EF4-FFF2-40B4-BE49-F238E27FC236}">
                <a16:creationId xmlns:a16="http://schemas.microsoft.com/office/drawing/2014/main" id="{399FA03E-3C46-4902-8339-98F7B8626FB1}"/>
              </a:ext>
            </a:extLst>
          </p:cNvPr>
          <p:cNvGrpSpPr/>
          <p:nvPr/>
        </p:nvGrpSpPr>
        <p:grpSpPr>
          <a:xfrm>
            <a:off x="3114016" y="2614097"/>
            <a:ext cx="5975690" cy="550476"/>
            <a:chOff x="3108961" y="2110140"/>
            <a:chExt cx="5975690" cy="815889"/>
          </a:xfrm>
        </p:grpSpPr>
        <p:sp>
          <p:nvSpPr>
            <p:cNvPr id="38" name="フリーフォーム: 図形 37">
              <a:extLst>
                <a:ext uri="{FF2B5EF4-FFF2-40B4-BE49-F238E27FC236}">
                  <a16:creationId xmlns:a16="http://schemas.microsoft.com/office/drawing/2014/main" id="{E3923309-DBFD-401E-B7A0-ADE8B01E8BC2}"/>
                </a:ext>
              </a:extLst>
            </p:cNvPr>
            <p:cNvSpPr/>
            <p:nvPr/>
          </p:nvSpPr>
          <p:spPr>
            <a:xfrm>
              <a:off x="3108961" y="2530698"/>
              <a:ext cx="5975690" cy="395331"/>
            </a:xfrm>
            <a:custGeom>
              <a:avLst/>
              <a:gdLst>
                <a:gd name="connsiteX0" fmla="*/ 0 w 6140918"/>
                <a:gd name="connsiteY0" fmla="*/ 192505 h 192505"/>
                <a:gd name="connsiteX1" fmla="*/ 0 w 6140918"/>
                <a:gd name="connsiteY1" fmla="*/ 0 h 192505"/>
                <a:gd name="connsiteX2" fmla="*/ 6140918 w 6140918"/>
                <a:gd name="connsiteY2" fmla="*/ 0 h 192505"/>
                <a:gd name="connsiteX3" fmla="*/ 6140918 w 6140918"/>
                <a:gd name="connsiteY3" fmla="*/ 192505 h 192505"/>
              </a:gdLst>
              <a:ahLst/>
              <a:cxnLst>
                <a:cxn ang="0">
                  <a:pos x="connsiteX0" y="connsiteY0"/>
                </a:cxn>
                <a:cxn ang="0">
                  <a:pos x="connsiteX1" y="connsiteY1"/>
                </a:cxn>
                <a:cxn ang="0">
                  <a:pos x="connsiteX2" y="connsiteY2"/>
                </a:cxn>
                <a:cxn ang="0">
                  <a:pos x="connsiteX3" y="connsiteY3"/>
                </a:cxn>
              </a:cxnLst>
              <a:rect l="l" t="t" r="r" b="b"/>
              <a:pathLst>
                <a:path w="6140918" h="192505">
                  <a:moveTo>
                    <a:pt x="0" y="192505"/>
                  </a:moveTo>
                  <a:lnTo>
                    <a:pt x="0" y="0"/>
                  </a:lnTo>
                  <a:lnTo>
                    <a:pt x="6140918" y="0"/>
                  </a:lnTo>
                  <a:lnTo>
                    <a:pt x="6140918" y="192505"/>
                  </a:lnTo>
                </a:path>
              </a:pathLst>
            </a:custGeom>
            <a:no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39" name="直線コネクタ 38">
              <a:extLst>
                <a:ext uri="{FF2B5EF4-FFF2-40B4-BE49-F238E27FC236}">
                  <a16:creationId xmlns:a16="http://schemas.microsoft.com/office/drawing/2014/main" id="{DACD743B-D489-47E3-A43E-CDCF49667256}"/>
                </a:ext>
              </a:extLst>
            </p:cNvPr>
            <p:cNvCxnSpPr>
              <a:cxnSpLocks/>
            </p:cNvCxnSpPr>
            <p:nvPr/>
          </p:nvCxnSpPr>
          <p:spPr>
            <a:xfrm flipV="1">
              <a:off x="6096806" y="2110140"/>
              <a:ext cx="0" cy="420559"/>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40" name="図 39" descr="屋外, 記号, バス, 乗る が含まれている画像&#10;&#10;自動的に生成された説明">
            <a:extLst>
              <a:ext uri="{FF2B5EF4-FFF2-40B4-BE49-F238E27FC236}">
                <a16:creationId xmlns:a16="http://schemas.microsoft.com/office/drawing/2014/main" id="{3C770CED-F54E-4977-BA0B-55F5B51CAC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24134" r="9948" b="9949"/>
          <a:stretch/>
        </p:blipFill>
        <p:spPr>
          <a:xfrm>
            <a:off x="605790" y="4940355"/>
            <a:ext cx="1650096" cy="1117546"/>
          </a:xfrm>
          <a:prstGeom prst="rect">
            <a:avLst/>
          </a:prstGeom>
          <a:effectLst>
            <a:outerShdw blurRad="63500" dist="63500" dir="2700000" algn="tl" rotWithShape="0">
              <a:prstClr val="black">
                <a:alpha val="15000"/>
              </a:prstClr>
            </a:outerShdw>
          </a:effectLst>
        </p:spPr>
      </p:pic>
      <p:pic>
        <p:nvPicPr>
          <p:cNvPr id="41" name="図 40" descr="屋内, ノートパソコン, テーブル, 座る が含まれている画像&#10;&#10;自動的に生成された説明">
            <a:extLst>
              <a:ext uri="{FF2B5EF4-FFF2-40B4-BE49-F238E27FC236}">
                <a16:creationId xmlns:a16="http://schemas.microsoft.com/office/drawing/2014/main" id="{DB8BCF43-D6BB-45C3-B596-312C5B23D6E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11562" t="29545" r="5869" b="5183"/>
          <a:stretch/>
        </p:blipFill>
        <p:spPr>
          <a:xfrm>
            <a:off x="6432538" y="4937385"/>
            <a:ext cx="2627934" cy="1384930"/>
          </a:xfrm>
          <a:prstGeom prst="rect">
            <a:avLst/>
          </a:prstGeom>
          <a:effectLst>
            <a:outerShdw blurRad="63500" dist="63500" dir="2700000" algn="tl" rotWithShape="0">
              <a:prstClr val="black">
                <a:alpha val="15000"/>
              </a:prstClr>
            </a:outerShdw>
          </a:effectLst>
        </p:spPr>
      </p:pic>
      <p:sp>
        <p:nvSpPr>
          <p:cNvPr id="42" name="テキスト ボックス 41">
            <a:extLst>
              <a:ext uri="{FF2B5EF4-FFF2-40B4-BE49-F238E27FC236}">
                <a16:creationId xmlns:a16="http://schemas.microsoft.com/office/drawing/2014/main" id="{5F6E54B5-10BB-40A3-9F74-B0EA2AC4FCCF}"/>
              </a:ext>
            </a:extLst>
          </p:cNvPr>
          <p:cNvSpPr txBox="1"/>
          <p:nvPr/>
        </p:nvSpPr>
        <p:spPr>
          <a:xfrm>
            <a:off x="9206795" y="6177953"/>
            <a:ext cx="154561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hlinkClick r:id="rId15">
                  <a:extLst>
                    <a:ext uri="{A12FA001-AC4F-418D-AE19-62706E023703}">
                      <ahyp:hlinkClr xmlns:ahyp="http://schemas.microsoft.com/office/drawing/2018/hyperlinkcolor" val="tx"/>
                    </a:ext>
                  </a:extLst>
                </a:hlinkClick>
              </a:rPr>
              <a:t>https://prezi.com/ja/video/</a:t>
            </a:r>
            <a:endParaRPr kumimoji="1" lang="ja-JP" altLang="en-US" sz="8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endParaRPr>
          </a:p>
        </p:txBody>
      </p:sp>
      <p:sp>
        <p:nvSpPr>
          <p:cNvPr id="43" name="楕円 42">
            <a:extLst>
              <a:ext uri="{FF2B5EF4-FFF2-40B4-BE49-F238E27FC236}">
                <a16:creationId xmlns:a16="http://schemas.microsoft.com/office/drawing/2014/main" id="{7F2070E5-295C-41B4-93A7-27867880C067}"/>
              </a:ext>
            </a:extLst>
          </p:cNvPr>
          <p:cNvSpPr/>
          <p:nvPr/>
        </p:nvSpPr>
        <p:spPr>
          <a:xfrm>
            <a:off x="339505" y="2593045"/>
            <a:ext cx="1483999" cy="1483999"/>
          </a:xfrm>
          <a:prstGeom prst="ellipse">
            <a:avLst/>
          </a:prstGeom>
          <a:solidFill>
            <a:srgbClr val="296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A8A3DBBC-6F66-4B4A-8D68-7571BC086221}"/>
              </a:ext>
            </a:extLst>
          </p:cNvPr>
          <p:cNvSpPr txBox="1"/>
          <p:nvPr/>
        </p:nvSpPr>
        <p:spPr>
          <a:xfrm>
            <a:off x="530135" y="2951075"/>
            <a:ext cx="10758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1" lang="en-US" altLang="ja-JP"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LIVE</a:t>
            </a:r>
            <a:br>
              <a:rPr kumimoji="1" lang="en-US" altLang="ja-JP"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br>
            <a:r>
              <a:rPr kumimoji="1" lang="en-US" altLang="ja-JP"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STYLE</a:t>
            </a:r>
            <a:endParaRPr kumimoji="1" lang="ja-JP" altLang="en-US"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p:txBody>
      </p:sp>
      <p:grpSp>
        <p:nvGrpSpPr>
          <p:cNvPr id="45" name="グループ化 44">
            <a:extLst>
              <a:ext uri="{FF2B5EF4-FFF2-40B4-BE49-F238E27FC236}">
                <a16:creationId xmlns:a16="http://schemas.microsoft.com/office/drawing/2014/main" id="{584BDC3D-33AA-4D73-B8FA-1EE3325929B7}"/>
              </a:ext>
            </a:extLst>
          </p:cNvPr>
          <p:cNvGrpSpPr/>
          <p:nvPr/>
        </p:nvGrpSpPr>
        <p:grpSpPr>
          <a:xfrm>
            <a:off x="2146773" y="1969535"/>
            <a:ext cx="7425553" cy="646331"/>
            <a:chOff x="2157281" y="1804783"/>
            <a:chExt cx="7425553" cy="646331"/>
          </a:xfrm>
        </p:grpSpPr>
        <p:sp>
          <p:nvSpPr>
            <p:cNvPr id="46" name="テキスト ボックス 45">
              <a:extLst>
                <a:ext uri="{FF2B5EF4-FFF2-40B4-BE49-F238E27FC236}">
                  <a16:creationId xmlns:a16="http://schemas.microsoft.com/office/drawing/2014/main" id="{F8855FC5-901B-49B7-A479-0B189CF669E2}"/>
                </a:ext>
              </a:extLst>
            </p:cNvPr>
            <p:cNvSpPr txBox="1"/>
            <p:nvPr/>
          </p:nvSpPr>
          <p:spPr>
            <a:xfrm>
              <a:off x="5891908" y="1804783"/>
              <a:ext cx="36909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10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2</a:t>
              </a:r>
              <a:r>
                <a:rPr kumimoji="1" lang="ja-JP" altLang="en-US" sz="1600" b="1" i="0" u="none" strike="noStrike" kern="1200" cap="none" spc="15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つの</a:t>
              </a:r>
              <a:r>
                <a:rPr kumimoji="1" lang="ja-JP" altLang="en-US" sz="2000" b="1" i="0" u="none" strike="noStrike" kern="1200" cap="none" spc="15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プレゼンスタイル</a:t>
              </a:r>
              <a:endParaRPr kumimoji="1" lang="ja-JP" altLang="en-US" sz="1600" b="0" i="0" u="none" strike="noStrike" kern="1200" cap="none" spc="150" normalizeH="0" baseline="0" noProof="0" dirty="0">
                <a:ln>
                  <a:noFill/>
                </a:ln>
                <a:solidFill>
                  <a:srgbClr val="152235"/>
                </a:solidFill>
                <a:effectLst/>
                <a:uLnTx/>
                <a:uFillTx/>
                <a:latin typeface="游ゴシック" panose="020F0502020204030204"/>
                <a:ea typeface="游ゴシック" panose="020B0400000000000000" pitchFamily="50" charset="-128"/>
                <a:cs typeface="+mn-cs"/>
              </a:endParaRPr>
            </a:p>
          </p:txBody>
        </p:sp>
        <p:sp>
          <p:nvSpPr>
            <p:cNvPr id="47" name="テキスト ボックス 46">
              <a:extLst>
                <a:ext uri="{FF2B5EF4-FFF2-40B4-BE49-F238E27FC236}">
                  <a16:creationId xmlns:a16="http://schemas.microsoft.com/office/drawing/2014/main" id="{0397CC57-07CE-43FD-8CE4-2DFC937242F7}"/>
                </a:ext>
              </a:extLst>
            </p:cNvPr>
            <p:cNvSpPr txBox="1"/>
            <p:nvPr/>
          </p:nvSpPr>
          <p:spPr>
            <a:xfrm>
              <a:off x="2157281" y="2014912"/>
              <a:ext cx="369092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10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ライブ  </a:t>
              </a:r>
              <a:r>
                <a:rPr kumimoji="1" lang="ja-JP" altLang="en-US" sz="1800" b="1" i="0" u="none" strike="noStrike" kern="1200" cap="none" spc="10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と </a:t>
              </a:r>
              <a:r>
                <a:rPr kumimoji="1" lang="en-US" altLang="ja-JP" sz="2000" b="1" i="0" u="none" strike="noStrike" kern="1200" cap="none" spc="10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 </a:t>
              </a:r>
              <a:r>
                <a:rPr kumimoji="1" lang="ja-JP" altLang="en-US" sz="2000" b="1" i="0" u="none" strike="noStrike" kern="1200" cap="none" spc="100" normalizeH="0" baseline="0" noProof="0" dirty="0">
                  <a:ln>
                    <a:noFill/>
                  </a:ln>
                  <a:solidFill>
                    <a:srgbClr val="152235"/>
                  </a:solidFill>
                  <a:effectLst/>
                  <a:uLnTx/>
                  <a:uFillTx/>
                  <a:latin typeface="Century Gothic" panose="020B0502020202020204" pitchFamily="34" charset="0"/>
                  <a:ea typeface="メイリオ" panose="020B0604030504040204" pitchFamily="50" charset="-128"/>
                  <a:cs typeface="+mn-cs"/>
                </a:rPr>
                <a:t>バーチャル</a:t>
              </a:r>
              <a:endParaRPr kumimoji="1" lang="ja-JP" altLang="en-US" sz="2000" b="0" i="0" u="none" strike="noStrike" kern="1200" cap="none" spc="0" normalizeH="0" baseline="0" noProof="0" dirty="0">
                <a:ln>
                  <a:noFill/>
                </a:ln>
                <a:solidFill>
                  <a:srgbClr val="152235"/>
                </a:solidFill>
                <a:effectLst/>
                <a:uLnTx/>
                <a:uFillTx/>
                <a:latin typeface="游ゴシック" panose="020F0502020204030204"/>
                <a:ea typeface="游ゴシック" panose="020B0400000000000000" pitchFamily="50" charset="-128"/>
                <a:cs typeface="+mn-cs"/>
              </a:endParaRPr>
            </a:p>
          </p:txBody>
        </p:sp>
        <p:pic>
          <p:nvPicPr>
            <p:cNvPr id="48" name="図 47">
              <a:extLst>
                <a:ext uri="{FF2B5EF4-FFF2-40B4-BE49-F238E27FC236}">
                  <a16:creationId xmlns:a16="http://schemas.microsoft.com/office/drawing/2014/main" id="{A919601C-8EAD-40D0-B637-7741737E5CB5}"/>
                </a:ext>
              </a:extLst>
            </p:cNvPr>
            <p:cNvPicPr>
              <a:picLocks noChangeAspect="1"/>
            </p:cNvPicPr>
            <p:nvPr/>
          </p:nvPicPr>
          <p:blipFill rotWithShape="1">
            <a:blip r:embed="rId16"/>
            <a:srcRect l="33061" t="16887" r="31852" b="56658"/>
            <a:stretch/>
          </p:blipFill>
          <p:spPr>
            <a:xfrm>
              <a:off x="2788270" y="1856509"/>
              <a:ext cx="421399" cy="385463"/>
            </a:xfrm>
            <a:prstGeom prst="rect">
              <a:avLst/>
            </a:prstGeom>
          </p:spPr>
        </p:pic>
        <p:pic>
          <p:nvPicPr>
            <p:cNvPr id="49" name="図 48">
              <a:extLst>
                <a:ext uri="{FF2B5EF4-FFF2-40B4-BE49-F238E27FC236}">
                  <a16:creationId xmlns:a16="http://schemas.microsoft.com/office/drawing/2014/main" id="{0841ECD3-6AB6-4BE0-92C8-9643726884C3}"/>
                </a:ext>
              </a:extLst>
            </p:cNvPr>
            <p:cNvPicPr>
              <a:picLocks noChangeAspect="1"/>
            </p:cNvPicPr>
            <p:nvPr/>
          </p:nvPicPr>
          <p:blipFill rotWithShape="1">
            <a:blip r:embed="rId16"/>
            <a:srcRect l="33061" t="16887" r="31852" b="56658"/>
            <a:stretch/>
          </p:blipFill>
          <p:spPr>
            <a:xfrm rot="10800000">
              <a:off x="3655133" y="1852107"/>
              <a:ext cx="421399" cy="385463"/>
            </a:xfrm>
            <a:prstGeom prst="rect">
              <a:avLst/>
            </a:prstGeom>
          </p:spPr>
        </p:pic>
        <p:pic>
          <p:nvPicPr>
            <p:cNvPr id="50" name="図 49">
              <a:extLst>
                <a:ext uri="{FF2B5EF4-FFF2-40B4-BE49-F238E27FC236}">
                  <a16:creationId xmlns:a16="http://schemas.microsoft.com/office/drawing/2014/main" id="{8FDA2CEE-98BA-4D83-B769-22B022508D91}"/>
                </a:ext>
              </a:extLst>
            </p:cNvPr>
            <p:cNvPicPr>
              <a:picLocks noChangeAspect="1"/>
            </p:cNvPicPr>
            <p:nvPr/>
          </p:nvPicPr>
          <p:blipFill rotWithShape="1">
            <a:blip r:embed="rId16"/>
            <a:srcRect l="33061" t="16887" r="31852" b="56658"/>
            <a:stretch/>
          </p:blipFill>
          <p:spPr>
            <a:xfrm>
              <a:off x="4192171" y="1862853"/>
              <a:ext cx="421399" cy="385463"/>
            </a:xfrm>
            <a:prstGeom prst="rect">
              <a:avLst/>
            </a:prstGeom>
          </p:spPr>
        </p:pic>
        <p:pic>
          <p:nvPicPr>
            <p:cNvPr id="51" name="図 50">
              <a:extLst>
                <a:ext uri="{FF2B5EF4-FFF2-40B4-BE49-F238E27FC236}">
                  <a16:creationId xmlns:a16="http://schemas.microsoft.com/office/drawing/2014/main" id="{D527E794-E65D-4544-895A-2DFE117DE0EC}"/>
                </a:ext>
              </a:extLst>
            </p:cNvPr>
            <p:cNvPicPr>
              <a:picLocks noChangeAspect="1"/>
            </p:cNvPicPr>
            <p:nvPr/>
          </p:nvPicPr>
          <p:blipFill rotWithShape="1">
            <a:blip r:embed="rId16"/>
            <a:srcRect l="33061" t="16887" r="31852" b="56658"/>
            <a:stretch/>
          </p:blipFill>
          <p:spPr>
            <a:xfrm rot="10800000">
              <a:off x="5538101" y="1858451"/>
              <a:ext cx="421399" cy="385463"/>
            </a:xfrm>
            <a:prstGeom prst="rect">
              <a:avLst/>
            </a:prstGeom>
          </p:spPr>
        </p:pic>
      </p:grpSp>
      <p:sp>
        <p:nvSpPr>
          <p:cNvPr id="52" name="楕円 51">
            <a:extLst>
              <a:ext uri="{FF2B5EF4-FFF2-40B4-BE49-F238E27FC236}">
                <a16:creationId xmlns:a16="http://schemas.microsoft.com/office/drawing/2014/main" id="{9F33B533-1F6F-4A38-BCE0-97B9CC19D77B}"/>
              </a:ext>
            </a:extLst>
          </p:cNvPr>
          <p:cNvSpPr/>
          <p:nvPr/>
        </p:nvSpPr>
        <p:spPr>
          <a:xfrm>
            <a:off x="10357610" y="2593047"/>
            <a:ext cx="1483999" cy="1483999"/>
          </a:xfrm>
          <a:prstGeom prst="ellipse">
            <a:avLst/>
          </a:prstGeom>
          <a:solidFill>
            <a:srgbClr val="9C1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B4E1C6C9-D319-4A20-A334-F981C57CE943}"/>
              </a:ext>
            </a:extLst>
          </p:cNvPr>
          <p:cNvSpPr txBox="1"/>
          <p:nvPr/>
        </p:nvSpPr>
        <p:spPr>
          <a:xfrm>
            <a:off x="10357609" y="2972095"/>
            <a:ext cx="148399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VIRTUAL</a:t>
            </a:r>
            <a:br>
              <a:rPr kumimoji="1" lang="en-US" altLang="ja-JP"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br>
            <a:r>
              <a:rPr kumimoji="1" lang="en-US" altLang="ja-JP"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STYLE</a:t>
            </a:r>
            <a:endParaRPr kumimoji="1" lang="ja-JP" altLang="en-US" sz="20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p:txBody>
      </p:sp>
      <p:pic>
        <p:nvPicPr>
          <p:cNvPr id="55" name="図 54" descr="テーブルの上の手&#10;&#10;中程度の精度で自動的に生成された説明">
            <a:extLst>
              <a:ext uri="{FF2B5EF4-FFF2-40B4-BE49-F238E27FC236}">
                <a16:creationId xmlns:a16="http://schemas.microsoft.com/office/drawing/2014/main" id="{96C21DF6-95FA-4D72-949C-7902CB4E57FD}"/>
              </a:ext>
            </a:extLst>
          </p:cNvPr>
          <p:cNvPicPr>
            <a:picLocks noChangeAspect="1"/>
          </p:cNvPicPr>
          <p:nvPr/>
        </p:nvPicPr>
        <p:blipFill rotWithShape="1">
          <a:blip r:embed="rId17">
            <a:extLst>
              <a:ext uri="{28A0092B-C50C-407E-A947-70E740481C1C}">
                <a14:useLocalDpi xmlns:a14="http://schemas.microsoft.com/office/drawing/2010/main" val="0"/>
              </a:ext>
            </a:extLst>
          </a:blip>
          <a:srcRect l="6553" r="4620"/>
          <a:stretch/>
        </p:blipFill>
        <p:spPr>
          <a:xfrm>
            <a:off x="2022150" y="5233287"/>
            <a:ext cx="1301116" cy="1089028"/>
          </a:xfrm>
          <a:prstGeom prst="rect">
            <a:avLst/>
          </a:prstGeom>
          <a:effectLst>
            <a:outerShdw blurRad="63500" dist="63500" dir="2700000" algn="tl" rotWithShape="0">
              <a:prstClr val="black">
                <a:alpha val="15000"/>
              </a:prstClr>
            </a:outerShdw>
          </a:effectLst>
        </p:spPr>
      </p:pic>
    </p:spTree>
    <p:extLst>
      <p:ext uri="{BB962C8B-B14F-4D97-AF65-F5344CB8AC3E}">
        <p14:creationId xmlns:p14="http://schemas.microsoft.com/office/powerpoint/2010/main" val="240805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EA6A6"/>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4B7AD49-F966-447B-8DA2-0C7D2909FEF9}"/>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楕円 36">
            <a:extLst>
              <a:ext uri="{FF2B5EF4-FFF2-40B4-BE49-F238E27FC236}">
                <a16:creationId xmlns:a16="http://schemas.microsoft.com/office/drawing/2014/main" id="{4BD0E795-403C-48F1-AB8B-12D5CAC64EF0}"/>
              </a:ext>
            </a:extLst>
          </p:cNvPr>
          <p:cNvSpPr/>
          <p:nvPr/>
        </p:nvSpPr>
        <p:spPr>
          <a:xfrm>
            <a:off x="7717284" y="3565923"/>
            <a:ext cx="127962" cy="127962"/>
          </a:xfrm>
          <a:prstGeom prst="ellipse">
            <a:avLst/>
          </a:prstGeom>
          <a:solidFill>
            <a:srgbClr val="1E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4" name="図 33" descr="グラフィカル ユーザー インターフェイス, アプリケーション&#10;&#10;自動的に生成された説明">
            <a:extLst>
              <a:ext uri="{FF2B5EF4-FFF2-40B4-BE49-F238E27FC236}">
                <a16:creationId xmlns:a16="http://schemas.microsoft.com/office/drawing/2014/main" id="{F4BE4925-8C4E-450E-9780-AD703B649CB3}"/>
              </a:ext>
            </a:extLst>
          </p:cNvPr>
          <p:cNvPicPr>
            <a:picLocks noChangeAspect="1"/>
          </p:cNvPicPr>
          <p:nvPr/>
        </p:nvPicPr>
        <p:blipFill rotWithShape="1">
          <a:blip r:embed="rId2">
            <a:extLst>
              <a:ext uri="{28A0092B-C50C-407E-A947-70E740481C1C}">
                <a14:useLocalDpi xmlns:a14="http://schemas.microsoft.com/office/drawing/2010/main" val="0"/>
              </a:ext>
            </a:extLst>
          </a:blip>
          <a:srcRect l="13459" t="14474" r="10976"/>
          <a:stretch/>
        </p:blipFill>
        <p:spPr>
          <a:xfrm>
            <a:off x="6581805" y="3635720"/>
            <a:ext cx="4674638" cy="2569194"/>
          </a:xfrm>
          <a:prstGeom prst="rect">
            <a:avLst/>
          </a:prstGeom>
          <a:effectLst>
            <a:outerShdw blurRad="63500" dist="76200" dir="2700000" algn="tl" rotWithShape="0">
              <a:prstClr val="black">
                <a:alpha val="10000"/>
              </a:prstClr>
            </a:outerShdw>
          </a:effectLst>
        </p:spPr>
      </p:pic>
      <p:sp>
        <p:nvSpPr>
          <p:cNvPr id="5" name="楕円 4">
            <a:extLst>
              <a:ext uri="{FF2B5EF4-FFF2-40B4-BE49-F238E27FC236}">
                <a16:creationId xmlns:a16="http://schemas.microsoft.com/office/drawing/2014/main" id="{D7DE6613-F6B4-4175-9877-10C12455F7BC}"/>
              </a:ext>
            </a:extLst>
          </p:cNvPr>
          <p:cNvSpPr/>
          <p:nvPr/>
        </p:nvSpPr>
        <p:spPr>
          <a:xfrm>
            <a:off x="360193"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ED920E44-DD78-4CAE-A492-6D67C7C30BEF}"/>
              </a:ext>
            </a:extLst>
          </p:cNvPr>
          <p:cNvSpPr/>
          <p:nvPr/>
        </p:nvSpPr>
        <p:spPr>
          <a:xfrm>
            <a:off x="502478"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B13ACF84-C8AE-46B6-BA9C-A35988F0020E}"/>
              </a:ext>
            </a:extLst>
          </p:cNvPr>
          <p:cNvSpPr/>
          <p:nvPr/>
        </p:nvSpPr>
        <p:spPr>
          <a:xfrm>
            <a:off x="644763" y="338978"/>
            <a:ext cx="73632" cy="73632"/>
          </a:xfrm>
          <a:prstGeom prst="ellipse">
            <a:avLst/>
          </a:prstGeom>
          <a:no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32C1DA79-1EF0-4AA4-9034-0FD7FCA3BB92}"/>
              </a:ext>
            </a:extLst>
          </p:cNvPr>
          <p:cNvSpPr/>
          <p:nvPr/>
        </p:nvSpPr>
        <p:spPr>
          <a:xfrm>
            <a:off x="787048" y="338978"/>
            <a:ext cx="73632" cy="73632"/>
          </a:xfrm>
          <a:prstGeom prst="ellipse">
            <a:avLst/>
          </a:prstGeom>
          <a:no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BE1C3BBE-1B5E-4A72-89A3-245E2EC07DF5}"/>
              </a:ext>
            </a:extLst>
          </p:cNvPr>
          <p:cNvSpPr/>
          <p:nvPr/>
        </p:nvSpPr>
        <p:spPr>
          <a:xfrm>
            <a:off x="847617" y="270266"/>
            <a:ext cx="1667444"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How to choose Prezi</a:t>
            </a:r>
            <a:r>
              <a:rPr kumimoji="1" lang="ja-JP" altLang="en-US"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 </a:t>
            </a:r>
            <a:r>
              <a:rPr kumimoji="1" lang="en-US" altLang="ja-JP"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License ?</a:t>
            </a:r>
            <a:endParaRPr kumimoji="1" lang="ja-JP" altLang="en-US" sz="800" b="0" i="0" u="none" strike="noStrike" kern="1200" cap="none" spc="0" normalizeH="0" baseline="0" noProof="0" dirty="0">
              <a:ln>
                <a:noFill/>
              </a:ln>
              <a:solidFill>
                <a:srgbClr val="1EA6A6"/>
              </a:solidFill>
              <a:effectLst/>
              <a:uLnTx/>
              <a:uFillTx/>
              <a:latin typeface="游ゴシック"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06CC64D6-C975-4DCB-812D-80C10DBAF9A4}"/>
              </a:ext>
            </a:extLst>
          </p:cNvPr>
          <p:cNvSpPr txBox="1"/>
          <p:nvPr/>
        </p:nvSpPr>
        <p:spPr>
          <a:xfrm>
            <a:off x="4128157" y="1782108"/>
            <a:ext cx="370595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https://prezi.com/pricing/</a:t>
            </a:r>
          </a:p>
        </p:txBody>
      </p:sp>
      <p:grpSp>
        <p:nvGrpSpPr>
          <p:cNvPr id="27" name="グループ化 26">
            <a:extLst>
              <a:ext uri="{FF2B5EF4-FFF2-40B4-BE49-F238E27FC236}">
                <a16:creationId xmlns:a16="http://schemas.microsoft.com/office/drawing/2014/main" id="{61441DB0-673B-4D26-92E7-B1F796660698}"/>
              </a:ext>
            </a:extLst>
          </p:cNvPr>
          <p:cNvGrpSpPr/>
          <p:nvPr/>
        </p:nvGrpSpPr>
        <p:grpSpPr>
          <a:xfrm>
            <a:off x="3247053" y="369642"/>
            <a:ext cx="5596808" cy="846864"/>
            <a:chOff x="1914088" y="369642"/>
            <a:chExt cx="5596808" cy="846864"/>
          </a:xfrm>
        </p:grpSpPr>
        <p:sp>
          <p:nvSpPr>
            <p:cNvPr id="28" name="正方形/長方形 27">
              <a:extLst>
                <a:ext uri="{FF2B5EF4-FFF2-40B4-BE49-F238E27FC236}">
                  <a16:creationId xmlns:a16="http://schemas.microsoft.com/office/drawing/2014/main" id="{BA01A323-5693-4AB3-B5AA-01E05281BB6D}"/>
                </a:ext>
              </a:extLst>
            </p:cNvPr>
            <p:cNvSpPr/>
            <p:nvPr/>
          </p:nvSpPr>
          <p:spPr>
            <a:xfrm>
              <a:off x="2702814" y="483781"/>
              <a:ext cx="480808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a:t>
              </a:r>
              <a:r>
                <a:rPr kumimoji="1" lang="ja-JP" altLang="en-US"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a:t>
              </a:r>
              <a:r>
                <a:rPr kumimoji="1" lang="ja-JP" altLang="en-US" sz="28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ライセンス</a:t>
              </a:r>
              <a:r>
                <a:rPr kumimoji="1" lang="ja-JP" altLang="en-US"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a:t>
              </a:r>
              <a:r>
                <a:rPr kumimoji="1" lang="ja-JP" altLang="en-US" sz="28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種類</a:t>
              </a:r>
            </a:p>
          </p:txBody>
        </p:sp>
        <p:sp>
          <p:nvSpPr>
            <p:cNvPr id="29" name="楕円 28">
              <a:extLst>
                <a:ext uri="{FF2B5EF4-FFF2-40B4-BE49-F238E27FC236}">
                  <a16:creationId xmlns:a16="http://schemas.microsoft.com/office/drawing/2014/main" id="{677A8189-E595-4DAF-B0EB-EFF32D867230}"/>
                </a:ext>
              </a:extLst>
            </p:cNvPr>
            <p:cNvSpPr/>
            <p:nvPr/>
          </p:nvSpPr>
          <p:spPr>
            <a:xfrm>
              <a:off x="1914088" y="369642"/>
              <a:ext cx="846864" cy="846864"/>
            </a:xfrm>
            <a:prstGeom prst="ellipse">
              <a:avLst/>
            </a:prstGeom>
            <a:solidFill>
              <a:srgbClr val="1E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2857CEA7-0C90-4BE4-A62D-BA2367B5C797}"/>
                </a:ext>
              </a:extLst>
            </p:cNvPr>
            <p:cNvSpPr txBox="1"/>
            <p:nvPr/>
          </p:nvSpPr>
          <p:spPr>
            <a:xfrm>
              <a:off x="1915612" y="486506"/>
              <a:ext cx="8468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2</a:t>
              </a:r>
              <a:endParaRPr kumimoji="1" lang="ja-JP" altLang="en-US" sz="32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p:txBody>
        </p:sp>
      </p:grpSp>
      <p:sp>
        <p:nvSpPr>
          <p:cNvPr id="32" name="正方形/長方形 31">
            <a:extLst>
              <a:ext uri="{FF2B5EF4-FFF2-40B4-BE49-F238E27FC236}">
                <a16:creationId xmlns:a16="http://schemas.microsoft.com/office/drawing/2014/main" id="{7F193138-DE35-47EB-995B-0BAA71ABB08D}"/>
              </a:ext>
            </a:extLst>
          </p:cNvPr>
          <p:cNvSpPr/>
          <p:nvPr/>
        </p:nvSpPr>
        <p:spPr>
          <a:xfrm>
            <a:off x="2906409" y="1349002"/>
            <a:ext cx="614945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a:t>
            </a:r>
            <a:r>
              <a:rPr kumimoji="1" lang="ja-JP" altLang="en-US"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のライセンスは、大きく</a:t>
            </a:r>
            <a:r>
              <a:rPr kumimoji="1" lang="en-US" altLang="ja-JP"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4</a:t>
            </a:r>
            <a:r>
              <a:rPr kumimoji="1" lang="ja-JP" altLang="en-US" sz="1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種類</a:t>
            </a:r>
          </a:p>
        </p:txBody>
      </p:sp>
      <p:pic>
        <p:nvPicPr>
          <p:cNvPr id="33" name="図 32" descr="グラフィカル ユーザー インターフェイス, Web サイト&#10;&#10;自動的に生成された説明">
            <a:extLst>
              <a:ext uri="{FF2B5EF4-FFF2-40B4-BE49-F238E27FC236}">
                <a16:creationId xmlns:a16="http://schemas.microsoft.com/office/drawing/2014/main" id="{D731EFF6-DA32-46F7-B524-A6AD5EE41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48" y="2888466"/>
            <a:ext cx="6149456" cy="3096021"/>
          </a:xfrm>
          <a:prstGeom prst="rect">
            <a:avLst/>
          </a:prstGeom>
          <a:effectLst>
            <a:outerShdw blurRad="63500" dist="76200" dir="2700000" algn="tl" rotWithShape="0">
              <a:prstClr val="black">
                <a:alpha val="10000"/>
              </a:prstClr>
            </a:outerShdw>
          </a:effectLst>
        </p:spPr>
      </p:pic>
      <p:sp>
        <p:nvSpPr>
          <p:cNvPr id="35" name="正方形/長方形 34">
            <a:extLst>
              <a:ext uri="{FF2B5EF4-FFF2-40B4-BE49-F238E27FC236}">
                <a16:creationId xmlns:a16="http://schemas.microsoft.com/office/drawing/2014/main" id="{C544996A-B6A1-44E0-B568-67CDF83304EF}"/>
              </a:ext>
            </a:extLst>
          </p:cNvPr>
          <p:cNvSpPr/>
          <p:nvPr/>
        </p:nvSpPr>
        <p:spPr>
          <a:xfrm>
            <a:off x="2336607" y="3446033"/>
            <a:ext cx="850316" cy="246504"/>
          </a:xfrm>
          <a:prstGeom prst="rect">
            <a:avLst/>
          </a:prstGeom>
          <a:noFill/>
          <a:ln w="25400">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フリーフォーム: 図形 35">
            <a:extLst>
              <a:ext uri="{FF2B5EF4-FFF2-40B4-BE49-F238E27FC236}">
                <a16:creationId xmlns:a16="http://schemas.microsoft.com/office/drawing/2014/main" id="{315AD44F-8345-4757-97D1-63C5484E384D}"/>
              </a:ext>
            </a:extLst>
          </p:cNvPr>
          <p:cNvSpPr/>
          <p:nvPr/>
        </p:nvSpPr>
        <p:spPr>
          <a:xfrm>
            <a:off x="2765910" y="3378641"/>
            <a:ext cx="5013223" cy="203982"/>
          </a:xfrm>
          <a:custGeom>
            <a:avLst/>
            <a:gdLst>
              <a:gd name="connsiteX0" fmla="*/ 0 w 5479366"/>
              <a:gd name="connsiteY0" fmla="*/ 63305 h 203982"/>
              <a:gd name="connsiteX1" fmla="*/ 0 w 5479366"/>
              <a:gd name="connsiteY1" fmla="*/ 0 h 203982"/>
              <a:gd name="connsiteX2" fmla="*/ 5479366 w 5479366"/>
              <a:gd name="connsiteY2" fmla="*/ 0 h 203982"/>
              <a:gd name="connsiteX3" fmla="*/ 5479366 w 5479366"/>
              <a:gd name="connsiteY3" fmla="*/ 203982 h 203982"/>
            </a:gdLst>
            <a:ahLst/>
            <a:cxnLst>
              <a:cxn ang="0">
                <a:pos x="connsiteX0" y="connsiteY0"/>
              </a:cxn>
              <a:cxn ang="0">
                <a:pos x="connsiteX1" y="connsiteY1"/>
              </a:cxn>
              <a:cxn ang="0">
                <a:pos x="connsiteX2" y="connsiteY2"/>
              </a:cxn>
              <a:cxn ang="0">
                <a:pos x="connsiteX3" y="connsiteY3"/>
              </a:cxn>
            </a:cxnLst>
            <a:rect l="l" t="t" r="r" b="b"/>
            <a:pathLst>
              <a:path w="5479366" h="203982">
                <a:moveTo>
                  <a:pt x="0" y="63305"/>
                </a:moveTo>
                <a:lnTo>
                  <a:pt x="0" y="0"/>
                </a:lnTo>
                <a:lnTo>
                  <a:pt x="5479366" y="0"/>
                </a:lnTo>
                <a:lnTo>
                  <a:pt x="5479366" y="203982"/>
                </a:lnTo>
              </a:path>
            </a:pathLst>
          </a:custGeom>
          <a:noFill/>
          <a:ln w="25400">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D0909B06-0D78-46A0-BD6A-A52C85658E84}"/>
              </a:ext>
            </a:extLst>
          </p:cNvPr>
          <p:cNvSpPr/>
          <p:nvPr/>
        </p:nvSpPr>
        <p:spPr>
          <a:xfrm>
            <a:off x="7051820" y="2903241"/>
            <a:ext cx="4674638" cy="369332"/>
          </a:xfrm>
          <a:prstGeom prst="rect">
            <a:avLst/>
          </a:prstGeom>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900" b="0" i="0" u="none" strike="noStrike" kern="1200" cap="none" spc="10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画面中央の［ベーシック］タブを押すとはじめて</a:t>
            </a:r>
            <a:br>
              <a:rPr kumimoji="1" lang="en-US" altLang="ja-JP" sz="900" b="0" i="0" u="none" strike="noStrike" kern="1200" cap="none" spc="10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br>
            <a:r>
              <a:rPr kumimoji="1" lang="ja-JP" altLang="en-US" sz="900" b="0" i="0" u="none" strike="noStrike" kern="1200" cap="none" spc="10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rPr>
              <a:t>無期限無料で使用できる［ベーシック］ライセンスの選択肢が表示されます。</a:t>
            </a:r>
            <a:endParaRPr kumimoji="1" lang="en-US" altLang="ja-JP" sz="900" b="0" i="0" u="none" strike="noStrike" kern="1200" cap="none" spc="100" normalizeH="0" baseline="0" noProof="0" dirty="0">
              <a:ln>
                <a:noFill/>
              </a:ln>
              <a:solidFill>
                <a:prstClr val="black">
                  <a:lumMod val="85000"/>
                  <a:lumOff val="15000"/>
                </a:prstClr>
              </a:solidFill>
              <a:effectLst/>
              <a:uLnTx/>
              <a:uFillTx/>
              <a:latin typeface="Century Gothic" panose="020B0502020202020204" pitchFamily="34" charset="0"/>
              <a:ea typeface="メイリオ" panose="020B0604030504040204" pitchFamily="50" charset="-128"/>
              <a:cs typeface="+mn-cs"/>
            </a:endParaRPr>
          </a:p>
        </p:txBody>
      </p:sp>
      <p:sp>
        <p:nvSpPr>
          <p:cNvPr id="39" name="正方形/長方形 38">
            <a:extLst>
              <a:ext uri="{FF2B5EF4-FFF2-40B4-BE49-F238E27FC236}">
                <a16:creationId xmlns:a16="http://schemas.microsoft.com/office/drawing/2014/main" id="{7C3386F8-983A-4396-A5A1-92417B8A1FD7}"/>
              </a:ext>
            </a:extLst>
          </p:cNvPr>
          <p:cNvSpPr/>
          <p:nvPr/>
        </p:nvSpPr>
        <p:spPr>
          <a:xfrm>
            <a:off x="718395" y="2499749"/>
            <a:ext cx="6333426" cy="369332"/>
          </a:xfrm>
          <a:prstGeom prst="rect">
            <a:avLst/>
          </a:prstGeom>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普通にライセンス解説のページを見ると</a:t>
            </a:r>
            <a:r>
              <a:rPr kumimoji="1" lang="en-US" altLang="ja-JP"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3</a:t>
            </a:r>
            <a:r>
              <a:rPr kumimoji="1" lang="ja-JP" altLang="en-US"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種類しか出てきません。無料ライセンスがでてこない（ずるい）。</a:t>
            </a:r>
            <a:br>
              <a:rPr kumimoji="1" lang="en-US" altLang="ja-JP"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br>
            <a:r>
              <a:rPr kumimoji="1" lang="ja-JP" altLang="en-US"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［無料トライアルを開始］とありますが、</a:t>
            </a:r>
            <a:r>
              <a:rPr kumimoji="1" lang="en-US" altLang="ja-JP"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14</a:t>
            </a:r>
            <a:r>
              <a:rPr kumimoji="1" lang="ja-JP" altLang="en-US"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日間だけで</a:t>
            </a:r>
            <a:r>
              <a:rPr kumimoji="1" lang="en-US" altLang="ja-JP"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14</a:t>
            </a:r>
            <a:r>
              <a:rPr kumimoji="1" lang="ja-JP" altLang="en-US"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rPr>
              <a:t>日後に自動的に課金されますので注意を。</a:t>
            </a:r>
            <a:endParaRPr kumimoji="1" lang="en-US" altLang="ja-JP" sz="900" b="0" i="0" u="none" strike="noStrike" kern="1200" cap="none" spc="100" normalizeH="0" baseline="0" noProof="0" dirty="0">
              <a:ln>
                <a:noFill/>
              </a:ln>
              <a:solidFill>
                <a:srgbClr val="262626"/>
              </a:solidFill>
              <a:effectLst/>
              <a:uLnTx/>
              <a:uFillTx/>
              <a:latin typeface="Century Gothic" panose="020B0502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5153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A6A6"/>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4B7AD49-F966-447B-8DA2-0C7D2909FEF9}"/>
              </a:ext>
            </a:extLst>
          </p:cNvPr>
          <p:cNvSpPr/>
          <p:nvPr/>
        </p:nvSpPr>
        <p:spPr>
          <a:xfrm>
            <a:off x="247042" y="243222"/>
            <a:ext cx="11697916" cy="637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D7DE6613-F6B4-4175-9877-10C12455F7BC}"/>
              </a:ext>
            </a:extLst>
          </p:cNvPr>
          <p:cNvSpPr/>
          <p:nvPr/>
        </p:nvSpPr>
        <p:spPr>
          <a:xfrm>
            <a:off x="360193"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ED920E44-DD78-4CAE-A492-6D67C7C30BEF}"/>
              </a:ext>
            </a:extLst>
          </p:cNvPr>
          <p:cNvSpPr/>
          <p:nvPr/>
        </p:nvSpPr>
        <p:spPr>
          <a:xfrm>
            <a:off x="502478"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B13ACF84-C8AE-46B6-BA9C-A35988F0020E}"/>
              </a:ext>
            </a:extLst>
          </p:cNvPr>
          <p:cNvSpPr/>
          <p:nvPr/>
        </p:nvSpPr>
        <p:spPr>
          <a:xfrm>
            <a:off x="644763"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32C1DA79-1EF0-4AA4-9034-0FD7FCA3BB92}"/>
              </a:ext>
            </a:extLst>
          </p:cNvPr>
          <p:cNvSpPr/>
          <p:nvPr/>
        </p:nvSpPr>
        <p:spPr>
          <a:xfrm>
            <a:off x="787048" y="338978"/>
            <a:ext cx="73632" cy="73632"/>
          </a:xfrm>
          <a:prstGeom prst="ellipse">
            <a:avLst/>
          </a:prstGeom>
          <a:solidFill>
            <a:srgbClr val="1EA6A6"/>
          </a:solidFill>
          <a:ln w="9525">
            <a:solidFill>
              <a:srgbClr val="1E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BE1C3BBE-1B5E-4A72-89A3-245E2EC07DF5}"/>
              </a:ext>
            </a:extLst>
          </p:cNvPr>
          <p:cNvSpPr/>
          <p:nvPr/>
        </p:nvSpPr>
        <p:spPr>
          <a:xfrm>
            <a:off x="847617" y="270266"/>
            <a:ext cx="1667444"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How to choose Prezi</a:t>
            </a:r>
            <a:r>
              <a:rPr kumimoji="1" lang="ja-JP" altLang="en-US"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 </a:t>
            </a:r>
            <a:r>
              <a:rPr kumimoji="1" lang="en-US" altLang="ja-JP" sz="800" b="1" i="0" u="none" strike="noStrike" kern="1200" cap="none" spc="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License ?</a:t>
            </a:r>
            <a:endParaRPr kumimoji="1" lang="ja-JP" altLang="en-US" sz="800" b="0" i="0" u="none" strike="noStrike" kern="1200" cap="none" spc="0" normalizeH="0" baseline="0" noProof="0" dirty="0">
              <a:ln>
                <a:noFill/>
              </a:ln>
              <a:solidFill>
                <a:srgbClr val="1EA6A6"/>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70852FE-1970-4492-8348-A558323CDC23}"/>
              </a:ext>
            </a:extLst>
          </p:cNvPr>
          <p:cNvSpPr/>
          <p:nvPr/>
        </p:nvSpPr>
        <p:spPr>
          <a:xfrm>
            <a:off x="2865109" y="6649344"/>
            <a:ext cx="10570217" cy="215444"/>
          </a:xfrm>
          <a:prstGeom prst="rect">
            <a:avLst/>
          </a:prstGeom>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 2022</a:t>
            </a:r>
            <a:r>
              <a:rPr kumimoji="1" lang="ja-JP" altLang="en-US" sz="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年</a:t>
            </a:r>
            <a:r>
              <a:rPr kumimoji="1" lang="en-US" altLang="ja-JP" sz="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10</a:t>
            </a:r>
            <a:r>
              <a:rPr kumimoji="1" lang="ja-JP" altLang="en-US" sz="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月現在、新規にアカウントを取得する場合の料金です。以前からアカウントを</a:t>
            </a:r>
            <a:r>
              <a:rPr lang="ja-JP" altLang="en-US" sz="800" b="1" spc="100" dirty="0">
                <a:solidFill>
                  <a:prstClr val="white">
                    <a:lumMod val="95000"/>
                  </a:prstClr>
                </a:solidFill>
                <a:latin typeface="Century Gothic" panose="020B0502020202020204" pitchFamily="34" charset="0"/>
                <a:ea typeface="メイリオ" panose="020B0604030504040204" pitchFamily="50" charset="-128"/>
              </a:rPr>
              <a:t>お持ちの</a:t>
            </a:r>
            <a:r>
              <a:rPr kumimoji="1" lang="ja-JP" altLang="en-US" sz="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場合は、取得時期によって提示される金額が違いますのでご注意ください。</a:t>
            </a:r>
            <a:endParaRPr kumimoji="1" lang="en-US" altLang="ja-JP" sz="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256FC4AA-43E5-4E2D-B585-ED0DA5359B6A}"/>
              </a:ext>
            </a:extLst>
          </p:cNvPr>
          <p:cNvSpPr txBox="1"/>
          <p:nvPr/>
        </p:nvSpPr>
        <p:spPr>
          <a:xfrm>
            <a:off x="2009876" y="1588498"/>
            <a:ext cx="121058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500" b="1" i="0" u="none" strike="noStrike" kern="1200" cap="none" spc="100" normalizeH="0" baseline="0" noProof="0" dirty="0">
                <a:ln>
                  <a:noFill/>
                </a:ln>
                <a:solidFill>
                  <a:srgbClr val="708198"/>
                </a:solidFill>
                <a:effectLst/>
                <a:uLnTx/>
                <a:uFillTx/>
                <a:latin typeface="Century Gothic" panose="020B0502020202020204" pitchFamily="34" charset="0"/>
                <a:ea typeface="メイリオ" panose="020B0604030504040204" pitchFamily="50" charset="-128"/>
                <a:cs typeface="+mn-cs"/>
              </a:rPr>
              <a:t>ベーシック</a:t>
            </a:r>
          </a:p>
        </p:txBody>
      </p:sp>
      <p:sp>
        <p:nvSpPr>
          <p:cNvPr id="15" name="テキスト ボックス 14">
            <a:extLst>
              <a:ext uri="{FF2B5EF4-FFF2-40B4-BE49-F238E27FC236}">
                <a16:creationId xmlns:a16="http://schemas.microsoft.com/office/drawing/2014/main" id="{C39D2BDE-1CB4-4453-B195-DD5B09ED296A}"/>
              </a:ext>
            </a:extLst>
          </p:cNvPr>
          <p:cNvSpPr txBox="1"/>
          <p:nvPr/>
        </p:nvSpPr>
        <p:spPr>
          <a:xfrm>
            <a:off x="4540336" y="1550025"/>
            <a:ext cx="14125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2000" b="1" i="0" u="none" strike="noStrike" kern="1200" cap="none" spc="10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Standard</a:t>
            </a:r>
            <a:endParaRPr kumimoji="1" lang="ja-JP" altLang="en-US" sz="2000" b="1" i="0" u="none" strike="noStrike" kern="1200" cap="none" spc="10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A96E01B7-4BBC-4E10-9B3F-8936A383CCFD}"/>
              </a:ext>
            </a:extLst>
          </p:cNvPr>
          <p:cNvSpPr txBox="1"/>
          <p:nvPr/>
        </p:nvSpPr>
        <p:spPr>
          <a:xfrm>
            <a:off x="7544046" y="1550025"/>
            <a:ext cx="7072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2000" b="1" i="0" u="none" strike="noStrike" kern="1200" cap="none" spc="10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Plus</a:t>
            </a:r>
            <a:endParaRPr kumimoji="1" lang="ja-JP" altLang="en-US" sz="2000" b="1" i="0" u="none" strike="noStrike" kern="1200" cap="none" spc="10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endParaRPr>
          </a:p>
        </p:txBody>
      </p:sp>
      <p:sp>
        <p:nvSpPr>
          <p:cNvPr id="17" name="テキスト ボックス 16">
            <a:extLst>
              <a:ext uri="{FF2B5EF4-FFF2-40B4-BE49-F238E27FC236}">
                <a16:creationId xmlns:a16="http://schemas.microsoft.com/office/drawing/2014/main" id="{74912037-FEFB-485C-8852-8CCE18C83A95}"/>
              </a:ext>
            </a:extLst>
          </p:cNvPr>
          <p:cNvSpPr txBox="1"/>
          <p:nvPr/>
        </p:nvSpPr>
        <p:spPr>
          <a:xfrm>
            <a:off x="9871302" y="1550025"/>
            <a:ext cx="1359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2000" b="1" i="0" u="none" strike="noStrike" kern="1200" cap="none" spc="100" normalizeH="0" baseline="0" noProof="0" dirty="0">
                <a:ln>
                  <a:noFill/>
                </a:ln>
                <a:solidFill>
                  <a:srgbClr val="1A1E24"/>
                </a:solidFill>
                <a:effectLst/>
                <a:uLnTx/>
                <a:uFillTx/>
                <a:latin typeface="Century Gothic" panose="020B0502020202020204" pitchFamily="34" charset="0"/>
                <a:ea typeface="メイリオ" panose="020B0604030504040204" pitchFamily="50" charset="-128"/>
                <a:cs typeface="+mn-cs"/>
              </a:rPr>
              <a:t>Premium</a:t>
            </a:r>
          </a:p>
        </p:txBody>
      </p:sp>
      <p:sp>
        <p:nvSpPr>
          <p:cNvPr id="24" name="テキスト ボックス 23">
            <a:extLst>
              <a:ext uri="{FF2B5EF4-FFF2-40B4-BE49-F238E27FC236}">
                <a16:creationId xmlns:a16="http://schemas.microsoft.com/office/drawing/2014/main" id="{347F0579-6F55-4D7E-9321-431A50098BCA}"/>
              </a:ext>
            </a:extLst>
          </p:cNvPr>
          <p:cNvSpPr txBox="1"/>
          <p:nvPr/>
        </p:nvSpPr>
        <p:spPr>
          <a:xfrm>
            <a:off x="4091657" y="2652871"/>
            <a:ext cx="24689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これを</a:t>
            </a:r>
            <a:r>
              <a:rPr kumimoji="1" lang="en-US" altLang="ja-JP"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a:t>
            </a:r>
            <a:r>
              <a:rPr kumimoji="1" lang="en-US" altLang="ja-JP" sz="14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3</a:t>
            </a:r>
            <a:r>
              <a:rPr kumimoji="1" lang="en-US" altLang="ja-JP"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月と表示しているので注意。</a:t>
            </a:r>
          </a:p>
        </p:txBody>
      </p:sp>
      <p:sp>
        <p:nvSpPr>
          <p:cNvPr id="26" name="テキスト ボックス 25">
            <a:extLst>
              <a:ext uri="{FF2B5EF4-FFF2-40B4-BE49-F238E27FC236}">
                <a16:creationId xmlns:a16="http://schemas.microsoft.com/office/drawing/2014/main" id="{691A5D44-57E7-48F8-A9A7-D055B1516AAD}"/>
              </a:ext>
            </a:extLst>
          </p:cNvPr>
          <p:cNvSpPr txBox="1"/>
          <p:nvPr/>
        </p:nvSpPr>
        <p:spPr>
          <a:xfrm>
            <a:off x="6727822" y="2636362"/>
            <a:ext cx="24689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これを</a:t>
            </a:r>
            <a:r>
              <a:rPr kumimoji="1" lang="en-US" altLang="ja-JP"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a:t>
            </a:r>
            <a:r>
              <a:rPr kumimoji="1" lang="en-US" altLang="ja-JP" sz="14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7</a:t>
            </a:r>
            <a:r>
              <a:rPr kumimoji="1" lang="en-US" altLang="ja-JP"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月と表示しているので注意。</a:t>
            </a:r>
          </a:p>
        </p:txBody>
      </p:sp>
      <p:sp>
        <p:nvSpPr>
          <p:cNvPr id="28" name="テキスト ボックス 27">
            <a:extLst>
              <a:ext uri="{FF2B5EF4-FFF2-40B4-BE49-F238E27FC236}">
                <a16:creationId xmlns:a16="http://schemas.microsoft.com/office/drawing/2014/main" id="{32B08634-AF0F-4B84-916D-BB9591797720}"/>
              </a:ext>
            </a:extLst>
          </p:cNvPr>
          <p:cNvSpPr txBox="1"/>
          <p:nvPr/>
        </p:nvSpPr>
        <p:spPr>
          <a:xfrm>
            <a:off x="9383865" y="2637658"/>
            <a:ext cx="24689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000" b="1" i="0" u="none" strike="noStrike" kern="1200" cap="none" spc="0" normalizeH="0" baseline="0" noProof="0" dirty="0">
                <a:ln>
                  <a:noFill/>
                </a:ln>
                <a:solidFill>
                  <a:srgbClr val="1A1E24"/>
                </a:solidFill>
                <a:effectLst/>
                <a:uLnTx/>
                <a:uFillTx/>
                <a:latin typeface="Century Gothic" panose="020B0502020202020204" pitchFamily="34" charset="0"/>
                <a:ea typeface="メイリオ" panose="020B0604030504040204" pitchFamily="50" charset="-128"/>
                <a:cs typeface="+mn-cs"/>
              </a:rPr>
              <a:t>これを</a:t>
            </a:r>
            <a:r>
              <a:rPr kumimoji="1" lang="en-US" altLang="ja-JP" sz="1000" b="1" i="0" u="none" strike="noStrike" kern="1200" cap="none" spc="0" normalizeH="0" baseline="0" noProof="0" dirty="0">
                <a:ln>
                  <a:noFill/>
                </a:ln>
                <a:solidFill>
                  <a:srgbClr val="1A1E24"/>
                </a:solidFill>
                <a:effectLst/>
                <a:uLnTx/>
                <a:uFillTx/>
                <a:latin typeface="Century Gothic" panose="020B0502020202020204" pitchFamily="34" charset="0"/>
                <a:ea typeface="メイリオ" panose="020B0604030504040204" pitchFamily="50" charset="-128"/>
                <a:cs typeface="+mn-cs"/>
              </a:rPr>
              <a:t>$</a:t>
            </a:r>
            <a:r>
              <a:rPr kumimoji="1" lang="en-US" altLang="ja-JP" sz="1400" b="1" i="0" u="none" strike="noStrike" kern="1200" cap="none" spc="0" normalizeH="0" baseline="0" noProof="0" dirty="0">
                <a:ln>
                  <a:noFill/>
                </a:ln>
                <a:solidFill>
                  <a:srgbClr val="1A1E24"/>
                </a:solidFill>
                <a:effectLst/>
                <a:uLnTx/>
                <a:uFillTx/>
                <a:latin typeface="Century Gothic" panose="020B0502020202020204" pitchFamily="34" charset="0"/>
                <a:ea typeface="メイリオ" panose="020B0604030504040204" pitchFamily="50" charset="-128"/>
                <a:cs typeface="+mn-cs"/>
              </a:rPr>
              <a:t>9</a:t>
            </a:r>
            <a:r>
              <a:rPr kumimoji="1" lang="en-US" altLang="ja-JP" sz="1000" b="1" i="0" u="none" strike="noStrike" kern="1200" cap="none" spc="0" normalizeH="0" baseline="0" noProof="0" dirty="0">
                <a:ln>
                  <a:noFill/>
                </a:ln>
                <a:solidFill>
                  <a:srgbClr val="1A1E24"/>
                </a:solidFill>
                <a:effectLst/>
                <a:uLnTx/>
                <a:uFillTx/>
                <a:latin typeface="Century Gothic" panose="020B0502020202020204" pitchFamily="34" charset="0"/>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1A1E24"/>
                </a:solidFill>
                <a:effectLst/>
                <a:uLnTx/>
                <a:uFillTx/>
                <a:latin typeface="Century Gothic" panose="020B0502020202020204" pitchFamily="34" charset="0"/>
                <a:ea typeface="メイリオ" panose="020B0604030504040204" pitchFamily="50" charset="-128"/>
                <a:cs typeface="+mn-cs"/>
              </a:rPr>
              <a:t>月と表示しているので注意。</a:t>
            </a:r>
          </a:p>
        </p:txBody>
      </p:sp>
      <p:sp>
        <p:nvSpPr>
          <p:cNvPr id="29" name="テキスト ボックス 28">
            <a:extLst>
              <a:ext uri="{FF2B5EF4-FFF2-40B4-BE49-F238E27FC236}">
                <a16:creationId xmlns:a16="http://schemas.microsoft.com/office/drawing/2014/main" id="{AA6303CD-3A53-400C-ABC4-EE5595D3A5F7}"/>
              </a:ext>
            </a:extLst>
          </p:cNvPr>
          <p:cNvSpPr txBox="1"/>
          <p:nvPr/>
        </p:nvSpPr>
        <p:spPr>
          <a:xfrm>
            <a:off x="4417870" y="2942803"/>
            <a:ext cx="16273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毎月払いのときは</a:t>
            </a:r>
            <a:r>
              <a:rPr kumimoji="1" lang="en-US" altLang="ja-JP"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a:t>
            </a:r>
            <a:r>
              <a:rPr kumimoji="1" lang="en-US" altLang="ja-JP" sz="11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10</a:t>
            </a:r>
            <a:r>
              <a:rPr kumimoji="1" lang="en-US" altLang="ja-JP"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475363"/>
                </a:solidFill>
                <a:effectLst/>
                <a:uLnTx/>
                <a:uFillTx/>
                <a:latin typeface="Century Gothic" panose="020B0502020202020204" pitchFamily="34" charset="0"/>
                <a:ea typeface="メイリオ" panose="020B0604030504040204" pitchFamily="50" charset="-128"/>
                <a:cs typeface="+mn-cs"/>
              </a:rPr>
              <a:t>月</a:t>
            </a:r>
          </a:p>
        </p:txBody>
      </p:sp>
      <p:sp>
        <p:nvSpPr>
          <p:cNvPr id="30" name="テキスト ボックス 29">
            <a:extLst>
              <a:ext uri="{FF2B5EF4-FFF2-40B4-BE49-F238E27FC236}">
                <a16:creationId xmlns:a16="http://schemas.microsoft.com/office/drawing/2014/main" id="{CD165044-BC80-46A8-8057-D2CDE32316C6}"/>
              </a:ext>
            </a:extLst>
          </p:cNvPr>
          <p:cNvSpPr txBox="1"/>
          <p:nvPr/>
        </p:nvSpPr>
        <p:spPr>
          <a:xfrm>
            <a:off x="7100334" y="2926294"/>
            <a:ext cx="162736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毎月払いのときは</a:t>
            </a:r>
            <a:r>
              <a:rPr kumimoji="1" lang="en-US" altLang="ja-JP"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a:t>
            </a:r>
            <a:r>
              <a:rPr kumimoji="1" lang="en-US" altLang="ja-JP" sz="11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20</a:t>
            </a:r>
            <a:r>
              <a:rPr kumimoji="1" lang="en-US" altLang="ja-JP"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2FC888"/>
                </a:solidFill>
                <a:effectLst/>
                <a:uLnTx/>
                <a:uFillTx/>
                <a:latin typeface="Century Gothic" panose="020B0502020202020204" pitchFamily="34" charset="0"/>
                <a:ea typeface="メイリオ" panose="020B0604030504040204" pitchFamily="50" charset="-128"/>
                <a:cs typeface="+mn-cs"/>
              </a:rPr>
              <a:t>月</a:t>
            </a:r>
          </a:p>
        </p:txBody>
      </p:sp>
      <p:cxnSp>
        <p:nvCxnSpPr>
          <p:cNvPr id="33" name="直線コネクタ 32">
            <a:extLst>
              <a:ext uri="{FF2B5EF4-FFF2-40B4-BE49-F238E27FC236}">
                <a16:creationId xmlns:a16="http://schemas.microsoft.com/office/drawing/2014/main" id="{196795E1-37A0-4EB2-8311-3E7AB9446B96}"/>
              </a:ext>
            </a:extLst>
          </p:cNvPr>
          <p:cNvCxnSpPr>
            <a:cxnSpLocks/>
          </p:cNvCxnSpPr>
          <p:nvPr/>
        </p:nvCxnSpPr>
        <p:spPr>
          <a:xfrm>
            <a:off x="469475" y="3263174"/>
            <a:ext cx="11235044" cy="0"/>
          </a:xfrm>
          <a:prstGeom prst="line">
            <a:avLst/>
          </a:prstGeom>
          <a:ln w="19050">
            <a:solidFill>
              <a:schemeClr val="tx1">
                <a:lumMod val="50000"/>
                <a:lumOff val="50000"/>
                <a:alpha val="82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A84C9D1-51E4-425D-AF2C-DD8C598AAC5D}"/>
              </a:ext>
            </a:extLst>
          </p:cNvPr>
          <p:cNvSpPr txBox="1"/>
          <p:nvPr/>
        </p:nvSpPr>
        <p:spPr>
          <a:xfrm>
            <a:off x="1907993" y="3498221"/>
            <a:ext cx="1217000" cy="5386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10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低画質</a:t>
            </a:r>
            <a:endParaRPr kumimoji="1" lang="en-US" altLang="ja-JP" sz="1200" b="1" i="0" u="none" strike="noStrike" kern="1200" cap="none" spc="10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10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録画最大</a:t>
            </a:r>
            <a:r>
              <a:rPr kumimoji="1" lang="en-US" altLang="ja-JP" sz="1200" b="1" i="0" u="none" strike="noStrike" kern="1200" cap="none" spc="10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15</a:t>
            </a:r>
            <a:r>
              <a:rPr kumimoji="1" lang="ja-JP" altLang="en-US" sz="1200" b="1" i="0" u="none" strike="noStrike" kern="1200" cap="none" spc="10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分</a:t>
            </a:r>
          </a:p>
        </p:txBody>
      </p:sp>
      <p:grpSp>
        <p:nvGrpSpPr>
          <p:cNvPr id="43" name="グループ化 42">
            <a:extLst>
              <a:ext uri="{FF2B5EF4-FFF2-40B4-BE49-F238E27FC236}">
                <a16:creationId xmlns:a16="http://schemas.microsoft.com/office/drawing/2014/main" id="{3E66C9DB-8BE9-49AD-B6D0-5C0CE2B87637}"/>
              </a:ext>
            </a:extLst>
          </p:cNvPr>
          <p:cNvGrpSpPr/>
          <p:nvPr/>
        </p:nvGrpSpPr>
        <p:grpSpPr>
          <a:xfrm>
            <a:off x="6860805" y="1416659"/>
            <a:ext cx="2079130" cy="1202634"/>
            <a:chOff x="6793570" y="805071"/>
            <a:chExt cx="2079130" cy="1202634"/>
          </a:xfrm>
        </p:grpSpPr>
        <p:sp>
          <p:nvSpPr>
            <p:cNvPr id="37" name="四角形: 角を丸くする 36">
              <a:extLst>
                <a:ext uri="{FF2B5EF4-FFF2-40B4-BE49-F238E27FC236}">
                  <a16:creationId xmlns:a16="http://schemas.microsoft.com/office/drawing/2014/main" id="{63004FFD-3103-47AE-A7C9-8CDE54A3F798}"/>
                </a:ext>
              </a:extLst>
            </p:cNvPr>
            <p:cNvSpPr/>
            <p:nvPr/>
          </p:nvSpPr>
          <p:spPr>
            <a:xfrm>
              <a:off x="6793570" y="805071"/>
              <a:ext cx="2079130" cy="1202634"/>
            </a:xfrm>
            <a:prstGeom prst="roundRect">
              <a:avLst>
                <a:gd name="adj" fmla="val 5703"/>
              </a:avLst>
            </a:prstGeom>
            <a:noFill/>
            <a:ln w="25400">
              <a:solidFill>
                <a:srgbClr val="2FC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四角形: 角を丸くする 39">
              <a:extLst>
                <a:ext uri="{FF2B5EF4-FFF2-40B4-BE49-F238E27FC236}">
                  <a16:creationId xmlns:a16="http://schemas.microsoft.com/office/drawing/2014/main" id="{933712F5-B8AB-4A08-9310-611FEA914B1C}"/>
                </a:ext>
              </a:extLst>
            </p:cNvPr>
            <p:cNvSpPr/>
            <p:nvPr/>
          </p:nvSpPr>
          <p:spPr>
            <a:xfrm>
              <a:off x="6888918" y="1476218"/>
              <a:ext cx="1888435" cy="450802"/>
            </a:xfrm>
            <a:prstGeom prst="roundRect">
              <a:avLst>
                <a:gd name="adj" fmla="val 5643"/>
              </a:avLst>
            </a:prstGeom>
            <a:solidFill>
              <a:srgbClr val="2FC88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42" name="グループ化 41">
            <a:extLst>
              <a:ext uri="{FF2B5EF4-FFF2-40B4-BE49-F238E27FC236}">
                <a16:creationId xmlns:a16="http://schemas.microsoft.com/office/drawing/2014/main" id="{1C7807E2-2405-4337-9824-2056A1F77607}"/>
              </a:ext>
            </a:extLst>
          </p:cNvPr>
          <p:cNvGrpSpPr/>
          <p:nvPr/>
        </p:nvGrpSpPr>
        <p:grpSpPr>
          <a:xfrm>
            <a:off x="9510006" y="1416659"/>
            <a:ext cx="2079130" cy="1202634"/>
            <a:chOff x="9442771" y="805071"/>
            <a:chExt cx="2079130" cy="1202634"/>
          </a:xfrm>
        </p:grpSpPr>
        <p:sp>
          <p:nvSpPr>
            <p:cNvPr id="38" name="四角形: 角を丸くする 37">
              <a:extLst>
                <a:ext uri="{FF2B5EF4-FFF2-40B4-BE49-F238E27FC236}">
                  <a16:creationId xmlns:a16="http://schemas.microsoft.com/office/drawing/2014/main" id="{F21A5B40-E996-4051-B87F-3A898A753C45}"/>
                </a:ext>
              </a:extLst>
            </p:cNvPr>
            <p:cNvSpPr/>
            <p:nvPr/>
          </p:nvSpPr>
          <p:spPr>
            <a:xfrm>
              <a:off x="9442771" y="805071"/>
              <a:ext cx="2079130" cy="1202634"/>
            </a:xfrm>
            <a:prstGeom prst="roundRect">
              <a:avLst>
                <a:gd name="adj" fmla="val 5703"/>
              </a:avLst>
            </a:prstGeom>
            <a:noFill/>
            <a:ln w="25400">
              <a:solidFill>
                <a:srgbClr val="1A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四角形: 角を丸くする 40">
              <a:extLst>
                <a:ext uri="{FF2B5EF4-FFF2-40B4-BE49-F238E27FC236}">
                  <a16:creationId xmlns:a16="http://schemas.microsoft.com/office/drawing/2014/main" id="{A50F6A7F-1B5A-43CB-A83A-8ADE898DC509}"/>
                </a:ext>
              </a:extLst>
            </p:cNvPr>
            <p:cNvSpPr/>
            <p:nvPr/>
          </p:nvSpPr>
          <p:spPr>
            <a:xfrm>
              <a:off x="9538119" y="1476218"/>
              <a:ext cx="1888435" cy="450802"/>
            </a:xfrm>
            <a:prstGeom prst="roundRect">
              <a:avLst>
                <a:gd name="adj" fmla="val 5643"/>
              </a:avLst>
            </a:prstGeom>
            <a:solidFill>
              <a:srgbClr val="1A1E2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45" name="グループ化 44">
            <a:extLst>
              <a:ext uri="{FF2B5EF4-FFF2-40B4-BE49-F238E27FC236}">
                <a16:creationId xmlns:a16="http://schemas.microsoft.com/office/drawing/2014/main" id="{94B531B9-637C-4FC5-A1CF-8290ABF188B1}"/>
              </a:ext>
            </a:extLst>
          </p:cNvPr>
          <p:cNvGrpSpPr/>
          <p:nvPr/>
        </p:nvGrpSpPr>
        <p:grpSpPr>
          <a:xfrm>
            <a:off x="4211604" y="1416659"/>
            <a:ext cx="2079130" cy="1202634"/>
            <a:chOff x="4222783" y="805071"/>
            <a:chExt cx="2079130" cy="1202634"/>
          </a:xfrm>
        </p:grpSpPr>
        <p:sp>
          <p:nvSpPr>
            <p:cNvPr id="36" name="四角形: 角を丸くする 35">
              <a:extLst>
                <a:ext uri="{FF2B5EF4-FFF2-40B4-BE49-F238E27FC236}">
                  <a16:creationId xmlns:a16="http://schemas.microsoft.com/office/drawing/2014/main" id="{E4215E76-3D3E-4054-80D2-85AB4BA0F92C}"/>
                </a:ext>
              </a:extLst>
            </p:cNvPr>
            <p:cNvSpPr/>
            <p:nvPr/>
          </p:nvSpPr>
          <p:spPr>
            <a:xfrm>
              <a:off x="4222783" y="805071"/>
              <a:ext cx="2079130" cy="1202634"/>
            </a:xfrm>
            <a:prstGeom prst="roundRect">
              <a:avLst>
                <a:gd name="adj" fmla="val 5703"/>
              </a:avLst>
            </a:prstGeom>
            <a:noFill/>
            <a:ln w="25400">
              <a:solidFill>
                <a:srgbClr val="475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四角形: 角を丸くする 43">
              <a:extLst>
                <a:ext uri="{FF2B5EF4-FFF2-40B4-BE49-F238E27FC236}">
                  <a16:creationId xmlns:a16="http://schemas.microsoft.com/office/drawing/2014/main" id="{7FB37CBC-E671-40A9-AA94-B69F19EE1368}"/>
                </a:ext>
              </a:extLst>
            </p:cNvPr>
            <p:cNvSpPr/>
            <p:nvPr/>
          </p:nvSpPr>
          <p:spPr>
            <a:xfrm>
              <a:off x="4318131" y="1478819"/>
              <a:ext cx="1888435" cy="450802"/>
            </a:xfrm>
            <a:prstGeom prst="roundRect">
              <a:avLst>
                <a:gd name="adj" fmla="val 5643"/>
              </a:avLst>
            </a:prstGeom>
            <a:solidFill>
              <a:srgbClr val="47536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47" name="グループ化 46">
            <a:extLst>
              <a:ext uri="{FF2B5EF4-FFF2-40B4-BE49-F238E27FC236}">
                <a16:creationId xmlns:a16="http://schemas.microsoft.com/office/drawing/2014/main" id="{6E07C98A-FE47-4714-9182-79C3FDA369DA}"/>
              </a:ext>
            </a:extLst>
          </p:cNvPr>
          <p:cNvGrpSpPr/>
          <p:nvPr/>
        </p:nvGrpSpPr>
        <p:grpSpPr>
          <a:xfrm>
            <a:off x="1562403" y="1416659"/>
            <a:ext cx="2079130" cy="1202634"/>
            <a:chOff x="1495168" y="805071"/>
            <a:chExt cx="2079130" cy="1202634"/>
          </a:xfrm>
        </p:grpSpPr>
        <p:sp>
          <p:nvSpPr>
            <p:cNvPr id="35" name="四角形: 角を丸くする 34">
              <a:extLst>
                <a:ext uri="{FF2B5EF4-FFF2-40B4-BE49-F238E27FC236}">
                  <a16:creationId xmlns:a16="http://schemas.microsoft.com/office/drawing/2014/main" id="{95423F67-ABA8-4A4D-B162-6B451393904A}"/>
                </a:ext>
              </a:extLst>
            </p:cNvPr>
            <p:cNvSpPr/>
            <p:nvPr/>
          </p:nvSpPr>
          <p:spPr>
            <a:xfrm>
              <a:off x="1495168" y="805071"/>
              <a:ext cx="2079130" cy="1202634"/>
            </a:xfrm>
            <a:prstGeom prst="roundRect">
              <a:avLst>
                <a:gd name="adj" fmla="val 5703"/>
              </a:avLst>
            </a:prstGeom>
            <a:noFill/>
            <a:ln w="25400">
              <a:solidFill>
                <a:srgbClr val="708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四角形: 角を丸くする 45">
              <a:extLst>
                <a:ext uri="{FF2B5EF4-FFF2-40B4-BE49-F238E27FC236}">
                  <a16:creationId xmlns:a16="http://schemas.microsoft.com/office/drawing/2014/main" id="{7E341E4D-4905-4A08-8CCC-9ED5D3889CCB}"/>
                </a:ext>
              </a:extLst>
            </p:cNvPr>
            <p:cNvSpPr/>
            <p:nvPr/>
          </p:nvSpPr>
          <p:spPr>
            <a:xfrm>
              <a:off x="1590516" y="1476218"/>
              <a:ext cx="1888435" cy="450802"/>
            </a:xfrm>
            <a:prstGeom prst="roundRect">
              <a:avLst>
                <a:gd name="adj" fmla="val 5643"/>
              </a:avLst>
            </a:prstGeom>
            <a:solidFill>
              <a:srgbClr val="70819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2" name="テキスト ボックス 21">
            <a:extLst>
              <a:ext uri="{FF2B5EF4-FFF2-40B4-BE49-F238E27FC236}">
                <a16:creationId xmlns:a16="http://schemas.microsoft.com/office/drawing/2014/main" id="{684E140E-F880-4201-A36F-03CE79B2CAC6}"/>
              </a:ext>
            </a:extLst>
          </p:cNvPr>
          <p:cNvSpPr txBox="1"/>
          <p:nvPr/>
        </p:nvSpPr>
        <p:spPr>
          <a:xfrm>
            <a:off x="2002815" y="2173781"/>
            <a:ext cx="11464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ja-JP" altLang="en-US" sz="14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無期限無料</a:t>
            </a:r>
          </a:p>
        </p:txBody>
      </p:sp>
      <p:sp>
        <p:nvSpPr>
          <p:cNvPr id="23" name="テキスト ボックス 22">
            <a:extLst>
              <a:ext uri="{FF2B5EF4-FFF2-40B4-BE49-F238E27FC236}">
                <a16:creationId xmlns:a16="http://schemas.microsoft.com/office/drawing/2014/main" id="{FB175B01-B161-42FB-A3CE-B3E406E2360C}"/>
              </a:ext>
            </a:extLst>
          </p:cNvPr>
          <p:cNvSpPr txBox="1"/>
          <p:nvPr/>
        </p:nvSpPr>
        <p:spPr>
          <a:xfrm>
            <a:off x="4798585" y="2088746"/>
            <a:ext cx="1085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16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a:t>
            </a:r>
            <a:r>
              <a:rPr kumimoji="1" lang="en-US" altLang="ja-JP" sz="24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36</a:t>
            </a:r>
            <a:r>
              <a:rPr kumimoji="1" lang="en-US" altLang="ja-JP" sz="1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a:t>
            </a:r>
            <a:r>
              <a:rPr kumimoji="1" lang="ja-JP" altLang="en-US" sz="1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年</a:t>
            </a:r>
          </a:p>
        </p:txBody>
      </p:sp>
      <p:sp>
        <p:nvSpPr>
          <p:cNvPr id="25" name="テキスト ボックス 24">
            <a:extLst>
              <a:ext uri="{FF2B5EF4-FFF2-40B4-BE49-F238E27FC236}">
                <a16:creationId xmlns:a16="http://schemas.microsoft.com/office/drawing/2014/main" id="{76F5E4C4-E473-4BAB-990F-B08EC76F948A}"/>
              </a:ext>
            </a:extLst>
          </p:cNvPr>
          <p:cNvSpPr txBox="1"/>
          <p:nvPr/>
        </p:nvSpPr>
        <p:spPr>
          <a:xfrm>
            <a:off x="7385054" y="2088746"/>
            <a:ext cx="1085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16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a:t>
            </a:r>
            <a:r>
              <a:rPr kumimoji="1" lang="en-US" altLang="ja-JP" sz="24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84</a:t>
            </a:r>
            <a:r>
              <a:rPr kumimoji="1" lang="en-US" altLang="ja-JP" sz="1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a:t>
            </a:r>
            <a:r>
              <a:rPr kumimoji="1" lang="ja-JP" altLang="en-US" sz="1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年</a:t>
            </a:r>
          </a:p>
        </p:txBody>
      </p:sp>
      <p:sp>
        <p:nvSpPr>
          <p:cNvPr id="27" name="テキスト ボックス 26">
            <a:extLst>
              <a:ext uri="{FF2B5EF4-FFF2-40B4-BE49-F238E27FC236}">
                <a16:creationId xmlns:a16="http://schemas.microsoft.com/office/drawing/2014/main" id="{F1C99B8A-136B-4CEA-9EB2-77118AE56768}"/>
              </a:ext>
            </a:extLst>
          </p:cNvPr>
          <p:cNvSpPr txBox="1"/>
          <p:nvPr/>
        </p:nvSpPr>
        <p:spPr>
          <a:xfrm>
            <a:off x="9924490" y="2088746"/>
            <a:ext cx="12715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1500"/>
              </a:spcBef>
              <a:spcAft>
                <a:spcPts val="0"/>
              </a:spcAft>
              <a:buClrTx/>
              <a:buSzTx/>
              <a:buFontTx/>
              <a:buNone/>
              <a:tabLst/>
              <a:defRPr/>
            </a:pPr>
            <a:r>
              <a:rPr kumimoji="1" lang="en-US" altLang="ja-JP" sz="16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a:t>
            </a:r>
            <a:r>
              <a:rPr kumimoji="1" lang="en-US" altLang="ja-JP" sz="24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108</a:t>
            </a:r>
            <a:r>
              <a:rPr kumimoji="1" lang="en-US" altLang="ja-JP" sz="1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a:t>
            </a:r>
            <a:r>
              <a:rPr kumimoji="1" lang="ja-JP" altLang="en-US" sz="1800" b="1" i="0" u="none" strike="noStrike" kern="1200" cap="none" spc="100" normalizeH="0" baseline="0" noProof="0" dirty="0">
                <a:ln>
                  <a:noFill/>
                </a:ln>
                <a:solidFill>
                  <a:prstClr val="white">
                    <a:lumMod val="95000"/>
                  </a:prstClr>
                </a:solidFill>
                <a:effectLst/>
                <a:uLnTx/>
                <a:uFillTx/>
                <a:latin typeface="Century Gothic" panose="020B0502020202020204" pitchFamily="34" charset="0"/>
                <a:ea typeface="メイリオ" panose="020B0604030504040204" pitchFamily="50" charset="-128"/>
                <a:cs typeface="+mn-cs"/>
              </a:rPr>
              <a:t>年</a:t>
            </a:r>
          </a:p>
        </p:txBody>
      </p:sp>
      <p:grpSp>
        <p:nvGrpSpPr>
          <p:cNvPr id="49" name="グループ化 48">
            <a:extLst>
              <a:ext uri="{FF2B5EF4-FFF2-40B4-BE49-F238E27FC236}">
                <a16:creationId xmlns:a16="http://schemas.microsoft.com/office/drawing/2014/main" id="{C30C52DF-03CC-4F0D-9810-7DF9F07F5514}"/>
              </a:ext>
            </a:extLst>
          </p:cNvPr>
          <p:cNvGrpSpPr/>
          <p:nvPr/>
        </p:nvGrpSpPr>
        <p:grpSpPr>
          <a:xfrm>
            <a:off x="502478" y="3427518"/>
            <a:ext cx="602458" cy="417834"/>
            <a:chOff x="8265533" y="729753"/>
            <a:chExt cx="1033050" cy="716470"/>
          </a:xfrm>
        </p:grpSpPr>
        <p:pic>
          <p:nvPicPr>
            <p:cNvPr id="50" name="グラフィックス 49">
              <a:extLst>
                <a:ext uri="{FF2B5EF4-FFF2-40B4-BE49-F238E27FC236}">
                  <a16:creationId xmlns:a16="http://schemas.microsoft.com/office/drawing/2014/main" id="{57665914-CCC3-4984-8D33-C6FF763170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5533" y="729753"/>
              <a:ext cx="1033050" cy="716470"/>
            </a:xfrm>
            <a:prstGeom prst="rect">
              <a:avLst/>
            </a:prstGeom>
          </p:spPr>
        </p:pic>
        <p:pic>
          <p:nvPicPr>
            <p:cNvPr id="51" name="グラフィックス 50">
              <a:extLst>
                <a:ext uri="{FF2B5EF4-FFF2-40B4-BE49-F238E27FC236}">
                  <a16:creationId xmlns:a16="http://schemas.microsoft.com/office/drawing/2014/main" id="{C8FC5272-1BE9-4FBC-A94A-E96DB578B5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58714" y="822680"/>
              <a:ext cx="374446" cy="374446"/>
            </a:xfrm>
            <a:prstGeom prst="rect">
              <a:avLst/>
            </a:prstGeom>
          </p:spPr>
        </p:pic>
      </p:grpSp>
      <p:sp>
        <p:nvSpPr>
          <p:cNvPr id="52" name="テキスト ボックス 51">
            <a:extLst>
              <a:ext uri="{FF2B5EF4-FFF2-40B4-BE49-F238E27FC236}">
                <a16:creationId xmlns:a16="http://schemas.microsoft.com/office/drawing/2014/main" id="{F02A0778-FEAE-4412-AFFB-11A5EAC9372D}"/>
              </a:ext>
            </a:extLst>
          </p:cNvPr>
          <p:cNvSpPr txBox="1"/>
          <p:nvPr/>
        </p:nvSpPr>
        <p:spPr>
          <a:xfrm>
            <a:off x="4696045" y="3498221"/>
            <a:ext cx="1018227" cy="5386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HD</a:t>
            </a:r>
            <a:r>
              <a:rPr kumimoji="1" lang="ja-JP" altLang="en-US"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画質</a:t>
            </a:r>
            <a:endPar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録画無制限</a:t>
            </a:r>
            <a:endPar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endParaRPr>
          </a:p>
        </p:txBody>
      </p:sp>
      <p:sp>
        <p:nvSpPr>
          <p:cNvPr id="53" name="テキスト ボックス 52">
            <a:extLst>
              <a:ext uri="{FF2B5EF4-FFF2-40B4-BE49-F238E27FC236}">
                <a16:creationId xmlns:a16="http://schemas.microsoft.com/office/drawing/2014/main" id="{3EC100A4-23C1-464E-B8B2-97A347BE733C}"/>
              </a:ext>
            </a:extLst>
          </p:cNvPr>
          <p:cNvSpPr txBox="1"/>
          <p:nvPr/>
        </p:nvSpPr>
        <p:spPr>
          <a:xfrm>
            <a:off x="7364510" y="3498221"/>
            <a:ext cx="1018227" cy="5386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HD</a:t>
            </a:r>
            <a:r>
              <a:rPr kumimoji="1" lang="ja-JP" altLang="en-US"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画質</a:t>
            </a:r>
            <a:endPar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録画無制限</a:t>
            </a:r>
            <a:endPar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endParaRPr>
          </a:p>
        </p:txBody>
      </p:sp>
      <p:sp>
        <p:nvSpPr>
          <p:cNvPr id="54" name="テキスト ボックス 53">
            <a:extLst>
              <a:ext uri="{FF2B5EF4-FFF2-40B4-BE49-F238E27FC236}">
                <a16:creationId xmlns:a16="http://schemas.microsoft.com/office/drawing/2014/main" id="{709B0F06-5392-4B59-AF08-776A446E16D6}"/>
              </a:ext>
            </a:extLst>
          </p:cNvPr>
          <p:cNvSpPr txBox="1"/>
          <p:nvPr/>
        </p:nvSpPr>
        <p:spPr>
          <a:xfrm>
            <a:off x="10051127" y="3498221"/>
            <a:ext cx="1018227" cy="5386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HD</a:t>
            </a:r>
            <a:r>
              <a:rPr kumimoji="1" lang="ja-JP" altLang="en-US"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画質</a:t>
            </a:r>
            <a:endPar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録画無制限</a:t>
            </a:r>
            <a:endParaRPr kumimoji="1" lang="en-US" altLang="ja-JP" sz="1200" b="1" i="0" u="none" strike="noStrike" kern="1200" cap="none" spc="10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endParaRPr>
          </a:p>
        </p:txBody>
      </p:sp>
      <p:sp>
        <p:nvSpPr>
          <p:cNvPr id="55" name="正方形/長方形 54">
            <a:extLst>
              <a:ext uri="{FF2B5EF4-FFF2-40B4-BE49-F238E27FC236}">
                <a16:creationId xmlns:a16="http://schemas.microsoft.com/office/drawing/2014/main" id="{76FF5868-1A64-479E-924E-435B030C7647}"/>
              </a:ext>
            </a:extLst>
          </p:cNvPr>
          <p:cNvSpPr/>
          <p:nvPr/>
        </p:nvSpPr>
        <p:spPr>
          <a:xfrm>
            <a:off x="287275" y="3839849"/>
            <a:ext cx="107205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100" normalizeH="0" baseline="0" noProof="0" dirty="0">
                <a:ln>
                  <a:noFill/>
                </a:ln>
                <a:solidFill>
                  <a:srgbClr val="9C1EA6"/>
                </a:solidFill>
                <a:effectLst/>
                <a:uLnTx/>
                <a:uFillTx/>
                <a:latin typeface="Century Gothic" panose="020B0502020202020204" pitchFamily="34" charset="0"/>
                <a:ea typeface="メイリオ" panose="020B0604030504040204" pitchFamily="50" charset="-128"/>
                <a:cs typeface="+mn-cs"/>
              </a:rPr>
              <a:t>Prezi</a:t>
            </a:r>
            <a:r>
              <a:rPr kumimoji="1" lang="ja-JP" altLang="en-US" sz="1000" b="1" i="0" u="none" strike="noStrike" kern="1200" cap="none" spc="100" normalizeH="0" baseline="0" noProof="0" dirty="0">
                <a:ln>
                  <a:noFill/>
                </a:ln>
                <a:solidFill>
                  <a:srgbClr val="9C1EA6"/>
                </a:solidFill>
                <a:effectLst/>
                <a:uLnTx/>
                <a:uFillTx/>
                <a:latin typeface="Century Gothic" panose="020B0502020202020204" pitchFamily="34" charset="0"/>
                <a:ea typeface="メイリオ" panose="020B0604030504040204" pitchFamily="50" charset="-128"/>
                <a:cs typeface="+mn-cs"/>
              </a:rPr>
              <a:t> </a:t>
            </a:r>
            <a:r>
              <a:rPr kumimoji="1" lang="en-US" altLang="ja-JP" sz="1000" b="1" i="0" u="none" strike="noStrike" kern="1200" cap="none" spc="100" normalizeH="0" baseline="0" noProof="0" dirty="0">
                <a:ln>
                  <a:noFill/>
                </a:ln>
                <a:solidFill>
                  <a:srgbClr val="9C1EA6"/>
                </a:solidFill>
                <a:effectLst/>
                <a:uLnTx/>
                <a:uFillTx/>
                <a:latin typeface="Century Gothic" panose="020B0502020202020204" pitchFamily="34" charset="0"/>
                <a:ea typeface="メイリオ" panose="020B0604030504040204" pitchFamily="50" charset="-128"/>
                <a:cs typeface="+mn-cs"/>
              </a:rPr>
              <a:t>Video</a:t>
            </a:r>
            <a:endParaRPr kumimoji="1" lang="ja-JP" altLang="en-US" sz="1000" b="0" i="0" u="none" strike="noStrike" kern="1200" cap="none" spc="100" normalizeH="0" baseline="0" noProof="0" dirty="0">
              <a:ln>
                <a:noFill/>
              </a:ln>
              <a:solidFill>
                <a:srgbClr val="9C1EA6"/>
              </a:solidFill>
              <a:effectLst/>
              <a:uLnTx/>
              <a:uFillTx/>
              <a:latin typeface="游ゴシック" panose="020F0502020204030204"/>
              <a:ea typeface="游ゴシック" panose="020B0400000000000000" pitchFamily="50" charset="-128"/>
              <a:cs typeface="+mn-cs"/>
            </a:endParaRPr>
          </a:p>
        </p:txBody>
      </p:sp>
      <p:cxnSp>
        <p:nvCxnSpPr>
          <p:cNvPr id="56" name="直線コネクタ 55">
            <a:extLst>
              <a:ext uri="{FF2B5EF4-FFF2-40B4-BE49-F238E27FC236}">
                <a16:creationId xmlns:a16="http://schemas.microsoft.com/office/drawing/2014/main" id="{45F8E73E-88A9-43B9-A462-4F70545AD908}"/>
              </a:ext>
            </a:extLst>
          </p:cNvPr>
          <p:cNvCxnSpPr>
            <a:cxnSpLocks/>
          </p:cNvCxnSpPr>
          <p:nvPr/>
        </p:nvCxnSpPr>
        <p:spPr>
          <a:xfrm>
            <a:off x="469475" y="4222397"/>
            <a:ext cx="11235044" cy="0"/>
          </a:xfrm>
          <a:prstGeom prst="line">
            <a:avLst/>
          </a:prstGeom>
          <a:ln w="19050">
            <a:solidFill>
              <a:schemeClr val="tx1">
                <a:lumMod val="50000"/>
                <a:lumOff val="50000"/>
                <a:alpha val="82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D234CDCF-1AAC-4F7D-9EA5-E44D8E456B2D}"/>
              </a:ext>
            </a:extLst>
          </p:cNvPr>
          <p:cNvGrpSpPr/>
          <p:nvPr/>
        </p:nvGrpSpPr>
        <p:grpSpPr>
          <a:xfrm>
            <a:off x="442997" y="4420937"/>
            <a:ext cx="700003" cy="512198"/>
            <a:chOff x="2443007" y="4846842"/>
            <a:chExt cx="999008" cy="730982"/>
          </a:xfrm>
        </p:grpSpPr>
        <p:pic>
          <p:nvPicPr>
            <p:cNvPr id="58" name="グラフィックス 57">
              <a:extLst>
                <a:ext uri="{FF2B5EF4-FFF2-40B4-BE49-F238E27FC236}">
                  <a16:creationId xmlns:a16="http://schemas.microsoft.com/office/drawing/2014/main" id="{87AEBED4-6231-4835-972C-C5B30CD5CC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3007" y="4846842"/>
              <a:ext cx="999008" cy="730982"/>
            </a:xfrm>
            <a:prstGeom prst="rect">
              <a:avLst/>
            </a:prstGeom>
          </p:spPr>
        </p:pic>
        <p:pic>
          <p:nvPicPr>
            <p:cNvPr id="59" name="グラフィックス 58">
              <a:extLst>
                <a:ext uri="{FF2B5EF4-FFF2-40B4-BE49-F238E27FC236}">
                  <a16:creationId xmlns:a16="http://schemas.microsoft.com/office/drawing/2014/main" id="{F1078807-0870-4FA7-BB78-F0601CE1A3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69601" y="4936207"/>
              <a:ext cx="376945" cy="376945"/>
            </a:xfrm>
            <a:prstGeom prst="rect">
              <a:avLst/>
            </a:prstGeom>
          </p:spPr>
        </p:pic>
      </p:grpSp>
      <p:sp>
        <p:nvSpPr>
          <p:cNvPr id="60" name="正方形/長方形 59">
            <a:extLst>
              <a:ext uri="{FF2B5EF4-FFF2-40B4-BE49-F238E27FC236}">
                <a16:creationId xmlns:a16="http://schemas.microsoft.com/office/drawing/2014/main" id="{0F9A4B69-E3A9-4477-B1BC-32D77FD041CA}"/>
              </a:ext>
            </a:extLst>
          </p:cNvPr>
          <p:cNvSpPr/>
          <p:nvPr/>
        </p:nvSpPr>
        <p:spPr>
          <a:xfrm>
            <a:off x="243973" y="4902752"/>
            <a:ext cx="12377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100" normalizeH="0" baseline="0" noProof="0" dirty="0">
                <a:ln>
                  <a:noFill/>
                </a:ln>
                <a:solidFill>
                  <a:srgbClr val="2567F3"/>
                </a:solidFill>
                <a:effectLst/>
                <a:uLnTx/>
                <a:uFillTx/>
                <a:latin typeface="Century Gothic" panose="020B0502020202020204" pitchFamily="34" charset="0"/>
                <a:ea typeface="メイリオ" panose="020B0604030504040204" pitchFamily="50" charset="-128"/>
                <a:cs typeface="+mn-cs"/>
              </a:rPr>
              <a:t>Prezi</a:t>
            </a:r>
            <a:r>
              <a:rPr kumimoji="1" lang="ja-JP" altLang="en-US" sz="1000" b="1" i="0" u="none" strike="noStrike" kern="1200" cap="none" spc="100" normalizeH="0" baseline="0" noProof="0" dirty="0">
                <a:ln>
                  <a:noFill/>
                </a:ln>
                <a:solidFill>
                  <a:srgbClr val="2567F3"/>
                </a:solidFill>
                <a:effectLst/>
                <a:uLnTx/>
                <a:uFillTx/>
                <a:latin typeface="Century Gothic" panose="020B0502020202020204" pitchFamily="34" charset="0"/>
                <a:ea typeface="メイリオ" panose="020B0604030504040204" pitchFamily="50" charset="-128"/>
                <a:cs typeface="+mn-cs"/>
              </a:rPr>
              <a:t> </a:t>
            </a:r>
            <a:r>
              <a:rPr kumimoji="1" lang="en-US" altLang="ja-JP" sz="1000" b="1" i="0" u="none" strike="noStrike" kern="1200" cap="none" spc="100" normalizeH="0" baseline="0" noProof="0" dirty="0">
                <a:ln>
                  <a:noFill/>
                </a:ln>
                <a:solidFill>
                  <a:srgbClr val="2567F3"/>
                </a:solidFill>
                <a:effectLst/>
                <a:uLnTx/>
                <a:uFillTx/>
                <a:latin typeface="Century Gothic" panose="020B0502020202020204" pitchFamily="34" charset="0"/>
                <a:ea typeface="メイリオ" panose="020B0604030504040204" pitchFamily="50" charset="-128"/>
                <a:cs typeface="+mn-cs"/>
              </a:rPr>
              <a:t>Present</a:t>
            </a:r>
            <a:endParaRPr kumimoji="1" lang="ja-JP" altLang="en-US" sz="1000" b="0" i="0" u="none" strike="noStrike" kern="1200" cap="none" spc="100" normalizeH="0" baseline="0" noProof="0" dirty="0">
              <a:ln>
                <a:noFill/>
              </a:ln>
              <a:solidFill>
                <a:srgbClr val="2567F3"/>
              </a:solidFill>
              <a:effectLst/>
              <a:uLnTx/>
              <a:uFillTx/>
              <a:latin typeface="游ゴシック" panose="020F0502020204030204"/>
              <a:ea typeface="游ゴシック" panose="020B0400000000000000" pitchFamily="50" charset="-128"/>
              <a:cs typeface="+mn-cs"/>
            </a:endParaRPr>
          </a:p>
        </p:txBody>
      </p:sp>
      <p:sp>
        <p:nvSpPr>
          <p:cNvPr id="61" name="テキスト ボックス 60">
            <a:extLst>
              <a:ext uri="{FF2B5EF4-FFF2-40B4-BE49-F238E27FC236}">
                <a16:creationId xmlns:a16="http://schemas.microsoft.com/office/drawing/2014/main" id="{D872744F-BA01-4517-88C3-8BA152DA52DF}"/>
              </a:ext>
            </a:extLst>
          </p:cNvPr>
          <p:cNvSpPr txBox="1"/>
          <p:nvPr/>
        </p:nvSpPr>
        <p:spPr>
          <a:xfrm>
            <a:off x="1460129" y="4507969"/>
            <a:ext cx="2109872" cy="4462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作成データは公開状態</a:t>
            </a:r>
            <a:br>
              <a:rPr kumimoji="1" lang="en-US" altLang="ja-JP"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br>
            <a:r>
              <a:rPr kumimoji="1" lang="ja-JP" altLang="en-US" sz="11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a:t>
            </a:r>
            <a:r>
              <a:rPr kumimoji="1" lang="en-US" altLang="ja-JP" sz="11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Google</a:t>
            </a:r>
            <a:r>
              <a:rPr kumimoji="1" lang="ja-JP" altLang="en-US" sz="11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検索にひっかかる）</a:t>
            </a:r>
            <a:endPar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endParaRPr>
          </a:p>
        </p:txBody>
      </p:sp>
      <p:sp>
        <p:nvSpPr>
          <p:cNvPr id="62" name="テキスト ボックス 61">
            <a:extLst>
              <a:ext uri="{FF2B5EF4-FFF2-40B4-BE49-F238E27FC236}">
                <a16:creationId xmlns:a16="http://schemas.microsoft.com/office/drawing/2014/main" id="{3BFF442F-6B1B-444C-AA54-F20BD4FD0A28}"/>
              </a:ext>
            </a:extLst>
          </p:cNvPr>
          <p:cNvSpPr txBox="1"/>
          <p:nvPr/>
        </p:nvSpPr>
        <p:spPr>
          <a:xfrm>
            <a:off x="4083649" y="4583806"/>
            <a:ext cx="2185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プライバシーモード選択可能</a:t>
            </a:r>
          </a:p>
        </p:txBody>
      </p:sp>
      <p:sp>
        <p:nvSpPr>
          <p:cNvPr id="63" name="テキスト ボックス 62">
            <a:extLst>
              <a:ext uri="{FF2B5EF4-FFF2-40B4-BE49-F238E27FC236}">
                <a16:creationId xmlns:a16="http://schemas.microsoft.com/office/drawing/2014/main" id="{2533AB30-6FF1-46DE-A43F-5F58D5333ED8}"/>
              </a:ext>
            </a:extLst>
          </p:cNvPr>
          <p:cNvSpPr txBox="1"/>
          <p:nvPr/>
        </p:nvSpPr>
        <p:spPr>
          <a:xfrm>
            <a:off x="6782511" y="4585466"/>
            <a:ext cx="2185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プライバシーモード選択可能</a:t>
            </a:r>
          </a:p>
        </p:txBody>
      </p:sp>
      <p:sp>
        <p:nvSpPr>
          <p:cNvPr id="64" name="テキスト ボックス 63">
            <a:extLst>
              <a:ext uri="{FF2B5EF4-FFF2-40B4-BE49-F238E27FC236}">
                <a16:creationId xmlns:a16="http://schemas.microsoft.com/office/drawing/2014/main" id="{BDF4FC67-15E9-4AB0-A3EE-379DD8BA4BA7}"/>
              </a:ext>
            </a:extLst>
          </p:cNvPr>
          <p:cNvSpPr txBox="1"/>
          <p:nvPr/>
        </p:nvSpPr>
        <p:spPr>
          <a:xfrm>
            <a:off x="9467633" y="4591688"/>
            <a:ext cx="2185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プライバシーモード選択可能</a:t>
            </a:r>
          </a:p>
        </p:txBody>
      </p:sp>
      <p:sp>
        <p:nvSpPr>
          <p:cNvPr id="65" name="テキスト ボックス 64">
            <a:extLst>
              <a:ext uri="{FF2B5EF4-FFF2-40B4-BE49-F238E27FC236}">
                <a16:creationId xmlns:a16="http://schemas.microsoft.com/office/drawing/2014/main" id="{1485B24E-DD84-4AD9-936D-03431C4AF8CC}"/>
              </a:ext>
            </a:extLst>
          </p:cNvPr>
          <p:cNvSpPr txBox="1"/>
          <p:nvPr/>
        </p:nvSpPr>
        <p:spPr>
          <a:xfrm>
            <a:off x="1838436" y="5649108"/>
            <a:ext cx="13532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pdf</a:t>
            </a: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書き出し不可</a:t>
            </a:r>
          </a:p>
        </p:txBody>
      </p:sp>
      <p:sp>
        <p:nvSpPr>
          <p:cNvPr id="66" name="テキスト ボックス 65">
            <a:extLst>
              <a:ext uri="{FF2B5EF4-FFF2-40B4-BE49-F238E27FC236}">
                <a16:creationId xmlns:a16="http://schemas.microsoft.com/office/drawing/2014/main" id="{F804F2E6-D1DD-4D5F-BA59-2E28EDCFDD23}"/>
              </a:ext>
            </a:extLst>
          </p:cNvPr>
          <p:cNvSpPr txBox="1"/>
          <p:nvPr/>
        </p:nvSpPr>
        <p:spPr>
          <a:xfrm>
            <a:off x="7196995" y="5649108"/>
            <a:ext cx="13532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pdf</a:t>
            </a: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書き出し可能</a:t>
            </a:r>
          </a:p>
        </p:txBody>
      </p:sp>
      <p:sp>
        <p:nvSpPr>
          <p:cNvPr id="67" name="テキスト ボックス 66">
            <a:extLst>
              <a:ext uri="{FF2B5EF4-FFF2-40B4-BE49-F238E27FC236}">
                <a16:creationId xmlns:a16="http://schemas.microsoft.com/office/drawing/2014/main" id="{EAE533EC-D0BF-4932-BF94-8F267353866E}"/>
              </a:ext>
            </a:extLst>
          </p:cNvPr>
          <p:cNvSpPr txBox="1"/>
          <p:nvPr/>
        </p:nvSpPr>
        <p:spPr>
          <a:xfrm>
            <a:off x="4585721" y="5649108"/>
            <a:ext cx="13532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pdf</a:t>
            </a: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書き出し不可</a:t>
            </a:r>
          </a:p>
        </p:txBody>
      </p:sp>
      <p:sp>
        <p:nvSpPr>
          <p:cNvPr id="68" name="テキスト ボックス 67">
            <a:extLst>
              <a:ext uri="{FF2B5EF4-FFF2-40B4-BE49-F238E27FC236}">
                <a16:creationId xmlns:a16="http://schemas.microsoft.com/office/drawing/2014/main" id="{A0340B11-8EF0-4E8A-AFAD-3190AE6B37E7}"/>
              </a:ext>
            </a:extLst>
          </p:cNvPr>
          <p:cNvSpPr txBox="1"/>
          <p:nvPr/>
        </p:nvSpPr>
        <p:spPr>
          <a:xfrm>
            <a:off x="9841697" y="5649108"/>
            <a:ext cx="13532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pdf</a:t>
            </a: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書き出し可能</a:t>
            </a:r>
          </a:p>
        </p:txBody>
      </p:sp>
      <p:sp>
        <p:nvSpPr>
          <p:cNvPr id="69" name="テキスト ボックス 68">
            <a:extLst>
              <a:ext uri="{FF2B5EF4-FFF2-40B4-BE49-F238E27FC236}">
                <a16:creationId xmlns:a16="http://schemas.microsoft.com/office/drawing/2014/main" id="{56316F81-E0F8-43E5-8E82-0625387B4677}"/>
              </a:ext>
            </a:extLst>
          </p:cNvPr>
          <p:cNvSpPr txBox="1"/>
          <p:nvPr/>
        </p:nvSpPr>
        <p:spPr>
          <a:xfrm>
            <a:off x="1879071" y="6143367"/>
            <a:ext cx="12618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分析ツールなし</a:t>
            </a:r>
          </a:p>
        </p:txBody>
      </p:sp>
      <p:sp>
        <p:nvSpPr>
          <p:cNvPr id="70" name="テキスト ボックス 69">
            <a:extLst>
              <a:ext uri="{FF2B5EF4-FFF2-40B4-BE49-F238E27FC236}">
                <a16:creationId xmlns:a16="http://schemas.microsoft.com/office/drawing/2014/main" id="{3C5BF6C0-3849-40B6-B669-B4416B5A4924}"/>
              </a:ext>
            </a:extLst>
          </p:cNvPr>
          <p:cNvSpPr txBox="1"/>
          <p:nvPr/>
        </p:nvSpPr>
        <p:spPr>
          <a:xfrm>
            <a:off x="7237629" y="6143367"/>
            <a:ext cx="12618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分析ツールなし</a:t>
            </a:r>
          </a:p>
        </p:txBody>
      </p:sp>
      <p:sp>
        <p:nvSpPr>
          <p:cNvPr id="71" name="テキスト ボックス 70">
            <a:extLst>
              <a:ext uri="{FF2B5EF4-FFF2-40B4-BE49-F238E27FC236}">
                <a16:creationId xmlns:a16="http://schemas.microsoft.com/office/drawing/2014/main" id="{712406A1-80DB-4639-98DE-30F744BAE197}"/>
              </a:ext>
            </a:extLst>
          </p:cNvPr>
          <p:cNvSpPr txBox="1"/>
          <p:nvPr/>
        </p:nvSpPr>
        <p:spPr>
          <a:xfrm>
            <a:off x="4626355" y="6143367"/>
            <a:ext cx="12618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分析ツールなし</a:t>
            </a:r>
          </a:p>
        </p:txBody>
      </p:sp>
      <p:sp>
        <p:nvSpPr>
          <p:cNvPr id="72" name="テキスト ボックス 71">
            <a:extLst>
              <a:ext uri="{FF2B5EF4-FFF2-40B4-BE49-F238E27FC236}">
                <a16:creationId xmlns:a16="http://schemas.microsoft.com/office/drawing/2014/main" id="{0495FAF7-39F1-4FDE-8C9F-2079691463F6}"/>
              </a:ext>
            </a:extLst>
          </p:cNvPr>
          <p:cNvSpPr txBox="1"/>
          <p:nvPr/>
        </p:nvSpPr>
        <p:spPr>
          <a:xfrm>
            <a:off x="9728444" y="6143367"/>
            <a:ext cx="15696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分析ツール利用可能</a:t>
            </a:r>
          </a:p>
        </p:txBody>
      </p:sp>
      <p:sp>
        <p:nvSpPr>
          <p:cNvPr id="73" name="テキスト ボックス 72">
            <a:extLst>
              <a:ext uri="{FF2B5EF4-FFF2-40B4-BE49-F238E27FC236}">
                <a16:creationId xmlns:a16="http://schemas.microsoft.com/office/drawing/2014/main" id="{CE2D5C8C-FCD3-4014-9A87-CF707643DF1B}"/>
              </a:ext>
            </a:extLst>
          </p:cNvPr>
          <p:cNvSpPr txBox="1"/>
          <p:nvPr/>
        </p:nvSpPr>
        <p:spPr>
          <a:xfrm>
            <a:off x="1571296" y="5163177"/>
            <a:ext cx="187743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メイリオ" panose="020B0604030504040204" pitchFamily="50" charset="-128"/>
                <a:cs typeface="+mn-cs"/>
              </a:rPr>
              <a:t>デスクトップアプリなし</a:t>
            </a:r>
          </a:p>
        </p:txBody>
      </p:sp>
      <p:sp>
        <p:nvSpPr>
          <p:cNvPr id="74" name="テキスト ボックス 73">
            <a:extLst>
              <a:ext uri="{FF2B5EF4-FFF2-40B4-BE49-F238E27FC236}">
                <a16:creationId xmlns:a16="http://schemas.microsoft.com/office/drawing/2014/main" id="{B1DF5678-599A-4D19-90CE-115CF617F3D5}"/>
              </a:ext>
            </a:extLst>
          </p:cNvPr>
          <p:cNvSpPr txBox="1"/>
          <p:nvPr/>
        </p:nvSpPr>
        <p:spPr>
          <a:xfrm>
            <a:off x="6775964" y="5163177"/>
            <a:ext cx="218521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デスクトップアプリ利用可能</a:t>
            </a:r>
          </a:p>
        </p:txBody>
      </p:sp>
      <p:sp>
        <p:nvSpPr>
          <p:cNvPr id="75" name="テキスト ボックス 74">
            <a:extLst>
              <a:ext uri="{FF2B5EF4-FFF2-40B4-BE49-F238E27FC236}">
                <a16:creationId xmlns:a16="http://schemas.microsoft.com/office/drawing/2014/main" id="{3C214B31-270F-4797-B669-3981BA59AEED}"/>
              </a:ext>
            </a:extLst>
          </p:cNvPr>
          <p:cNvSpPr txBox="1"/>
          <p:nvPr/>
        </p:nvSpPr>
        <p:spPr>
          <a:xfrm>
            <a:off x="4164691" y="5163177"/>
            <a:ext cx="2185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デスクトップアプリ利用可能</a:t>
            </a:r>
          </a:p>
        </p:txBody>
      </p:sp>
      <p:sp>
        <p:nvSpPr>
          <p:cNvPr id="76" name="テキスト ボックス 75">
            <a:extLst>
              <a:ext uri="{FF2B5EF4-FFF2-40B4-BE49-F238E27FC236}">
                <a16:creationId xmlns:a16="http://schemas.microsoft.com/office/drawing/2014/main" id="{F60D45E1-824E-4000-BA77-8E5A87457FA2}"/>
              </a:ext>
            </a:extLst>
          </p:cNvPr>
          <p:cNvSpPr txBox="1"/>
          <p:nvPr/>
        </p:nvSpPr>
        <p:spPr>
          <a:xfrm>
            <a:off x="9420666" y="5163177"/>
            <a:ext cx="218521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メイリオ" panose="020B0604030504040204" pitchFamily="50" charset="-128"/>
                <a:cs typeface="+mn-cs"/>
              </a:rPr>
              <a:t>デスクトップアプリ利用可能</a:t>
            </a:r>
          </a:p>
        </p:txBody>
      </p:sp>
      <p:grpSp>
        <p:nvGrpSpPr>
          <p:cNvPr id="77" name="グループ化 76">
            <a:extLst>
              <a:ext uri="{FF2B5EF4-FFF2-40B4-BE49-F238E27FC236}">
                <a16:creationId xmlns:a16="http://schemas.microsoft.com/office/drawing/2014/main" id="{B9142758-0078-4D27-95A8-5722CD487D8D}"/>
              </a:ext>
            </a:extLst>
          </p:cNvPr>
          <p:cNvGrpSpPr/>
          <p:nvPr/>
        </p:nvGrpSpPr>
        <p:grpSpPr>
          <a:xfrm>
            <a:off x="3124993" y="369642"/>
            <a:ext cx="5982607" cy="846864"/>
            <a:chOff x="1914088" y="369642"/>
            <a:chExt cx="5982607" cy="846864"/>
          </a:xfrm>
        </p:grpSpPr>
        <p:sp>
          <p:nvSpPr>
            <p:cNvPr id="78" name="正方形/長方形 77">
              <a:extLst>
                <a:ext uri="{FF2B5EF4-FFF2-40B4-BE49-F238E27FC236}">
                  <a16:creationId xmlns:a16="http://schemas.microsoft.com/office/drawing/2014/main" id="{BA3B809A-0658-4260-94CC-4959310394B9}"/>
                </a:ext>
              </a:extLst>
            </p:cNvPr>
            <p:cNvSpPr/>
            <p:nvPr/>
          </p:nvSpPr>
          <p:spPr>
            <a:xfrm>
              <a:off x="2381305" y="483781"/>
              <a:ext cx="551539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Prezi</a:t>
              </a:r>
              <a:r>
                <a:rPr kumimoji="1" lang="ja-JP" altLang="en-US"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a:t>
              </a:r>
              <a:r>
                <a:rPr kumimoji="1" lang="ja-JP" altLang="en-US" sz="28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ライセンス</a:t>
              </a:r>
              <a:r>
                <a:rPr kumimoji="1" lang="ja-JP" altLang="en-US" sz="24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の</a:t>
              </a:r>
              <a:r>
                <a:rPr kumimoji="1" lang="ja-JP" altLang="en-US" sz="2800" b="1" i="0" u="none" strike="noStrike" kern="1200" cap="none" spc="100" normalizeH="0" baseline="0" noProof="0" dirty="0">
                  <a:ln>
                    <a:noFill/>
                  </a:ln>
                  <a:solidFill>
                    <a:srgbClr val="1EA6A6"/>
                  </a:solidFill>
                  <a:effectLst/>
                  <a:uLnTx/>
                  <a:uFillTx/>
                  <a:latin typeface="Century Gothic" panose="020B0502020202020204" pitchFamily="34" charset="0"/>
                  <a:ea typeface="メイリオ" panose="020B0604030504040204" pitchFamily="50" charset="-128"/>
                  <a:cs typeface="+mn-cs"/>
                </a:rPr>
                <a:t>特徴</a:t>
              </a:r>
            </a:p>
          </p:txBody>
        </p:sp>
        <p:sp>
          <p:nvSpPr>
            <p:cNvPr id="79" name="楕円 78">
              <a:extLst>
                <a:ext uri="{FF2B5EF4-FFF2-40B4-BE49-F238E27FC236}">
                  <a16:creationId xmlns:a16="http://schemas.microsoft.com/office/drawing/2014/main" id="{C0B041D7-078A-42A3-9EA2-A2112895A4C2}"/>
                </a:ext>
              </a:extLst>
            </p:cNvPr>
            <p:cNvSpPr/>
            <p:nvPr/>
          </p:nvSpPr>
          <p:spPr>
            <a:xfrm>
              <a:off x="1914088" y="369642"/>
              <a:ext cx="846864" cy="846864"/>
            </a:xfrm>
            <a:prstGeom prst="ellipse">
              <a:avLst/>
            </a:prstGeom>
            <a:solidFill>
              <a:srgbClr val="1E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0" name="テキスト ボックス 79">
              <a:extLst>
                <a:ext uri="{FF2B5EF4-FFF2-40B4-BE49-F238E27FC236}">
                  <a16:creationId xmlns:a16="http://schemas.microsoft.com/office/drawing/2014/main" id="{225F55E3-EA3C-4260-9F96-9745FA4FA19B}"/>
                </a:ext>
              </a:extLst>
            </p:cNvPr>
            <p:cNvSpPr txBox="1"/>
            <p:nvPr/>
          </p:nvSpPr>
          <p:spPr>
            <a:xfrm>
              <a:off x="1915612" y="486506"/>
              <a:ext cx="8468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rPr>
                <a:t>3</a:t>
              </a:r>
              <a:endParaRPr kumimoji="1" lang="ja-JP" altLang="en-US" sz="3200" b="1" i="0" u="none" strike="noStrike" kern="1200" cap="none" spc="100" normalizeH="0" baseline="0" noProof="0" dirty="0">
                <a:ln>
                  <a:noFill/>
                </a:ln>
                <a:solidFill>
                  <a:prstClr val="white"/>
                </a:solidFill>
                <a:effectLst/>
                <a:uLnTx/>
                <a:uFillTx/>
                <a:latin typeface="Century Gothic" panose="020B0502020202020204" pitchFamily="34" charset="0"/>
                <a:ea typeface="メイリオ" panose="020B0604030504040204" pitchFamily="50" charset="-128"/>
                <a:cs typeface="+mn-cs"/>
              </a:endParaRPr>
            </a:p>
          </p:txBody>
        </p:sp>
      </p:grpSp>
      <p:grpSp>
        <p:nvGrpSpPr>
          <p:cNvPr id="97" name="グループ化 96">
            <a:extLst>
              <a:ext uri="{FF2B5EF4-FFF2-40B4-BE49-F238E27FC236}">
                <a16:creationId xmlns:a16="http://schemas.microsoft.com/office/drawing/2014/main" id="{87C87E74-60AA-4F0D-ADA0-AF17E7CD422F}"/>
              </a:ext>
            </a:extLst>
          </p:cNvPr>
          <p:cNvGrpSpPr/>
          <p:nvPr/>
        </p:nvGrpSpPr>
        <p:grpSpPr>
          <a:xfrm>
            <a:off x="1331408" y="1175658"/>
            <a:ext cx="249400" cy="311499"/>
            <a:chOff x="1307524" y="1128970"/>
            <a:chExt cx="287855" cy="359530"/>
          </a:xfrm>
        </p:grpSpPr>
        <p:cxnSp>
          <p:nvCxnSpPr>
            <p:cNvPr id="85" name="直線コネクタ 84">
              <a:extLst>
                <a:ext uri="{FF2B5EF4-FFF2-40B4-BE49-F238E27FC236}">
                  <a16:creationId xmlns:a16="http://schemas.microsoft.com/office/drawing/2014/main" id="{B93AD8A8-6707-4A85-B1D6-AA9193E0F31F}"/>
                </a:ext>
              </a:extLst>
            </p:cNvPr>
            <p:cNvCxnSpPr>
              <a:cxnSpLocks/>
            </p:cNvCxnSpPr>
            <p:nvPr/>
          </p:nvCxnSpPr>
          <p:spPr>
            <a:xfrm flipH="1">
              <a:off x="1307524" y="1475565"/>
              <a:ext cx="134778" cy="12935"/>
            </a:xfrm>
            <a:prstGeom prst="line">
              <a:avLst/>
            </a:prstGeom>
            <a:ln w="25400" cap="rnd">
              <a:solidFill>
                <a:srgbClr val="708198"/>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357F10DB-1263-4C19-96B8-808741B19255}"/>
                </a:ext>
              </a:extLst>
            </p:cNvPr>
            <p:cNvCxnSpPr>
              <a:cxnSpLocks/>
            </p:cNvCxnSpPr>
            <p:nvPr/>
          </p:nvCxnSpPr>
          <p:spPr>
            <a:xfrm flipH="1" flipV="1">
              <a:off x="1359712" y="1250745"/>
              <a:ext cx="124677" cy="94684"/>
            </a:xfrm>
            <a:prstGeom prst="line">
              <a:avLst/>
            </a:prstGeom>
            <a:ln w="25400" cap="rnd">
              <a:solidFill>
                <a:srgbClr val="708198"/>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31BE6B60-7FC4-4B0C-92A3-46A2275C6C5A}"/>
                </a:ext>
              </a:extLst>
            </p:cNvPr>
            <p:cNvCxnSpPr>
              <a:cxnSpLocks/>
            </p:cNvCxnSpPr>
            <p:nvPr/>
          </p:nvCxnSpPr>
          <p:spPr>
            <a:xfrm flipH="1" flipV="1">
              <a:off x="1551075" y="1128970"/>
              <a:ext cx="44304" cy="130726"/>
            </a:xfrm>
            <a:prstGeom prst="line">
              <a:avLst/>
            </a:prstGeom>
            <a:ln w="25400" cap="rnd">
              <a:solidFill>
                <a:srgbClr val="70819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95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C1EA6"/>
        </a:solidFill>
        <a:effectLst/>
      </p:bgPr>
    </p:bg>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EA4FA7A4-3496-4F54-9DDA-F70050A2C1EE}"/>
              </a:ext>
            </a:extLst>
          </p:cNvPr>
          <p:cNvSpPr/>
          <p:nvPr/>
        </p:nvSpPr>
        <p:spPr>
          <a:xfrm>
            <a:off x="841363" y="270266"/>
            <a:ext cx="1393330" cy="215444"/>
          </a:xfrm>
          <a:prstGeom prst="rect">
            <a:avLst/>
          </a:prstGeom>
        </p:spPr>
        <p:txBody>
          <a:bodyPr wrap="none">
            <a:spAutoFit/>
          </a:bodyPr>
          <a:lstStyle/>
          <a:p>
            <a:pPr algn="ctr"/>
            <a:r>
              <a:rPr lang="en-US" altLang="ja-JP" sz="800" b="1" dirty="0">
                <a:solidFill>
                  <a:schemeClr val="bg1"/>
                </a:solidFill>
                <a:latin typeface="Century Gothic" panose="020B0502020202020204" pitchFamily="34" charset="0"/>
                <a:ea typeface="メイリオ" panose="020B0604030504040204" pitchFamily="50" charset="-128"/>
              </a:rPr>
              <a:t>How to use Prezi</a:t>
            </a:r>
            <a:r>
              <a:rPr lang="ja-JP" altLang="en-US" sz="800" b="1" dirty="0">
                <a:solidFill>
                  <a:schemeClr val="bg1"/>
                </a:solidFill>
                <a:latin typeface="Century Gothic" panose="020B0502020202020204" pitchFamily="34" charset="0"/>
                <a:ea typeface="メイリオ" panose="020B0604030504040204" pitchFamily="50" charset="-128"/>
              </a:rPr>
              <a:t> </a:t>
            </a:r>
            <a:r>
              <a:rPr lang="en-US" altLang="ja-JP" sz="800" b="1" dirty="0">
                <a:solidFill>
                  <a:schemeClr val="bg1"/>
                </a:solidFill>
                <a:latin typeface="Century Gothic" panose="020B0502020202020204" pitchFamily="34" charset="0"/>
                <a:ea typeface="メイリオ" panose="020B0604030504040204" pitchFamily="50" charset="-128"/>
              </a:rPr>
              <a:t>Video ?</a:t>
            </a:r>
            <a:endParaRPr lang="ja-JP" altLang="en-US" sz="800" dirty="0">
              <a:solidFill>
                <a:schemeClr val="bg1"/>
              </a:solidFill>
            </a:endParaRPr>
          </a:p>
        </p:txBody>
      </p:sp>
      <p:sp>
        <p:nvSpPr>
          <p:cNvPr id="24" name="楕円 23">
            <a:extLst>
              <a:ext uri="{FF2B5EF4-FFF2-40B4-BE49-F238E27FC236}">
                <a16:creationId xmlns:a16="http://schemas.microsoft.com/office/drawing/2014/main" id="{53E81CA6-4A9F-4D88-A8EB-D8926734ECCA}"/>
              </a:ext>
            </a:extLst>
          </p:cNvPr>
          <p:cNvSpPr/>
          <p:nvPr/>
        </p:nvSpPr>
        <p:spPr>
          <a:xfrm>
            <a:off x="360193" y="338978"/>
            <a:ext cx="73632" cy="7363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5" name="楕円 24">
            <a:extLst>
              <a:ext uri="{FF2B5EF4-FFF2-40B4-BE49-F238E27FC236}">
                <a16:creationId xmlns:a16="http://schemas.microsoft.com/office/drawing/2014/main" id="{1A540FE0-CD0E-4982-AA1F-4045298D4D63}"/>
              </a:ext>
            </a:extLst>
          </p:cNvPr>
          <p:cNvSpPr/>
          <p:nvPr/>
        </p:nvSpPr>
        <p:spPr>
          <a:xfrm>
            <a:off x="502478" y="338978"/>
            <a:ext cx="73632" cy="73632"/>
          </a:xfrm>
          <a:prstGeom prst="ellipse">
            <a:avLst/>
          </a:prstGeom>
          <a:solidFill>
            <a:srgbClr val="9C1EA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7" name="楕円 26">
            <a:extLst>
              <a:ext uri="{FF2B5EF4-FFF2-40B4-BE49-F238E27FC236}">
                <a16:creationId xmlns:a16="http://schemas.microsoft.com/office/drawing/2014/main" id="{FAD899BE-4853-4EE6-B3F1-717C4178D71E}"/>
              </a:ext>
            </a:extLst>
          </p:cNvPr>
          <p:cNvSpPr/>
          <p:nvPr/>
        </p:nvSpPr>
        <p:spPr>
          <a:xfrm>
            <a:off x="644763"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31" name="楕円 30">
            <a:extLst>
              <a:ext uri="{FF2B5EF4-FFF2-40B4-BE49-F238E27FC236}">
                <a16:creationId xmlns:a16="http://schemas.microsoft.com/office/drawing/2014/main" id="{7A8FF74A-5614-4EB3-8120-E71200839D38}"/>
              </a:ext>
            </a:extLst>
          </p:cNvPr>
          <p:cNvSpPr/>
          <p:nvPr/>
        </p:nvSpPr>
        <p:spPr>
          <a:xfrm>
            <a:off x="787048" y="338978"/>
            <a:ext cx="73632" cy="73632"/>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8" name="楕円 27">
            <a:extLst>
              <a:ext uri="{FF2B5EF4-FFF2-40B4-BE49-F238E27FC236}">
                <a16:creationId xmlns:a16="http://schemas.microsoft.com/office/drawing/2014/main" id="{66E5DB76-2290-4C66-B877-0DECBD88E822}"/>
              </a:ext>
            </a:extLst>
          </p:cNvPr>
          <p:cNvSpPr/>
          <p:nvPr/>
        </p:nvSpPr>
        <p:spPr>
          <a:xfrm>
            <a:off x="1167989" y="1585070"/>
            <a:ext cx="3030140" cy="3030140"/>
          </a:xfrm>
          <a:prstGeom prst="ellipse">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843CD94D-7675-4960-8017-EA59E085CF64}"/>
              </a:ext>
            </a:extLst>
          </p:cNvPr>
          <p:cNvSpPr/>
          <p:nvPr/>
        </p:nvSpPr>
        <p:spPr>
          <a:xfrm>
            <a:off x="4532182" y="2425009"/>
            <a:ext cx="2807179" cy="646331"/>
          </a:xfrm>
          <a:prstGeom prst="rect">
            <a:avLst/>
          </a:prstGeom>
        </p:spPr>
        <p:txBody>
          <a:bodyPr wrap="none">
            <a:spAutoFit/>
          </a:bodyPr>
          <a:lstStyle/>
          <a:p>
            <a:pPr algn="ctr"/>
            <a:r>
              <a:rPr lang="en-US" altLang="ja-JP" sz="3600" b="1" spc="100" dirty="0">
                <a:solidFill>
                  <a:schemeClr val="bg1"/>
                </a:solidFill>
                <a:latin typeface="Century Gothic" panose="020B0502020202020204" pitchFamily="34" charset="0"/>
                <a:ea typeface="メイリオ" panose="020B0604030504040204" pitchFamily="50" charset="-128"/>
              </a:rPr>
              <a:t>Prezi</a:t>
            </a:r>
            <a:r>
              <a:rPr lang="ja-JP" altLang="en-US" sz="3600" b="1" spc="100" dirty="0">
                <a:solidFill>
                  <a:schemeClr val="bg1"/>
                </a:solidFill>
                <a:latin typeface="Century Gothic" panose="020B0502020202020204" pitchFamily="34" charset="0"/>
                <a:ea typeface="メイリオ" panose="020B0604030504040204" pitchFamily="50" charset="-128"/>
              </a:rPr>
              <a:t> </a:t>
            </a:r>
            <a:r>
              <a:rPr lang="en-US" altLang="ja-JP" sz="3600" b="1" spc="100" dirty="0">
                <a:solidFill>
                  <a:schemeClr val="bg1"/>
                </a:solidFill>
                <a:latin typeface="Century Gothic" panose="020B0502020202020204" pitchFamily="34" charset="0"/>
                <a:ea typeface="メイリオ" panose="020B0604030504040204" pitchFamily="50" charset="-128"/>
              </a:rPr>
              <a:t>Video</a:t>
            </a:r>
            <a:endParaRPr lang="ja-JP" altLang="en-US" sz="2400" spc="100" dirty="0">
              <a:solidFill>
                <a:schemeClr val="bg1"/>
              </a:solidFill>
            </a:endParaRPr>
          </a:p>
        </p:txBody>
      </p:sp>
      <p:sp>
        <p:nvSpPr>
          <p:cNvPr id="11" name="楕円 10">
            <a:extLst>
              <a:ext uri="{FF2B5EF4-FFF2-40B4-BE49-F238E27FC236}">
                <a16:creationId xmlns:a16="http://schemas.microsoft.com/office/drawing/2014/main" id="{98E832A1-3A77-4681-8768-8CDB87AE8C6F}"/>
              </a:ext>
            </a:extLst>
          </p:cNvPr>
          <p:cNvSpPr/>
          <p:nvPr/>
        </p:nvSpPr>
        <p:spPr>
          <a:xfrm>
            <a:off x="8200692" y="1995251"/>
            <a:ext cx="1459160" cy="1459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E81516E2-7B62-41D8-B66F-60E8323084B5}"/>
              </a:ext>
            </a:extLst>
          </p:cNvPr>
          <p:cNvSpPr txBox="1"/>
          <p:nvPr/>
        </p:nvSpPr>
        <p:spPr>
          <a:xfrm>
            <a:off x="8192591" y="2392254"/>
            <a:ext cx="1459160" cy="707886"/>
          </a:xfrm>
          <a:prstGeom prst="rect">
            <a:avLst/>
          </a:prstGeom>
          <a:noFill/>
        </p:spPr>
        <p:txBody>
          <a:bodyPr wrap="square">
            <a:spAutoFit/>
          </a:bodyPr>
          <a:lstStyle/>
          <a:p>
            <a:pPr algn="ctr">
              <a:spcBef>
                <a:spcPts val="500"/>
              </a:spcBef>
            </a:pPr>
            <a:r>
              <a:rPr lang="en-US" altLang="ja-JP" sz="2000" b="1" dirty="0">
                <a:solidFill>
                  <a:srgbClr val="9C1EA6"/>
                </a:solidFill>
                <a:latin typeface="Century Gothic" panose="020B0502020202020204" pitchFamily="34" charset="0"/>
                <a:ea typeface="メイリオ" panose="020B0604030504040204" pitchFamily="50" charset="-128"/>
              </a:rPr>
              <a:t>VIRTUAL</a:t>
            </a:r>
            <a:br>
              <a:rPr lang="en-US" altLang="ja-JP" sz="2000" b="1" spc="100" dirty="0">
                <a:solidFill>
                  <a:srgbClr val="9C1EA6"/>
                </a:solidFill>
                <a:latin typeface="Century Gothic" panose="020B0502020202020204" pitchFamily="34" charset="0"/>
                <a:ea typeface="メイリオ" panose="020B0604030504040204" pitchFamily="50" charset="-128"/>
              </a:rPr>
            </a:br>
            <a:r>
              <a:rPr lang="en-US" altLang="ja-JP" sz="2000" b="1" spc="100" dirty="0">
                <a:solidFill>
                  <a:srgbClr val="9C1EA6"/>
                </a:solidFill>
                <a:latin typeface="Century Gothic" panose="020B0502020202020204" pitchFamily="34" charset="0"/>
                <a:ea typeface="メイリオ" panose="020B0604030504040204" pitchFamily="50" charset="-128"/>
              </a:rPr>
              <a:t>STYLE</a:t>
            </a:r>
            <a:endParaRPr lang="ja-JP" altLang="en-US" sz="2000" b="1" spc="100" dirty="0">
              <a:solidFill>
                <a:srgbClr val="9C1EA6"/>
              </a:solidFill>
              <a:latin typeface="Century Gothic" panose="020B0502020202020204" pitchFamily="34" charset="0"/>
              <a:ea typeface="メイリオ" panose="020B0604030504040204" pitchFamily="50" charset="-128"/>
            </a:endParaRPr>
          </a:p>
        </p:txBody>
      </p:sp>
      <p:sp>
        <p:nvSpPr>
          <p:cNvPr id="13" name="楕円 12">
            <a:extLst>
              <a:ext uri="{FF2B5EF4-FFF2-40B4-BE49-F238E27FC236}">
                <a16:creationId xmlns:a16="http://schemas.microsoft.com/office/drawing/2014/main" id="{FE5B58F3-CC50-40CB-AE22-E8B421A56365}"/>
              </a:ext>
            </a:extLst>
          </p:cNvPr>
          <p:cNvSpPr/>
          <p:nvPr/>
        </p:nvSpPr>
        <p:spPr>
          <a:xfrm>
            <a:off x="10031349" y="1995251"/>
            <a:ext cx="1459160" cy="1459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14" name="グループ化 13">
            <a:extLst>
              <a:ext uri="{FF2B5EF4-FFF2-40B4-BE49-F238E27FC236}">
                <a16:creationId xmlns:a16="http://schemas.microsoft.com/office/drawing/2014/main" id="{E459CD0D-66BA-4A66-802A-89175E075A24}"/>
              </a:ext>
            </a:extLst>
          </p:cNvPr>
          <p:cNvGrpSpPr/>
          <p:nvPr/>
        </p:nvGrpSpPr>
        <p:grpSpPr>
          <a:xfrm>
            <a:off x="10268421" y="2359121"/>
            <a:ext cx="985017" cy="683157"/>
            <a:chOff x="8265533" y="729753"/>
            <a:chExt cx="1033050" cy="716470"/>
          </a:xfrm>
        </p:grpSpPr>
        <p:pic>
          <p:nvPicPr>
            <p:cNvPr id="7" name="グラフィックス 6">
              <a:extLst>
                <a:ext uri="{FF2B5EF4-FFF2-40B4-BE49-F238E27FC236}">
                  <a16:creationId xmlns:a16="http://schemas.microsoft.com/office/drawing/2014/main" id="{8B4C7FDF-FBAF-48C3-837D-DE83B56E63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5533" y="729753"/>
              <a:ext cx="1033050" cy="716470"/>
            </a:xfrm>
            <a:prstGeom prst="rect">
              <a:avLst/>
            </a:prstGeom>
          </p:spPr>
        </p:pic>
        <p:pic>
          <p:nvPicPr>
            <p:cNvPr id="8" name="グラフィックス 7">
              <a:extLst>
                <a:ext uri="{FF2B5EF4-FFF2-40B4-BE49-F238E27FC236}">
                  <a16:creationId xmlns:a16="http://schemas.microsoft.com/office/drawing/2014/main" id="{3F376E5E-DE6C-4F21-8B8C-AD59090622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58714" y="822680"/>
              <a:ext cx="374446" cy="374446"/>
            </a:xfrm>
            <a:prstGeom prst="rect">
              <a:avLst/>
            </a:prstGeom>
          </p:spPr>
        </p:pic>
      </p:grpSp>
      <p:sp>
        <p:nvSpPr>
          <p:cNvPr id="15" name="正方形/長方形 14">
            <a:extLst>
              <a:ext uri="{FF2B5EF4-FFF2-40B4-BE49-F238E27FC236}">
                <a16:creationId xmlns:a16="http://schemas.microsoft.com/office/drawing/2014/main" id="{B8A8C923-958A-4DF5-942E-AFE0A249B73F}"/>
              </a:ext>
            </a:extLst>
          </p:cNvPr>
          <p:cNvSpPr/>
          <p:nvPr/>
        </p:nvSpPr>
        <p:spPr>
          <a:xfrm>
            <a:off x="4724399" y="4213672"/>
            <a:ext cx="7353383" cy="1118383"/>
          </a:xfrm>
          <a:prstGeom prst="rect">
            <a:avLst/>
          </a:prstGeom>
        </p:spPr>
        <p:txBody>
          <a:bodyPr wrap="square">
            <a:spAutoFit/>
          </a:bodyPr>
          <a:lstStyle/>
          <a:p>
            <a:pPr>
              <a:lnSpc>
                <a:spcPct val="170000"/>
              </a:lnSpc>
              <a:spcBef>
                <a:spcPts val="1500"/>
              </a:spcBef>
            </a:pPr>
            <a:r>
              <a:rPr lang="en-US" altLang="ja-JP" sz="1100" spc="20" dirty="0">
                <a:solidFill>
                  <a:schemeClr val="bg1"/>
                </a:solidFill>
                <a:latin typeface="Century Gothic" panose="020B0502020202020204" pitchFamily="34" charset="0"/>
                <a:ea typeface="メイリオ" panose="020B0604030504040204" pitchFamily="50" charset="-128"/>
              </a:rPr>
              <a:t>Prezi Video</a:t>
            </a:r>
            <a:r>
              <a:rPr lang="ja-JP" altLang="en-US" sz="1100" spc="20" dirty="0">
                <a:solidFill>
                  <a:schemeClr val="bg1"/>
                </a:solidFill>
                <a:latin typeface="Century Gothic" panose="020B0502020202020204" pitchFamily="34" charset="0"/>
                <a:ea typeface="メイリオ" panose="020B0604030504040204" pitchFamily="50" charset="-128"/>
              </a:rPr>
              <a:t>を使ったプレゼンでは、プレゼンターの手前にグラフィックが浮かぶように表示され、</a:t>
            </a:r>
            <a:br>
              <a:rPr lang="en-US" altLang="ja-JP" sz="1100" spc="20" dirty="0">
                <a:solidFill>
                  <a:schemeClr val="bg1"/>
                </a:solidFill>
                <a:latin typeface="Century Gothic" panose="020B0502020202020204" pitchFamily="34" charset="0"/>
                <a:ea typeface="メイリオ" panose="020B0604030504040204" pitchFamily="50" charset="-128"/>
              </a:rPr>
            </a:br>
            <a:r>
              <a:rPr lang="ja-JP" altLang="en-US" sz="1100" spc="20" dirty="0">
                <a:solidFill>
                  <a:schemeClr val="bg1"/>
                </a:solidFill>
                <a:latin typeface="Century Gothic" panose="020B0502020202020204" pitchFamily="34" charset="0"/>
                <a:ea typeface="メイリオ" panose="020B0604030504040204" pitchFamily="50" charset="-128"/>
              </a:rPr>
              <a:t>クリックするごとに画面が動いていく、バーチャルな世界観でのプレゼン演出が可能です。</a:t>
            </a:r>
            <a:endParaRPr lang="en-US" altLang="ja-JP" sz="1100" spc="20" dirty="0">
              <a:solidFill>
                <a:schemeClr val="bg1"/>
              </a:solidFill>
              <a:latin typeface="Century Gothic" panose="020B0502020202020204" pitchFamily="34" charset="0"/>
              <a:ea typeface="メイリオ" panose="020B0604030504040204" pitchFamily="50" charset="-128"/>
            </a:endParaRPr>
          </a:p>
          <a:p>
            <a:pPr>
              <a:lnSpc>
                <a:spcPct val="170000"/>
              </a:lnSpc>
              <a:spcBef>
                <a:spcPts val="1500"/>
              </a:spcBef>
            </a:pPr>
            <a:r>
              <a:rPr lang="ja-JP" altLang="en-US" sz="1100" spc="20" dirty="0">
                <a:solidFill>
                  <a:schemeClr val="bg1"/>
                </a:solidFill>
                <a:latin typeface="Century Gothic" panose="020B0502020202020204" pitchFamily="34" charset="0"/>
                <a:ea typeface="メイリオ" panose="020B0604030504040204" pitchFamily="50" charset="-128"/>
              </a:rPr>
              <a:t>ここでは、データ作成後の</a:t>
            </a:r>
            <a:r>
              <a:rPr lang="en-US" altLang="ja-JP" sz="1100" spc="20" dirty="0">
                <a:solidFill>
                  <a:schemeClr val="bg1"/>
                </a:solidFill>
                <a:latin typeface="Century Gothic" panose="020B0502020202020204" pitchFamily="34" charset="0"/>
                <a:ea typeface="メイリオ" panose="020B0604030504040204" pitchFamily="50" charset="-128"/>
              </a:rPr>
              <a:t>Prezi Video</a:t>
            </a:r>
            <a:r>
              <a:rPr lang="ja-JP" altLang="en-US" sz="1100" spc="20" dirty="0">
                <a:solidFill>
                  <a:schemeClr val="bg1"/>
                </a:solidFill>
                <a:latin typeface="Century Gothic" panose="020B0502020202020204" pitchFamily="34" charset="0"/>
                <a:ea typeface="メイリオ" panose="020B0604030504040204" pitchFamily="50" charset="-128"/>
              </a:rPr>
              <a:t>でのプレゼンの実施方法を説明します。</a:t>
            </a:r>
          </a:p>
        </p:txBody>
      </p:sp>
      <p:sp>
        <p:nvSpPr>
          <p:cNvPr id="29" name="正方形/長方形 28">
            <a:extLst>
              <a:ext uri="{FF2B5EF4-FFF2-40B4-BE49-F238E27FC236}">
                <a16:creationId xmlns:a16="http://schemas.microsoft.com/office/drawing/2014/main" id="{095878E4-B17F-4B0B-AC2F-2945BDA76C01}"/>
              </a:ext>
            </a:extLst>
          </p:cNvPr>
          <p:cNvSpPr/>
          <p:nvPr/>
        </p:nvSpPr>
        <p:spPr>
          <a:xfrm>
            <a:off x="7186893" y="2206468"/>
            <a:ext cx="671979" cy="1107996"/>
          </a:xfrm>
          <a:prstGeom prst="rect">
            <a:avLst/>
          </a:prstGeom>
        </p:spPr>
        <p:txBody>
          <a:bodyPr wrap="none">
            <a:spAutoFit/>
          </a:bodyPr>
          <a:lstStyle/>
          <a:p>
            <a:pPr algn="ctr"/>
            <a:r>
              <a:rPr lang="en-US" altLang="ja-JP" sz="6600" b="1" spc="100" dirty="0">
                <a:solidFill>
                  <a:schemeClr val="bg1"/>
                </a:solidFill>
                <a:latin typeface="Century Gothic" panose="020B0502020202020204" pitchFamily="34" charset="0"/>
                <a:ea typeface="メイリオ" panose="020B0604030504040204" pitchFamily="50" charset="-128"/>
              </a:rPr>
              <a:t>?</a:t>
            </a:r>
            <a:endParaRPr lang="ja-JP" altLang="en-US" sz="4800" spc="100" dirty="0">
              <a:solidFill>
                <a:schemeClr val="bg1"/>
              </a:solidFill>
            </a:endParaRPr>
          </a:p>
        </p:txBody>
      </p:sp>
      <p:pic>
        <p:nvPicPr>
          <p:cNvPr id="3" name="図 2" descr="テレビの画面が表示されたスマートフォン&#10;&#10;自動的に生成された説明">
            <a:extLst>
              <a:ext uri="{FF2B5EF4-FFF2-40B4-BE49-F238E27FC236}">
                <a16:creationId xmlns:a16="http://schemas.microsoft.com/office/drawing/2014/main" id="{7D65B92F-78D9-4A20-BA46-5515A8182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30" y="1525945"/>
            <a:ext cx="6385646" cy="3891253"/>
          </a:xfrm>
          <a:prstGeom prst="rect">
            <a:avLst/>
          </a:prstGeom>
        </p:spPr>
      </p:pic>
      <p:sp>
        <p:nvSpPr>
          <p:cNvPr id="26" name="正方形/長方形 25">
            <a:extLst>
              <a:ext uri="{FF2B5EF4-FFF2-40B4-BE49-F238E27FC236}">
                <a16:creationId xmlns:a16="http://schemas.microsoft.com/office/drawing/2014/main" id="{21B78610-C3BF-4A2D-A7DA-61F5A1808C93}"/>
              </a:ext>
            </a:extLst>
          </p:cNvPr>
          <p:cNvSpPr/>
          <p:nvPr/>
        </p:nvSpPr>
        <p:spPr>
          <a:xfrm>
            <a:off x="4549481" y="2023196"/>
            <a:ext cx="2214069" cy="523220"/>
          </a:xfrm>
          <a:prstGeom prst="rect">
            <a:avLst/>
          </a:prstGeom>
        </p:spPr>
        <p:txBody>
          <a:bodyPr wrap="none">
            <a:spAutoFit/>
          </a:bodyPr>
          <a:lstStyle/>
          <a:p>
            <a:pPr algn="ctr"/>
            <a:r>
              <a:rPr lang="en-US" altLang="ja-JP" sz="2800" b="1" spc="100" dirty="0">
                <a:solidFill>
                  <a:schemeClr val="bg1"/>
                </a:solidFill>
                <a:latin typeface="Century Gothic" panose="020B0502020202020204" pitchFamily="34" charset="0"/>
                <a:ea typeface="メイリオ" panose="020B0604030504040204" pitchFamily="50" charset="-128"/>
              </a:rPr>
              <a:t>How to use</a:t>
            </a:r>
            <a:endParaRPr lang="ja-JP" altLang="en-US" spc="100" dirty="0">
              <a:solidFill>
                <a:schemeClr val="bg1"/>
              </a:solidFill>
            </a:endParaRPr>
          </a:p>
        </p:txBody>
      </p:sp>
    </p:spTree>
    <p:extLst>
      <p:ext uri="{BB962C8B-B14F-4D97-AF65-F5344CB8AC3E}">
        <p14:creationId xmlns:p14="http://schemas.microsoft.com/office/powerpoint/2010/main" val="22706665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1EA6A6"/>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1586</TotalTime>
  <Words>1686</Words>
  <Application>Microsoft Office PowerPoint</Application>
  <PresentationFormat>ワイド画面</PresentationFormat>
  <Paragraphs>201</Paragraphs>
  <Slides>12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游ゴシック</vt:lpstr>
      <vt:lpstr>游ゴシック Light</vt:lpstr>
      <vt:lpstr>Arial</vt:lpstr>
      <vt:lpstr>Century Gothic</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YOSHIFUJI Tomohiro</dc:creator>
  <cp:lastModifiedBy>YOSHIFUJI Tomohiro</cp:lastModifiedBy>
  <cp:revision>579</cp:revision>
  <dcterms:created xsi:type="dcterms:W3CDTF">2020-07-14T06:37:23Z</dcterms:created>
  <dcterms:modified xsi:type="dcterms:W3CDTF">2022-10-16T20:42:06Z</dcterms:modified>
</cp:coreProperties>
</file>