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2" r:id="rId5"/>
    <p:sldId id="263" r:id="rId6"/>
    <p:sldId id="265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81" r:id="rId17"/>
    <p:sldId id="285" r:id="rId18"/>
    <p:sldId id="286" r:id="rId19"/>
    <p:sldId id="282" r:id="rId20"/>
    <p:sldId id="283" r:id="rId21"/>
    <p:sldId id="273" r:id="rId22"/>
    <p:sldId id="278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D36"/>
    <a:srgbClr val="E3E3E3"/>
    <a:srgbClr val="254BD2"/>
    <a:srgbClr val="A654D4"/>
    <a:srgbClr val="0032D2"/>
    <a:srgbClr val="0049D1"/>
    <a:srgbClr val="CC0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656" autoAdjust="0"/>
  </p:normalViewPr>
  <p:slideViewPr>
    <p:cSldViewPr>
      <p:cViewPr varScale="1">
        <p:scale>
          <a:sx n="101" d="100"/>
          <a:sy n="101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2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2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ED5AA8-AD69-29CF-0CEA-BCD6AC82E1C1}"/>
              </a:ext>
            </a:extLst>
          </p:cNvPr>
          <p:cNvSpPr/>
          <p:nvPr/>
        </p:nvSpPr>
        <p:spPr>
          <a:xfrm>
            <a:off x="0" y="0"/>
            <a:ext cx="6080897" cy="6880663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9D66957-0628-2B24-D08A-AB8F46868251}"/>
              </a:ext>
            </a:extLst>
          </p:cNvPr>
          <p:cNvSpPr/>
          <p:nvPr/>
        </p:nvSpPr>
        <p:spPr>
          <a:xfrm rot="20523475">
            <a:off x="10837940" y="-1061915"/>
            <a:ext cx="2579354" cy="257935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58A553E-991E-4949-CED5-3988B11C042E}"/>
              </a:ext>
            </a:extLst>
          </p:cNvPr>
          <p:cNvSpPr/>
          <p:nvPr/>
        </p:nvSpPr>
        <p:spPr>
          <a:xfrm>
            <a:off x="10982410" y="-917445"/>
            <a:ext cx="2290414" cy="229041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E3D7FC-D3A7-9385-FF85-9EBDF388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776120" y="646428"/>
            <a:ext cx="1778896" cy="19574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6B7A9F0-6191-E505-6866-B033593BE33E}"/>
              </a:ext>
            </a:extLst>
          </p:cNvPr>
          <p:cNvGrpSpPr/>
          <p:nvPr/>
        </p:nvGrpSpPr>
        <p:grpSpPr>
          <a:xfrm rot="21318665">
            <a:off x="-45627" y="-87620"/>
            <a:ext cx="11370030" cy="11370028"/>
            <a:chOff x="825302" y="52418"/>
            <a:chExt cx="10541394" cy="10541392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3EEE92EF-0289-E297-B534-68C9361D8812}"/>
                </a:ext>
              </a:extLst>
            </p:cNvPr>
            <p:cNvGrpSpPr/>
            <p:nvPr/>
          </p:nvGrpSpPr>
          <p:grpSpPr>
            <a:xfrm>
              <a:off x="1320018" y="459669"/>
              <a:ext cx="9551963" cy="9639427"/>
              <a:chOff x="1320018" y="459669"/>
              <a:chExt cx="9551963" cy="9639427"/>
            </a:xfrm>
          </p:grpSpPr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760FF649-953F-E18D-069E-A345C53A9B9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90230A8A-A1E2-C484-93CD-913AB051DE88}"/>
                  </a:ext>
                </a:extLst>
              </p:cNvPr>
              <p:cNvSpPr/>
              <p:nvPr/>
            </p:nvSpPr>
            <p:spPr>
              <a:xfrm>
                <a:off x="6008535" y="459669"/>
                <a:ext cx="174927" cy="174927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9A10BCD2-59A5-CD49-9652-9BAEC49F72D0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092270AD-5FAD-D4A4-2F98-4E8B4F14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AC69F04-6283-1468-5A7A-7DB2AFAF11E4}"/>
              </a:ext>
            </a:extLst>
          </p:cNvPr>
          <p:cNvCxnSpPr>
            <a:cxnSpLocks/>
          </p:cNvCxnSpPr>
          <p:nvPr/>
        </p:nvCxnSpPr>
        <p:spPr>
          <a:xfrm flipV="1">
            <a:off x="509487" y="-1202451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1D91753-5F89-5CFD-31F5-7269725825C4}"/>
              </a:ext>
            </a:extLst>
          </p:cNvPr>
          <p:cNvGrpSpPr/>
          <p:nvPr/>
        </p:nvGrpSpPr>
        <p:grpSpPr>
          <a:xfrm rot="21318665">
            <a:off x="368691" y="326698"/>
            <a:ext cx="10541394" cy="10541392"/>
            <a:chOff x="825302" y="52418"/>
            <a:chExt cx="10541394" cy="10541392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57BBBE6-2828-A1BE-A61B-FD8513356818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C3C7CAA6-3B32-904B-FC1F-FB1A045B75E6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D1F75CC9-1ECE-D689-FF23-32A7869F343D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6F0C2D3-8BF5-8256-03DF-6B90FF9068E3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22B5F2-F492-83DF-987F-A822D4B5E0FB}"/>
              </a:ext>
            </a:extLst>
          </p:cNvPr>
          <p:cNvSpPr txBox="1"/>
          <p:nvPr/>
        </p:nvSpPr>
        <p:spPr>
          <a:xfrm>
            <a:off x="5556998" y="2176911"/>
            <a:ext cx="17668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 name: Yaris Cross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Compact SUV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Engine: Hybrid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1.490L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Inline 3-cylinder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Regular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 x Stroke: 80.5mm x 97.6mm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75DD111-2D08-EDFB-FAA1-500AF7FD0A01}"/>
              </a:ext>
            </a:extLst>
          </p:cNvPr>
          <p:cNvSpPr/>
          <p:nvPr/>
        </p:nvSpPr>
        <p:spPr>
          <a:xfrm>
            <a:off x="6326073" y="741125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770F599-62EC-BED7-C436-CFCB912FE604}"/>
              </a:ext>
            </a:extLst>
          </p:cNvPr>
          <p:cNvSpPr/>
          <p:nvPr/>
        </p:nvSpPr>
        <p:spPr>
          <a:xfrm rot="10800000">
            <a:off x="7326550" y="3054843"/>
            <a:ext cx="7004957" cy="1894114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8853A0C-796F-87D5-8A7F-73B17D9C62FA}"/>
              </a:ext>
            </a:extLst>
          </p:cNvPr>
          <p:cNvSpPr/>
          <p:nvPr/>
        </p:nvSpPr>
        <p:spPr>
          <a:xfrm>
            <a:off x="11551392" y="520428"/>
            <a:ext cx="426630" cy="42663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4B822B5-A0CA-1A11-0CB1-0CE4A51CB613}"/>
              </a:ext>
            </a:extLst>
          </p:cNvPr>
          <p:cNvSpPr/>
          <p:nvPr/>
        </p:nvSpPr>
        <p:spPr>
          <a:xfrm>
            <a:off x="90582" y="6589130"/>
            <a:ext cx="182278" cy="182278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85D5A45-3524-FC14-E669-3833FD777C44}"/>
              </a:ext>
            </a:extLst>
          </p:cNvPr>
          <p:cNvCxnSpPr/>
          <p:nvPr/>
        </p:nvCxnSpPr>
        <p:spPr>
          <a:xfrm flipV="1">
            <a:off x="368810" y="-105171"/>
            <a:ext cx="0" cy="875860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1E86758-B664-D12B-0C95-84699EFD5B52}"/>
              </a:ext>
            </a:extLst>
          </p:cNvPr>
          <p:cNvCxnSpPr>
            <a:cxnSpLocks/>
          </p:cNvCxnSpPr>
          <p:nvPr/>
        </p:nvCxnSpPr>
        <p:spPr>
          <a:xfrm>
            <a:off x="-193713" y="1862653"/>
            <a:ext cx="4955957" cy="0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836C921-920F-047B-DF1F-E5B003830C3A}"/>
              </a:ext>
            </a:extLst>
          </p:cNvPr>
          <p:cNvSpPr/>
          <p:nvPr/>
        </p:nvSpPr>
        <p:spPr>
          <a:xfrm>
            <a:off x="125730" y="354330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75FC6C5-0807-70F1-B543-D88521945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77558" y="1613891"/>
            <a:ext cx="2753370" cy="15908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C730856-8C29-9764-B1F8-85EBD61E2F8D}"/>
              </a:ext>
            </a:extLst>
          </p:cNvPr>
          <p:cNvSpPr txBox="1"/>
          <p:nvPr/>
        </p:nvSpPr>
        <p:spPr>
          <a:xfrm>
            <a:off x="5551790" y="2556991"/>
            <a:ext cx="75408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S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noFill/>
                <a:latin typeface="Bebas Neue" panose="00000500000000000000" pitchFamily="2" charset="0"/>
              </a:rPr>
              <a:t>T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Y</a:t>
            </a:r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L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endParaRPr lang="ja-JP" altLang="en-US" sz="30000" dirty="0">
              <a:solidFill>
                <a:schemeClr val="accent1">
                  <a:lumMod val="75000"/>
                  <a:alpha val="66000"/>
                </a:schemeClr>
              </a:solidFill>
              <a:latin typeface="Bebas Neue" panose="00000500000000000000" pitchFamily="2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EAA9C2-27CB-318E-0743-56DEDF11F7A0}"/>
              </a:ext>
            </a:extLst>
          </p:cNvPr>
          <p:cNvGrpSpPr/>
          <p:nvPr/>
        </p:nvGrpSpPr>
        <p:grpSpPr>
          <a:xfrm>
            <a:off x="631288" y="153085"/>
            <a:ext cx="303388" cy="159699"/>
            <a:chOff x="87222" y="3348043"/>
            <a:chExt cx="303388" cy="15969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8529A96A-5ADA-D446-FA0E-AABCEDE8D12B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A2C668D-15A7-5072-05DA-3FDB742E6AF2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C3BA88-3CB1-EBF3-AAF3-89F6D456F99F}"/>
              </a:ext>
            </a:extLst>
          </p:cNvPr>
          <p:cNvSpPr/>
          <p:nvPr/>
        </p:nvSpPr>
        <p:spPr>
          <a:xfrm>
            <a:off x="7623622" y="2683498"/>
            <a:ext cx="1531113" cy="77324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15687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accel="40000" decel="6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7800000">
                                      <p:cBhvr>
                                        <p:cTn id="17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accel="20000" decel="8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800000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accel="44000" decel="5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44000" decel="5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accel="44000" decel="5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7 -7.40741E-7 L 4.16667E-7 -0.0432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81481E-6 L 4.16667E-6 0.03936 " pathEditMode="relative" rAng="0" ptsTypes="AA">
                                      <p:cBhvr>
                                        <p:cTn id="12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6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7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8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26" grpId="0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  <p:bldP spid="39" grpId="0"/>
      <p:bldP spid="39" grpId="1"/>
      <p:bldP spid="39" grpId="2"/>
      <p:bldP spid="39" grpId="3"/>
      <p:bldP spid="39" grpId="4"/>
      <p:bldP spid="39" grpId="5"/>
      <p:bldP spid="39" grpId="6"/>
      <p:bldP spid="39" grpId="7"/>
      <p:bldP spid="39" grpId="8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楕円 40">
            <a:extLst>
              <a:ext uri="{FF2B5EF4-FFF2-40B4-BE49-F238E27FC236}">
                <a16:creationId xmlns:a16="http://schemas.microsoft.com/office/drawing/2014/main" id="{E04AB9E5-6F05-472D-E28C-A9CD97D40E64}"/>
              </a:ext>
            </a:extLst>
          </p:cNvPr>
          <p:cNvSpPr/>
          <p:nvPr/>
        </p:nvSpPr>
        <p:spPr>
          <a:xfrm rot="20523475">
            <a:off x="2144805" y="-522195"/>
            <a:ext cx="7902390" cy="7902390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61BD45C-D0B8-0F7A-EE2E-FDB399EC89E5}"/>
              </a:ext>
            </a:extLst>
          </p:cNvPr>
          <p:cNvSpPr>
            <a:spLocks noChangeAspect="1"/>
          </p:cNvSpPr>
          <p:nvPr/>
        </p:nvSpPr>
        <p:spPr>
          <a:xfrm rot="13500000">
            <a:off x="12113769" y="5034720"/>
            <a:ext cx="2703244" cy="2703245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CA83C07-8D23-3BC5-9BA3-B8C8C4555E07}"/>
              </a:ext>
            </a:extLst>
          </p:cNvPr>
          <p:cNvSpPr txBox="1"/>
          <p:nvPr/>
        </p:nvSpPr>
        <p:spPr>
          <a:xfrm rot="10800000">
            <a:off x="-393345" y="4544765"/>
            <a:ext cx="7593745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3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P</a:t>
            </a:r>
            <a:r>
              <a:rPr lang="en-US" altLang="ja-JP" sz="193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R</a:t>
            </a:r>
            <a:r>
              <a:rPr lang="en-US" altLang="ja-JP" sz="193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193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C</a:t>
            </a:r>
            <a:r>
              <a:rPr lang="en-US" altLang="ja-JP" sz="193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193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S</a:t>
            </a:r>
            <a:r>
              <a:rPr lang="en-US" altLang="ja-JP" sz="193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193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193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endParaRPr lang="ja-JP" altLang="en-US" sz="193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E090B9E-C760-F0D3-C415-75806D44CDAC}"/>
              </a:ext>
            </a:extLst>
          </p:cNvPr>
          <p:cNvSpPr txBox="1"/>
          <p:nvPr/>
        </p:nvSpPr>
        <p:spPr>
          <a:xfrm>
            <a:off x="1807989" y="-1263369"/>
            <a:ext cx="13007087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4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P</a:t>
            </a:r>
            <a:r>
              <a:rPr lang="en-US" altLang="ja-JP" sz="334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R</a:t>
            </a:r>
            <a:r>
              <a:rPr lang="en-US" altLang="ja-JP" sz="334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334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C</a:t>
            </a:r>
            <a:r>
              <a:rPr lang="en-US" altLang="ja-JP" sz="334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334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S</a:t>
            </a:r>
            <a:r>
              <a:rPr lang="en-US" altLang="ja-JP" sz="334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334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334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endParaRPr lang="ja-JP" altLang="en-US" sz="334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E24C694-3C00-6837-E6BC-13D4C164E0BA}"/>
              </a:ext>
            </a:extLst>
          </p:cNvPr>
          <p:cNvSpPr/>
          <p:nvPr/>
        </p:nvSpPr>
        <p:spPr>
          <a:xfrm>
            <a:off x="3607764" y="940764"/>
            <a:ext cx="4976472" cy="4976472"/>
          </a:xfrm>
          <a:prstGeom prst="ellipse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6E631EC-07E6-251C-C28F-50A97633EE5D}"/>
              </a:ext>
            </a:extLst>
          </p:cNvPr>
          <p:cNvSpPr/>
          <p:nvPr/>
        </p:nvSpPr>
        <p:spPr>
          <a:xfrm rot="20523475">
            <a:off x="3585723" y="902091"/>
            <a:ext cx="5034018" cy="5034016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66000"/>
                </a:schemeClr>
              </a:gs>
              <a:gs pos="38000">
                <a:srgbClr val="6E3487">
                  <a:alpha val="69000"/>
                </a:srgbClr>
              </a:gs>
              <a:gs pos="57000">
                <a:srgbClr val="E71D36">
                  <a:alpha val="70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14517E9-959B-CF89-9FA9-D5F61334D5BC}"/>
              </a:ext>
            </a:extLst>
          </p:cNvPr>
          <p:cNvSpPr/>
          <p:nvPr/>
        </p:nvSpPr>
        <p:spPr>
          <a:xfrm>
            <a:off x="4348696" y="1681696"/>
            <a:ext cx="3494608" cy="3494608"/>
          </a:xfrm>
          <a:prstGeom prst="ellipse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618743A6-2378-9D2C-3C2C-EA4705E2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" y="0"/>
            <a:ext cx="12192000" cy="68580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E15E1C-B00C-9881-6468-E0BF5480D901}"/>
              </a:ext>
            </a:extLst>
          </p:cNvPr>
          <p:cNvGrpSpPr/>
          <p:nvPr/>
        </p:nvGrpSpPr>
        <p:grpSpPr>
          <a:xfrm rot="14881576">
            <a:off x="3123602" y="456602"/>
            <a:ext cx="5944796" cy="5944796"/>
            <a:chOff x="825302" y="52418"/>
            <a:chExt cx="10541394" cy="1054139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9499BD4-4CEB-2C18-6BAB-D872185A9519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6AAF9FA7-DFF0-01CA-5186-1243FCBB06C8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92C8F7C1-27DF-4AAB-42CC-7196F661DA51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C2EC6901-8B66-3F7A-5C3D-A3B2F9B3BA0A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AB80151-59A3-7099-F11B-86FEA7DB4580}"/>
              </a:ext>
            </a:extLst>
          </p:cNvPr>
          <p:cNvGrpSpPr/>
          <p:nvPr/>
        </p:nvGrpSpPr>
        <p:grpSpPr>
          <a:xfrm rot="710030">
            <a:off x="2365079" y="-301921"/>
            <a:ext cx="7461842" cy="7461842"/>
            <a:chOff x="825302" y="52418"/>
            <a:chExt cx="10541394" cy="1054139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DA14F2F-2F12-8BCD-10DC-A85D09A7DC85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E8C1CE64-3849-186F-CAAE-0C561EACBC9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AD69DF8A-6065-7FCE-9717-C8193E178825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16634D57-3186-9C17-C2AA-79C9F3805B7C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E5A6A7-E655-CF6E-8B2E-822B2DE3C2E9}"/>
              </a:ext>
            </a:extLst>
          </p:cNvPr>
          <p:cNvSpPr txBox="1"/>
          <p:nvPr/>
        </p:nvSpPr>
        <p:spPr>
          <a:xfrm>
            <a:off x="294388" y="2468391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BD772FF-FF01-230B-62AA-B1885475E287}"/>
              </a:ext>
            </a:extLst>
          </p:cNvPr>
          <p:cNvSpPr/>
          <p:nvPr/>
        </p:nvSpPr>
        <p:spPr>
          <a:xfrm>
            <a:off x="1465245" y="894059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A8553B5-B7C1-2292-1A24-1FC920722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996936" y="1997110"/>
            <a:ext cx="1778896" cy="19574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89A1569-A7CE-3A50-F902-26A6DED19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563988" y="4057541"/>
            <a:ext cx="3346060" cy="168821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41429A8-B141-10BF-C181-536EA104E9B3}"/>
              </a:ext>
            </a:extLst>
          </p:cNvPr>
          <p:cNvSpPr/>
          <p:nvPr/>
        </p:nvSpPr>
        <p:spPr>
          <a:xfrm>
            <a:off x="3867998" y="2757171"/>
            <a:ext cx="873336" cy="87630"/>
          </a:xfrm>
          <a:prstGeom prst="rect">
            <a:avLst/>
          </a:prstGeom>
          <a:pattFill prst="wdUpDiag">
            <a:fgClr>
              <a:schemeClr val="tx2">
                <a:lumMod val="20000"/>
                <a:lumOff val="8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060E2BA-DD8D-6BB2-01E7-DF4BA5EB9607}"/>
              </a:ext>
            </a:extLst>
          </p:cNvPr>
          <p:cNvSpPr/>
          <p:nvPr/>
        </p:nvSpPr>
        <p:spPr>
          <a:xfrm>
            <a:off x="2174664" y="3722369"/>
            <a:ext cx="941070" cy="4571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9186D19-3D7F-9EB0-23DC-F16EFA5A8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578" y="4259742"/>
            <a:ext cx="1571049" cy="107925"/>
          </a:xfrm>
          <a:prstGeom prst="rect">
            <a:avLst/>
          </a:prstGeom>
        </p:spPr>
      </p:pic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BC2697F-177E-B413-A393-9F7AA1688069}"/>
              </a:ext>
            </a:extLst>
          </p:cNvPr>
          <p:cNvSpPr>
            <a:spLocks noChangeAspect="1"/>
          </p:cNvSpPr>
          <p:nvPr/>
        </p:nvSpPr>
        <p:spPr>
          <a:xfrm rot="13500000">
            <a:off x="10767569" y="5034719"/>
            <a:ext cx="2703244" cy="2703245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A1E068E-FA27-F377-B92C-78BD5246C65F}"/>
              </a:ext>
            </a:extLst>
          </p:cNvPr>
          <p:cNvSpPr>
            <a:spLocks noChangeAspect="1"/>
          </p:cNvSpPr>
          <p:nvPr/>
        </p:nvSpPr>
        <p:spPr>
          <a:xfrm rot="13500000">
            <a:off x="9421370" y="5034719"/>
            <a:ext cx="2703244" cy="2703245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F50311-1208-9FE1-1774-D4DEBC1BFEFB}"/>
              </a:ext>
            </a:extLst>
          </p:cNvPr>
          <p:cNvSpPr>
            <a:spLocks noChangeAspect="1"/>
          </p:cNvSpPr>
          <p:nvPr/>
        </p:nvSpPr>
        <p:spPr>
          <a:xfrm rot="13500000">
            <a:off x="11331567" y="3130326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0DA6C7A-D7E0-E6D2-4ED0-D7AEB38F4E8E}"/>
              </a:ext>
            </a:extLst>
          </p:cNvPr>
          <p:cNvSpPr>
            <a:spLocks noChangeAspect="1"/>
          </p:cNvSpPr>
          <p:nvPr/>
        </p:nvSpPr>
        <p:spPr>
          <a:xfrm rot="13500000">
            <a:off x="10879714" y="3130326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F2B4A3A-6DF5-163A-DEB8-FF2EA2934669}"/>
              </a:ext>
            </a:extLst>
          </p:cNvPr>
          <p:cNvSpPr>
            <a:spLocks noChangeAspect="1"/>
          </p:cNvSpPr>
          <p:nvPr/>
        </p:nvSpPr>
        <p:spPr>
          <a:xfrm rot="13500000">
            <a:off x="10414493" y="3130326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D8C99B4-F198-A667-3D88-DCD50B225080}"/>
              </a:ext>
            </a:extLst>
          </p:cNvPr>
          <p:cNvSpPr>
            <a:spLocks noChangeAspect="1"/>
          </p:cNvSpPr>
          <p:nvPr/>
        </p:nvSpPr>
        <p:spPr>
          <a:xfrm rot="2700000">
            <a:off x="817859" y="1313019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593F888-9BBA-111B-0D29-6A8D5DA690AD}"/>
              </a:ext>
            </a:extLst>
          </p:cNvPr>
          <p:cNvSpPr>
            <a:spLocks noChangeAspect="1"/>
          </p:cNvSpPr>
          <p:nvPr/>
        </p:nvSpPr>
        <p:spPr>
          <a:xfrm rot="2700000">
            <a:off x="1093580" y="1313019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FDD846D-E4E4-4956-1A22-4AF9741DFD3F}"/>
              </a:ext>
            </a:extLst>
          </p:cNvPr>
          <p:cNvSpPr>
            <a:spLocks noChangeAspect="1"/>
          </p:cNvSpPr>
          <p:nvPr/>
        </p:nvSpPr>
        <p:spPr>
          <a:xfrm rot="2700000">
            <a:off x="1385290" y="1313019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A470B92D-7262-2BD0-47A6-E5960465A6F6}"/>
              </a:ext>
            </a:extLst>
          </p:cNvPr>
          <p:cNvSpPr/>
          <p:nvPr/>
        </p:nvSpPr>
        <p:spPr>
          <a:xfrm rot="5400000">
            <a:off x="4160583" y="3361178"/>
            <a:ext cx="157350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39986816-C019-A16F-6689-8AC395E3B406}"/>
              </a:ext>
            </a:extLst>
          </p:cNvPr>
          <p:cNvSpPr/>
          <p:nvPr/>
        </p:nvSpPr>
        <p:spPr>
          <a:xfrm rot="5400000">
            <a:off x="3899070" y="3361178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473DF3D3-7820-43F5-E56B-B5A5D5D505D9}"/>
              </a:ext>
            </a:extLst>
          </p:cNvPr>
          <p:cNvSpPr/>
          <p:nvPr/>
        </p:nvSpPr>
        <p:spPr>
          <a:xfrm rot="5400000">
            <a:off x="3637559" y="3361178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55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ccel="40000" decel="6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800000">
                                      <p:cBhvr>
                                        <p:cTn id="9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accel="40000" decel="6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3200000">
                                      <p:cBhvr>
                                        <p:cTn id="1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4.07407E-6 L 1.25E-6 0.03936 " pathEditMode="relative" rAng="0" ptsTypes="AA">
                                      <p:cBhvr>
                                        <p:cTn id="53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4.81481E-6 L -0.02734 0.0002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0.04401 -0.00024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1.48148E-6 L -0.053 1.48148E-6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7 1.48148E-6 L -0.05299 1.48148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-0.05299 1.48148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75E-6 0 L -0.053 0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3.125E-6 0 L -0.053 0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0 L -0.053 0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54167E-6 -1.48148E-6 L 0.00989 -1.48148E-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E-6 -1.48148E-6 L 0.0099 -1.48148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-1.48148E-6 L 0.0099 -1.48148E-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ccel="8000" decel="9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0 L 0.00989 0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0 L 0.0099 0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75E-6 0 L 0.00989 0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mph" presetSubtype="0" accel="8000" decel="9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mph" presetSubtype="0" accel="8000" decel="9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2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0" grpId="0" animBg="1"/>
      <p:bldP spid="30" grpId="1" animBg="1"/>
      <p:bldP spid="29" grpId="0"/>
      <p:bldP spid="29" grpId="1"/>
      <p:bldP spid="29" grpId="2"/>
      <p:bldP spid="29" grpId="3"/>
      <p:bldP spid="29" grpId="4"/>
      <p:bldP spid="29" grpId="5"/>
      <p:bldP spid="29" grpId="6"/>
      <p:bldP spid="29" grpId="7"/>
      <p:bldP spid="29" grpId="8"/>
      <p:bldP spid="29" grpId="9"/>
      <p:bldP spid="29" grpId="10"/>
      <p:bldP spid="29" grpId="11"/>
      <p:bldP spid="29" grpId="12"/>
      <p:bldP spid="25" grpId="0"/>
      <p:bldP spid="25" grpId="1"/>
      <p:bldP spid="25" grpId="2"/>
      <p:bldP spid="25" grpId="3"/>
      <p:bldP spid="25" grpId="4"/>
      <p:bldP spid="25" grpId="5"/>
      <p:bldP spid="25" grpId="6"/>
      <p:bldP spid="25" grpId="7"/>
      <p:bldP spid="25" grpId="8"/>
      <p:bldP spid="25" grpId="9"/>
      <p:bldP spid="25" grpId="10"/>
      <p:bldP spid="34" grpId="0" animBg="1"/>
      <p:bldP spid="34" grpId="1" animBg="1"/>
      <p:bldP spid="20" grpId="0" animBg="1"/>
      <p:bldP spid="20" grpId="1" animBg="1"/>
      <p:bldP spid="31" grpId="0" animBg="1"/>
      <p:bldP spid="31" grpId="1" animBg="1"/>
      <p:bldP spid="21" grpId="0"/>
      <p:bldP spid="22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楕円 28">
            <a:extLst>
              <a:ext uri="{FF2B5EF4-FFF2-40B4-BE49-F238E27FC236}">
                <a16:creationId xmlns:a16="http://schemas.microsoft.com/office/drawing/2014/main" id="{E21B4CD7-9147-1B82-E9AA-81299FBCD2AD}"/>
              </a:ext>
            </a:extLst>
          </p:cNvPr>
          <p:cNvSpPr/>
          <p:nvPr/>
        </p:nvSpPr>
        <p:spPr>
          <a:xfrm rot="20523475">
            <a:off x="-3143459" y="-5827088"/>
            <a:ext cx="18492382" cy="18492374"/>
          </a:xfrm>
          <a:prstGeom prst="ellipse">
            <a:avLst/>
          </a:prstGeom>
          <a:gradFill flip="none" rotWithShape="1">
            <a:gsLst>
              <a:gs pos="70000">
                <a:schemeClr val="accent1">
                  <a:lumMod val="5000"/>
                  <a:lumOff val="95000"/>
                  <a:alpha val="94000"/>
                </a:schemeClr>
              </a:gs>
              <a:gs pos="24000">
                <a:srgbClr val="6E3487">
                  <a:alpha val="69000"/>
                </a:srgbClr>
              </a:gs>
              <a:gs pos="48000">
                <a:srgbClr val="E71D36">
                  <a:alpha val="70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F0F06CA-1ABE-A2E9-3392-CA576CF833AA}"/>
              </a:ext>
            </a:extLst>
          </p:cNvPr>
          <p:cNvSpPr/>
          <p:nvPr/>
        </p:nvSpPr>
        <p:spPr>
          <a:xfrm>
            <a:off x="-3887072" y="-2180492"/>
            <a:ext cx="19953042" cy="11217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6E3F4A0D-96A9-DE73-D7B4-F10CCEAE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" y="0"/>
            <a:ext cx="12192000" cy="685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171AF5A-DC17-D9BE-6C65-B4A55E32F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60412" y="6327566"/>
            <a:ext cx="1778896" cy="568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A4A24-4EB9-6E10-5BB5-A132F74CC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051431" y="2636442"/>
            <a:ext cx="5060233" cy="25530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8814C9F-76EB-E582-A65A-762ECEAC6124}"/>
              </a:ext>
            </a:extLst>
          </p:cNvPr>
          <p:cNvSpPr txBox="1"/>
          <p:nvPr/>
        </p:nvSpPr>
        <p:spPr>
          <a:xfrm>
            <a:off x="-389060" y="-1256837"/>
            <a:ext cx="129349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0" dirty="0">
                <a:solidFill>
                  <a:schemeClr val="accent1">
                    <a:lumMod val="50000"/>
                    <a:alpha val="70000"/>
                  </a:schemeClr>
                </a:solidFill>
                <a:latin typeface="Bebas Neue" panose="00000500000000000000" pitchFamily="2" charset="0"/>
              </a:rPr>
              <a:t>F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R</a:t>
            </a:r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D</a:t>
            </a:r>
            <a:r>
              <a:rPr lang="en-US" altLang="ja-JP" sz="36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M</a:t>
            </a:r>
            <a:endParaRPr lang="ja-JP" altLang="en-US" sz="36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83FEE92-1DBC-AED4-FF06-0074A993EA93}"/>
              </a:ext>
            </a:extLst>
          </p:cNvPr>
          <p:cNvSpPr>
            <a:spLocks noChangeAspect="1"/>
          </p:cNvSpPr>
          <p:nvPr/>
        </p:nvSpPr>
        <p:spPr>
          <a:xfrm rot="18900000">
            <a:off x="-836451" y="1712528"/>
            <a:ext cx="4873091" cy="4873093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47AE46E-3F32-DFE6-954D-A633FFE17E11}"/>
              </a:ext>
            </a:extLst>
          </p:cNvPr>
          <p:cNvSpPr txBox="1"/>
          <p:nvPr/>
        </p:nvSpPr>
        <p:spPr>
          <a:xfrm>
            <a:off x="5113664" y="5645078"/>
            <a:ext cx="2808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Model: G16E-GTS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1.618L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Premium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Maximum Torque (Net): 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N·m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 (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kgf·m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)/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r.p.m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. 370 (37.7)/3,000-4,600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Tank Capacity: 50L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A385E562-A126-C9E0-4EDB-6C299E9B873F}"/>
              </a:ext>
            </a:extLst>
          </p:cNvPr>
          <p:cNvSpPr/>
          <p:nvPr/>
        </p:nvSpPr>
        <p:spPr>
          <a:xfrm>
            <a:off x="6377511" y="4055248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AB6154-6DC6-4EB0-0D37-71F07A3CD726}"/>
              </a:ext>
            </a:extLst>
          </p:cNvPr>
          <p:cNvSpPr/>
          <p:nvPr/>
        </p:nvSpPr>
        <p:spPr>
          <a:xfrm>
            <a:off x="4039857" y="3351938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255F6AB-6F2A-48B9-366C-24AB269AA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400411" y="4249517"/>
            <a:ext cx="2753370" cy="159086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B2A8CE-D765-A053-E947-87CEFF9ABA10}"/>
              </a:ext>
            </a:extLst>
          </p:cNvPr>
          <p:cNvSpPr/>
          <p:nvPr/>
        </p:nvSpPr>
        <p:spPr>
          <a:xfrm>
            <a:off x="2189330" y="4939973"/>
            <a:ext cx="273702" cy="27370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8D7F036-B5BE-16E2-5DD6-0324FB1A1E04}"/>
              </a:ext>
            </a:extLst>
          </p:cNvPr>
          <p:cNvSpPr>
            <a:spLocks noChangeAspect="1"/>
          </p:cNvSpPr>
          <p:nvPr/>
        </p:nvSpPr>
        <p:spPr>
          <a:xfrm rot="18900000">
            <a:off x="-836451" y="3624240"/>
            <a:ext cx="4873091" cy="4873093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43A2305-0903-6DA9-27EE-2BE04F465EAD}"/>
              </a:ext>
            </a:extLst>
          </p:cNvPr>
          <p:cNvSpPr/>
          <p:nvPr/>
        </p:nvSpPr>
        <p:spPr>
          <a:xfrm flipV="1">
            <a:off x="-278535" y="1817961"/>
            <a:ext cx="5486400" cy="1804165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49F5A6D-B85C-6661-EFC4-076865718D56}"/>
              </a:ext>
            </a:extLst>
          </p:cNvPr>
          <p:cNvSpPr>
            <a:spLocks noChangeAspect="1"/>
          </p:cNvSpPr>
          <p:nvPr/>
        </p:nvSpPr>
        <p:spPr>
          <a:xfrm rot="18900000">
            <a:off x="-836451" y="5535952"/>
            <a:ext cx="4873091" cy="4873093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EAF70D3-E6D5-F34A-6C60-84D1B1A6D2CA}"/>
              </a:ext>
            </a:extLst>
          </p:cNvPr>
          <p:cNvSpPr/>
          <p:nvPr/>
        </p:nvSpPr>
        <p:spPr>
          <a:xfrm rot="20523475">
            <a:off x="9343946" y="3550619"/>
            <a:ext cx="2863206" cy="2863206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0741338-4E4B-FF31-ACD7-55DA6F2C21ED}"/>
              </a:ext>
            </a:extLst>
          </p:cNvPr>
          <p:cNvSpPr/>
          <p:nvPr/>
        </p:nvSpPr>
        <p:spPr>
          <a:xfrm>
            <a:off x="9455360" y="3662033"/>
            <a:ext cx="2640378" cy="2640378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F1A2CF-3860-E685-EC13-6EC09585A01B}"/>
              </a:ext>
            </a:extLst>
          </p:cNvPr>
          <p:cNvSpPr/>
          <p:nvPr/>
        </p:nvSpPr>
        <p:spPr>
          <a:xfrm>
            <a:off x="6676741" y="4655549"/>
            <a:ext cx="273702" cy="27370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5FE033F-003C-D2EE-43F8-B2BF717CA941}"/>
              </a:ext>
            </a:extLst>
          </p:cNvPr>
          <p:cNvSpPr/>
          <p:nvPr/>
        </p:nvSpPr>
        <p:spPr>
          <a:xfrm>
            <a:off x="11354076" y="6070826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580EA7-7B04-6614-D48C-34F0057B2B2B}"/>
              </a:ext>
            </a:extLst>
          </p:cNvPr>
          <p:cNvSpPr/>
          <p:nvPr/>
        </p:nvSpPr>
        <p:spPr>
          <a:xfrm>
            <a:off x="9702366" y="4685893"/>
            <a:ext cx="2237588" cy="501570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6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375E-6 1.11022E-16 L -4.375E-6 -0.0432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70833E-6 -1.85185E-6 L -2.70833E-6 0.0393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7.40741E-7 L -0.02735 0.0002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0 -0.1076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3.7037E-6 L 0 -0.1076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-0.1076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mph" presetSubtype="0" accel="8000" decel="9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mph" presetSubtype="0" accel="8000" decel="9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accel="26000" decel="74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16" grpId="0"/>
      <p:bldP spid="16" grpId="1"/>
      <p:bldP spid="16" grpId="2"/>
      <p:bldP spid="16" grpId="3"/>
      <p:bldP spid="16" grpId="4"/>
      <p:bldP spid="16" grpId="5"/>
      <p:bldP spid="16" grpId="6"/>
      <p:bldP spid="16" grpId="7"/>
      <p:bldP spid="16" grpId="8"/>
      <p:bldP spid="16" grpId="9"/>
      <p:bldP spid="16" grpId="10"/>
      <p:bldP spid="17" grpId="0" animBg="1"/>
      <p:bldP spid="17" grpId="1" animBg="1"/>
      <p:bldP spid="21" grpId="0"/>
      <p:bldP spid="22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8" grpId="0" animBg="1"/>
      <p:bldP spid="8" grpId="1" animBg="1"/>
      <p:bldP spid="28" grpId="0" animBg="1"/>
      <p:bldP spid="7" grpId="0" animBg="1"/>
      <p:bldP spid="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2F6AE5-BBB6-9A71-810D-C8AC359C13BE}"/>
              </a:ext>
            </a:extLst>
          </p:cNvPr>
          <p:cNvSpPr/>
          <p:nvPr/>
        </p:nvSpPr>
        <p:spPr>
          <a:xfrm>
            <a:off x="-14476" y="0"/>
            <a:ext cx="12190487" cy="6880663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BADDC517-1D78-D06B-3FC2-56D889438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6D7A10-3AEF-7895-8D7B-30AC7B710746}"/>
              </a:ext>
            </a:extLst>
          </p:cNvPr>
          <p:cNvSpPr/>
          <p:nvPr/>
        </p:nvSpPr>
        <p:spPr>
          <a:xfrm>
            <a:off x="10377268" y="-56494"/>
            <a:ext cx="1814732" cy="6914494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E29F30-C10D-0272-4C9C-DC358E3D3EBD}"/>
              </a:ext>
            </a:extLst>
          </p:cNvPr>
          <p:cNvSpPr/>
          <p:nvPr/>
        </p:nvSpPr>
        <p:spPr>
          <a:xfrm>
            <a:off x="-121024" y="1"/>
            <a:ext cx="1664845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52871D-DE7E-B4B3-0AEB-D09D8CC83020}"/>
              </a:ext>
            </a:extLst>
          </p:cNvPr>
          <p:cNvSpPr/>
          <p:nvPr/>
        </p:nvSpPr>
        <p:spPr>
          <a:xfrm>
            <a:off x="3378407" y="1"/>
            <a:ext cx="1664845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1ADE6-B369-E38C-1260-0E53A9DE38F6}"/>
              </a:ext>
            </a:extLst>
          </p:cNvPr>
          <p:cNvSpPr/>
          <p:nvPr/>
        </p:nvSpPr>
        <p:spPr>
          <a:xfrm>
            <a:off x="6877838" y="1"/>
            <a:ext cx="1664845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A156D7-E2F6-0933-66E6-C8F30F0EEC57}"/>
              </a:ext>
            </a:extLst>
          </p:cNvPr>
          <p:cNvSpPr txBox="1"/>
          <p:nvPr/>
        </p:nvSpPr>
        <p:spPr>
          <a:xfrm>
            <a:off x="571912" y="2972368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A7D71C6-2ECF-43CA-4D40-2A7633B3D80E}"/>
              </a:ext>
            </a:extLst>
          </p:cNvPr>
          <p:cNvSpPr/>
          <p:nvPr/>
        </p:nvSpPr>
        <p:spPr>
          <a:xfrm flipV="1">
            <a:off x="1777185" y="3259492"/>
            <a:ext cx="6045233" cy="2051061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3FB21C5-8987-7EAF-7824-4A8F6A09297F}"/>
              </a:ext>
            </a:extLst>
          </p:cNvPr>
          <p:cNvSpPr/>
          <p:nvPr/>
        </p:nvSpPr>
        <p:spPr>
          <a:xfrm>
            <a:off x="161307" y="168735"/>
            <a:ext cx="411557" cy="41155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28F61D-E8B2-9A9D-7E49-877ECA92B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736490" y="484834"/>
            <a:ext cx="1778896" cy="1957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6BE75B-E752-1F91-EF22-2CBD6FC6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390465" y="6079772"/>
            <a:ext cx="3346060" cy="16882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62152E6-BEAB-1834-EE7E-A0689853D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76" y="1164850"/>
            <a:ext cx="1571049" cy="107925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D4D7CC-050D-A6C4-B802-069A840F1601}"/>
              </a:ext>
            </a:extLst>
          </p:cNvPr>
          <p:cNvSpPr/>
          <p:nvPr/>
        </p:nvSpPr>
        <p:spPr>
          <a:xfrm>
            <a:off x="11859420" y="6509811"/>
            <a:ext cx="182278" cy="182278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C162CEA-3E4E-6247-A606-ED1F1D1246C6}"/>
              </a:ext>
            </a:extLst>
          </p:cNvPr>
          <p:cNvSpPr/>
          <p:nvPr/>
        </p:nvSpPr>
        <p:spPr>
          <a:xfrm>
            <a:off x="6887819" y="274689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F0205A3-E9D9-4730-9514-08B0FBED7A82}"/>
              </a:ext>
            </a:extLst>
          </p:cNvPr>
          <p:cNvSpPr/>
          <p:nvPr/>
        </p:nvSpPr>
        <p:spPr>
          <a:xfrm>
            <a:off x="10255489" y="609406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0268AB2-79BB-5307-47AA-8EEF043F4F64}"/>
              </a:ext>
            </a:extLst>
          </p:cNvPr>
          <p:cNvGrpSpPr/>
          <p:nvPr/>
        </p:nvGrpSpPr>
        <p:grpSpPr>
          <a:xfrm rot="710030">
            <a:off x="-2882984" y="2259215"/>
            <a:ext cx="7461842" cy="7461842"/>
            <a:chOff x="825302" y="52418"/>
            <a:chExt cx="10541394" cy="1054139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56EAAEA2-4600-A9E7-DE61-B988865AE7EA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65833DB1-F548-EBB6-B53B-27C03792C0E6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379A791E-270C-B152-60F8-760DC9659731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8446AD1C-557F-82F2-18A7-7C692797574A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楕円 26">
            <a:extLst>
              <a:ext uri="{FF2B5EF4-FFF2-40B4-BE49-F238E27FC236}">
                <a16:creationId xmlns:a16="http://schemas.microsoft.com/office/drawing/2014/main" id="{A72092BD-DD6F-F4F4-A408-922C6925FB7A}"/>
              </a:ext>
            </a:extLst>
          </p:cNvPr>
          <p:cNvSpPr/>
          <p:nvPr/>
        </p:nvSpPr>
        <p:spPr>
          <a:xfrm rot="20523475">
            <a:off x="-441740" y="4700459"/>
            <a:ext cx="2579354" cy="257935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8466687-984B-645F-4226-E5A43842C150}"/>
              </a:ext>
            </a:extLst>
          </p:cNvPr>
          <p:cNvSpPr/>
          <p:nvPr/>
        </p:nvSpPr>
        <p:spPr>
          <a:xfrm>
            <a:off x="-297270" y="4844929"/>
            <a:ext cx="2290414" cy="229041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3372A4-DE30-AE49-CBEC-9703995CFAD2}"/>
              </a:ext>
            </a:extLst>
          </p:cNvPr>
          <p:cNvSpPr txBox="1"/>
          <p:nvPr/>
        </p:nvSpPr>
        <p:spPr>
          <a:xfrm rot="16200000">
            <a:off x="-1560868" y="-479685"/>
            <a:ext cx="114826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noFill/>
                <a:latin typeface="Bebas Neue" panose="00000500000000000000" pitchFamily="2" charset="0"/>
              </a:rPr>
              <a:t>N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A</a:t>
            </a:r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T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N</a:t>
            </a:r>
            <a:endParaRPr lang="ja-JP" altLang="en-US" sz="25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A5C4A0-2BA1-6808-60B3-14DD335D3457}"/>
              </a:ext>
            </a:extLst>
          </p:cNvPr>
          <p:cNvSpPr txBox="1"/>
          <p:nvPr/>
        </p:nvSpPr>
        <p:spPr>
          <a:xfrm rot="16200000">
            <a:off x="2008808" y="3301006"/>
            <a:ext cx="114826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noFill/>
                <a:latin typeface="Bebas Neue" panose="00000500000000000000" pitchFamily="2" charset="0"/>
              </a:rPr>
              <a:t>N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A</a:t>
            </a:r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T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N</a:t>
            </a:r>
            <a:endParaRPr lang="ja-JP" altLang="en-US" sz="25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375E-6 -3.7037E-6 L 4.375E-6 0.0393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2.59259E-6 L -0.02734 0.0002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2.22222E-6 L 0.04401 -0.000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accel="40000" decel="6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3200000">
                                      <p:cBhvr>
                                        <p:cTn id="126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6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7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8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  <p:bldP spid="12" grpId="0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9" grpId="0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29" grpId="2"/>
      <p:bldP spid="29" grpId="3"/>
      <p:bldP spid="29" grpId="4"/>
      <p:bldP spid="29" grpId="5"/>
      <p:bldP spid="29" grpId="6"/>
      <p:bldP spid="29" grpId="7"/>
      <p:bldP spid="29" grpId="8"/>
      <p:bldP spid="29" grpId="9"/>
      <p:bldP spid="29" grpId="10"/>
      <p:bldP spid="29" grpId="11"/>
      <p:bldP spid="29" grpId="12"/>
      <p:bldP spid="30" grpId="0"/>
      <p:bldP spid="30" grpId="1"/>
      <p:bldP spid="30" grpId="2"/>
      <p:bldP spid="30" grpId="3"/>
      <p:bldP spid="30" grpId="4"/>
      <p:bldP spid="30" grpId="5"/>
      <p:bldP spid="30" grpId="6"/>
      <p:bldP spid="30" grpId="7"/>
      <p:bldP spid="30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03BDDE9-F295-9626-3CBB-927AB253AE23}"/>
              </a:ext>
            </a:extLst>
          </p:cNvPr>
          <p:cNvSpPr/>
          <p:nvPr/>
        </p:nvSpPr>
        <p:spPr>
          <a:xfrm>
            <a:off x="-15989" y="1"/>
            <a:ext cx="12192885" cy="4750224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906A527B-5DFD-DF47-3171-A61D67F52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" y="0"/>
            <a:ext cx="12192000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1E9BC5-73B2-FE45-7D35-E8814465A077}"/>
              </a:ext>
            </a:extLst>
          </p:cNvPr>
          <p:cNvSpPr/>
          <p:nvPr/>
        </p:nvSpPr>
        <p:spPr>
          <a:xfrm>
            <a:off x="0" y="4092810"/>
            <a:ext cx="12192000" cy="2774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2D540E-AD8F-1AC4-47B6-D62126FF0C10}"/>
              </a:ext>
            </a:extLst>
          </p:cNvPr>
          <p:cNvSpPr/>
          <p:nvPr/>
        </p:nvSpPr>
        <p:spPr>
          <a:xfrm>
            <a:off x="0" y="0"/>
            <a:ext cx="12192000" cy="722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D803ECC-5D93-DB4F-36E5-542722AFA501}"/>
              </a:ext>
            </a:extLst>
          </p:cNvPr>
          <p:cNvSpPr/>
          <p:nvPr/>
        </p:nvSpPr>
        <p:spPr>
          <a:xfrm>
            <a:off x="1290918" y="365759"/>
            <a:ext cx="10854466" cy="613186"/>
          </a:xfrm>
          <a:custGeom>
            <a:avLst/>
            <a:gdLst>
              <a:gd name="connsiteX0" fmla="*/ 0 w 10854466"/>
              <a:gd name="connsiteY0" fmla="*/ 613186 h 613186"/>
              <a:gd name="connsiteX1" fmla="*/ 2560320 w 10854466"/>
              <a:gd name="connsiteY1" fmla="*/ 613186 h 613186"/>
              <a:gd name="connsiteX2" fmla="*/ 2689412 w 10854466"/>
              <a:gd name="connsiteY2" fmla="*/ 484094 h 613186"/>
              <a:gd name="connsiteX3" fmla="*/ 8520057 w 10854466"/>
              <a:gd name="connsiteY3" fmla="*/ 484094 h 613186"/>
              <a:gd name="connsiteX4" fmla="*/ 8745968 w 10854466"/>
              <a:gd name="connsiteY4" fmla="*/ 484094 h 613186"/>
              <a:gd name="connsiteX5" fmla="*/ 9230062 w 10854466"/>
              <a:gd name="connsiteY5" fmla="*/ 0 h 613186"/>
              <a:gd name="connsiteX6" fmla="*/ 10854466 w 10854466"/>
              <a:gd name="connsiteY6" fmla="*/ 0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4466" h="613186">
                <a:moveTo>
                  <a:pt x="0" y="613186"/>
                </a:moveTo>
                <a:lnTo>
                  <a:pt x="2560320" y="613186"/>
                </a:lnTo>
                <a:lnTo>
                  <a:pt x="2689412" y="484094"/>
                </a:lnTo>
                <a:lnTo>
                  <a:pt x="8520057" y="484094"/>
                </a:lnTo>
                <a:lnTo>
                  <a:pt x="8745968" y="484094"/>
                </a:lnTo>
                <a:lnTo>
                  <a:pt x="9230062" y="0"/>
                </a:lnTo>
                <a:lnTo>
                  <a:pt x="10854466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9B8CFF-4273-3D33-08ED-07F6CF0A61B4}"/>
              </a:ext>
            </a:extLst>
          </p:cNvPr>
          <p:cNvSpPr/>
          <p:nvPr/>
        </p:nvSpPr>
        <p:spPr>
          <a:xfrm>
            <a:off x="188299" y="123986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EC5860-0AF6-8F07-5156-A332ADD3B937}"/>
              </a:ext>
            </a:extLst>
          </p:cNvPr>
          <p:cNvSpPr/>
          <p:nvPr/>
        </p:nvSpPr>
        <p:spPr>
          <a:xfrm>
            <a:off x="11555730" y="21717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ADECC2-A152-7450-8605-9E3D055C4DE9}"/>
              </a:ext>
            </a:extLst>
          </p:cNvPr>
          <p:cNvSpPr txBox="1"/>
          <p:nvPr/>
        </p:nvSpPr>
        <p:spPr>
          <a:xfrm>
            <a:off x="4951221" y="1619669"/>
            <a:ext cx="1852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 name: Yaris Cross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Compact SUV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Engine: Hybrid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1.490L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Inline 3-cylinder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Regular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 x Stroke: 80.5mm x 97.6mm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FBC5B8-0862-EE3F-74E3-4085BE827C0C}"/>
              </a:ext>
            </a:extLst>
          </p:cNvPr>
          <p:cNvSpPr/>
          <p:nvPr/>
        </p:nvSpPr>
        <p:spPr>
          <a:xfrm>
            <a:off x="1254908" y="936944"/>
            <a:ext cx="85430" cy="85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AF2B65D-FCFD-B5B8-B2D5-058880A6CFB5}"/>
              </a:ext>
            </a:extLst>
          </p:cNvPr>
          <p:cNvSpPr/>
          <p:nvPr/>
        </p:nvSpPr>
        <p:spPr>
          <a:xfrm>
            <a:off x="5062401" y="2782615"/>
            <a:ext cx="782801" cy="6619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DB69F04-C638-EDB8-DEC7-DB11E3305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907" y="1993220"/>
            <a:ext cx="3346060" cy="16882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9E3C68E-1621-DC0E-1643-06F4D3720FF1}"/>
              </a:ext>
            </a:extLst>
          </p:cNvPr>
          <p:cNvGrpSpPr/>
          <p:nvPr/>
        </p:nvGrpSpPr>
        <p:grpSpPr>
          <a:xfrm rot="21037432">
            <a:off x="8934830" y="62058"/>
            <a:ext cx="3972884" cy="3972883"/>
            <a:chOff x="825302" y="52418"/>
            <a:chExt cx="10541394" cy="10541392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A748C57-7711-10EB-4DA5-B38AAE93BEAE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8F5F1405-E62A-9166-5C8E-D13C42D91E4E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楕円 19">
            <a:extLst>
              <a:ext uri="{FF2B5EF4-FFF2-40B4-BE49-F238E27FC236}">
                <a16:creationId xmlns:a16="http://schemas.microsoft.com/office/drawing/2014/main" id="{0CA16E2B-5FA7-EF8F-65C6-711DD3D560E7}"/>
              </a:ext>
            </a:extLst>
          </p:cNvPr>
          <p:cNvSpPr/>
          <p:nvPr/>
        </p:nvSpPr>
        <p:spPr>
          <a:xfrm rot="20523475">
            <a:off x="9887687" y="1014914"/>
            <a:ext cx="2067171" cy="2067171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13FB8BE-E81B-C88A-8670-111CC9E3437F}"/>
              </a:ext>
            </a:extLst>
          </p:cNvPr>
          <p:cNvSpPr/>
          <p:nvPr/>
        </p:nvSpPr>
        <p:spPr>
          <a:xfrm>
            <a:off x="9968125" y="1095352"/>
            <a:ext cx="1906294" cy="190629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2847EC3-6F73-6619-D16E-5EB6FA1B2CF2}"/>
              </a:ext>
            </a:extLst>
          </p:cNvPr>
          <p:cNvSpPr/>
          <p:nvPr/>
        </p:nvSpPr>
        <p:spPr>
          <a:xfrm>
            <a:off x="11890078" y="6583465"/>
            <a:ext cx="152445" cy="152445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C20FF42-C170-92F6-5719-053CDF8764E5}"/>
              </a:ext>
            </a:extLst>
          </p:cNvPr>
          <p:cNvSpPr/>
          <p:nvPr/>
        </p:nvSpPr>
        <p:spPr>
          <a:xfrm flipV="1">
            <a:off x="-2706170" y="3292384"/>
            <a:ext cx="4433240" cy="1457840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577CBB-74E6-0E4D-6911-60C2D865E49D}"/>
              </a:ext>
            </a:extLst>
          </p:cNvPr>
          <p:cNvSpPr txBox="1"/>
          <p:nvPr/>
        </p:nvSpPr>
        <p:spPr>
          <a:xfrm>
            <a:off x="-33613" y="3297813"/>
            <a:ext cx="469391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R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2F2A07B-E850-3DD2-F18F-3468A67CD787}"/>
              </a:ext>
            </a:extLst>
          </p:cNvPr>
          <p:cNvSpPr txBox="1"/>
          <p:nvPr/>
        </p:nvSpPr>
        <p:spPr>
          <a:xfrm>
            <a:off x="4428649" y="3297813"/>
            <a:ext cx="32399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S</a:t>
            </a:r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A</a:t>
            </a:r>
            <a:endParaRPr lang="ja-JP" altLang="en-US" sz="30000" dirty="0">
              <a:solidFill>
                <a:schemeClr val="accent1">
                  <a:lumMod val="75000"/>
                  <a:alpha val="66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7A914F-666B-7081-7AC8-13C90804600B}"/>
              </a:ext>
            </a:extLst>
          </p:cNvPr>
          <p:cNvSpPr txBox="1"/>
          <p:nvPr/>
        </p:nvSpPr>
        <p:spPr>
          <a:xfrm>
            <a:off x="7171861" y="3297813"/>
            <a:ext cx="50048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T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L</a:t>
            </a:r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29B6DDE-4A32-40E0-2A2B-C7D7FA25A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411065" y="5307629"/>
            <a:ext cx="2037212" cy="102785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6A590F6-C414-66D9-CE91-8EFFD3432C5C}"/>
              </a:ext>
            </a:extLst>
          </p:cNvPr>
          <p:cNvSpPr/>
          <p:nvPr/>
        </p:nvSpPr>
        <p:spPr>
          <a:xfrm>
            <a:off x="5906672" y="2465230"/>
            <a:ext cx="4069080" cy="342900"/>
          </a:xfrm>
          <a:custGeom>
            <a:avLst/>
            <a:gdLst>
              <a:gd name="connsiteX0" fmla="*/ 4069080 w 4069080"/>
              <a:gd name="connsiteY0" fmla="*/ 0 h 342900"/>
              <a:gd name="connsiteX1" fmla="*/ 2720340 w 4069080"/>
              <a:gd name="connsiteY1" fmla="*/ 0 h 342900"/>
              <a:gd name="connsiteX2" fmla="*/ 2674620 w 4069080"/>
              <a:gd name="connsiteY2" fmla="*/ 45720 h 342900"/>
              <a:gd name="connsiteX3" fmla="*/ 2377440 w 4069080"/>
              <a:gd name="connsiteY3" fmla="*/ 342900 h 342900"/>
              <a:gd name="connsiteX4" fmla="*/ 0 w 4069080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080" h="342900">
                <a:moveTo>
                  <a:pt x="4069080" y="0"/>
                </a:moveTo>
                <a:lnTo>
                  <a:pt x="2720340" y="0"/>
                </a:lnTo>
                <a:lnTo>
                  <a:pt x="2674620" y="45720"/>
                </a:lnTo>
                <a:lnTo>
                  <a:pt x="2377440" y="342900"/>
                </a:lnTo>
                <a:lnTo>
                  <a:pt x="0" y="34290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BFDDF72-C21F-FD80-1BF6-8456C999B316}"/>
              </a:ext>
            </a:extLst>
          </p:cNvPr>
          <p:cNvCxnSpPr>
            <a:cxnSpLocks/>
          </p:cNvCxnSpPr>
          <p:nvPr/>
        </p:nvCxnSpPr>
        <p:spPr>
          <a:xfrm flipV="1">
            <a:off x="10101669" y="2694663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1EE838-4217-F274-5A20-8C50C5A20447}"/>
              </a:ext>
            </a:extLst>
          </p:cNvPr>
          <p:cNvCxnSpPr/>
          <p:nvPr/>
        </p:nvCxnSpPr>
        <p:spPr>
          <a:xfrm flipV="1">
            <a:off x="9960992" y="4024171"/>
            <a:ext cx="0" cy="875860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8A6126D-C64A-4E9F-C945-E885904F770C}"/>
              </a:ext>
            </a:extLst>
          </p:cNvPr>
          <p:cNvSpPr/>
          <p:nvPr/>
        </p:nvSpPr>
        <p:spPr>
          <a:xfrm>
            <a:off x="11267360" y="6104952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5F2276C-F921-6E3B-4A95-69D6EBB6D88E}"/>
              </a:ext>
            </a:extLst>
          </p:cNvPr>
          <p:cNvGrpSpPr/>
          <p:nvPr/>
        </p:nvGrpSpPr>
        <p:grpSpPr>
          <a:xfrm>
            <a:off x="11438315" y="4164861"/>
            <a:ext cx="303388" cy="159699"/>
            <a:chOff x="87222" y="3348043"/>
            <a:chExt cx="303388" cy="159699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63A6DBA-6834-DF0A-4008-325E69C6BE38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D617288-E040-32E0-F38C-0EEBCF5C69E5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E98269E-5306-F043-3903-7E4F9308D44D}"/>
              </a:ext>
            </a:extLst>
          </p:cNvPr>
          <p:cNvGrpSpPr/>
          <p:nvPr/>
        </p:nvGrpSpPr>
        <p:grpSpPr>
          <a:xfrm rot="5400000">
            <a:off x="36604" y="2475731"/>
            <a:ext cx="303388" cy="159699"/>
            <a:chOff x="87222" y="3348043"/>
            <a:chExt cx="303388" cy="159699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20A07B5-C8BB-D029-C4FD-A7C43AB340A2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6E734EE5-75E9-70D7-1C39-B0F8B73134FF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86A3A952-4B3F-D0FE-ED44-4CACE798B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45797" y="6358990"/>
            <a:ext cx="1533558" cy="540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3566EB-2507-CE85-9FE1-1935B0C16C3B}"/>
              </a:ext>
            </a:extLst>
          </p:cNvPr>
          <p:cNvSpPr/>
          <p:nvPr/>
        </p:nvSpPr>
        <p:spPr>
          <a:xfrm>
            <a:off x="10155714" y="1661878"/>
            <a:ext cx="1531113" cy="77324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28619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79167E-6 0 L 4.79167E-6 -0.0432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0.04401 -0.0002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0 L -0.02735 0.00023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" presetClass="entr" presetSubtype="4" accel="44000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accel="44000" decel="5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6" presetClass="emph" presetSubtype="0" accel="8000" decel="9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3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3" grpId="0" animBg="1"/>
      <p:bldP spid="25" grpId="0"/>
      <p:bldP spid="25" grpId="1"/>
      <p:bldP spid="25" grpId="2"/>
      <p:bldP spid="25" grpId="3"/>
      <p:bldP spid="25" grpId="4"/>
      <p:bldP spid="25" grpId="5"/>
      <p:bldP spid="25" grpId="6"/>
      <p:bldP spid="25" grpId="7"/>
      <p:bldP spid="25" grpId="8"/>
      <p:bldP spid="25" grpId="9"/>
      <p:bldP spid="25" grpId="10"/>
      <p:bldP spid="26" grpId="0"/>
      <p:bldP spid="26" grpId="1"/>
      <p:bldP spid="26" grpId="2"/>
      <p:bldP spid="26" grpId="3"/>
      <p:bldP spid="26" grpId="4"/>
      <p:bldP spid="26" grpId="5"/>
      <p:bldP spid="26" grpId="6"/>
      <p:bldP spid="26" grpId="7"/>
      <p:bldP spid="26" grpId="8"/>
      <p:bldP spid="26" grpId="9"/>
      <p:bldP spid="26" grpId="10"/>
      <p:bldP spid="26" grpId="11"/>
      <p:bldP spid="26" grpId="12"/>
      <p:bldP spid="27" grpId="0"/>
      <p:bldP spid="27" grpId="1"/>
      <p:bldP spid="27" grpId="2"/>
      <p:bldP spid="27" grpId="3"/>
      <p:bldP spid="27" grpId="4"/>
      <p:bldP spid="27" grpId="5"/>
      <p:bldP spid="27" grpId="6"/>
      <p:bldP spid="27" grpId="7"/>
      <p:bldP spid="27" grpId="8"/>
      <p:bldP spid="27" grpId="9"/>
      <p:bldP spid="27" grpId="10"/>
      <p:bldP spid="30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66B9150-C48C-0C7A-D709-E2B05F8D4EC5}"/>
              </a:ext>
            </a:extLst>
          </p:cNvPr>
          <p:cNvSpPr/>
          <p:nvPr/>
        </p:nvSpPr>
        <p:spPr>
          <a:xfrm>
            <a:off x="4295800" y="12758"/>
            <a:ext cx="7896200" cy="688066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E059E25-0EB9-A0ED-2A45-93991E3BA663}"/>
              </a:ext>
            </a:extLst>
          </p:cNvPr>
          <p:cNvSpPr/>
          <p:nvPr/>
        </p:nvSpPr>
        <p:spPr>
          <a:xfrm rot="20523475">
            <a:off x="2720591" y="4538417"/>
            <a:ext cx="2579354" cy="257935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DC15358-4003-B077-5675-C359D76733D2}"/>
              </a:ext>
            </a:extLst>
          </p:cNvPr>
          <p:cNvSpPr/>
          <p:nvPr/>
        </p:nvSpPr>
        <p:spPr>
          <a:xfrm>
            <a:off x="2865061" y="4682887"/>
            <a:ext cx="2290414" cy="229041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292D1B92-13A5-952D-B313-237CE1FE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800" y="0"/>
            <a:ext cx="12192000" cy="68580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5D4D23F-7D41-70E3-0A86-E6891BD2A32C}"/>
              </a:ext>
            </a:extLst>
          </p:cNvPr>
          <p:cNvSpPr>
            <a:spLocks noChangeAspect="1"/>
          </p:cNvSpPr>
          <p:nvPr/>
        </p:nvSpPr>
        <p:spPr>
          <a:xfrm rot="2700000">
            <a:off x="-508382" y="603177"/>
            <a:ext cx="4591831" cy="459183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37B06F6-75C5-C2C7-FFB3-E2A58553E49E}"/>
              </a:ext>
            </a:extLst>
          </p:cNvPr>
          <p:cNvSpPr>
            <a:spLocks noChangeAspect="1"/>
          </p:cNvSpPr>
          <p:nvPr/>
        </p:nvSpPr>
        <p:spPr>
          <a:xfrm rot="2700000">
            <a:off x="-2308454" y="603177"/>
            <a:ext cx="4591831" cy="459183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812AEEF-4898-FEE3-EB19-17C4AD7CFC62}"/>
              </a:ext>
            </a:extLst>
          </p:cNvPr>
          <p:cNvSpPr>
            <a:spLocks noChangeAspect="1"/>
          </p:cNvSpPr>
          <p:nvPr/>
        </p:nvSpPr>
        <p:spPr>
          <a:xfrm rot="2700000">
            <a:off x="-4108525" y="603177"/>
            <a:ext cx="4591831" cy="459183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3FE411F-2931-76FC-4803-D6BAC6A59A81}"/>
              </a:ext>
            </a:extLst>
          </p:cNvPr>
          <p:cNvSpPr/>
          <p:nvPr/>
        </p:nvSpPr>
        <p:spPr>
          <a:xfrm>
            <a:off x="5646308" y="2827473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5BEA9C1-2E66-CD23-4194-BE29FA7AC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615309" y="6220441"/>
            <a:ext cx="1778896" cy="11095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4CBD97-AD0F-15EB-439B-A8129DCA3671}"/>
              </a:ext>
            </a:extLst>
          </p:cNvPr>
          <p:cNvSpPr/>
          <p:nvPr/>
        </p:nvSpPr>
        <p:spPr>
          <a:xfrm>
            <a:off x="135981" y="6449994"/>
            <a:ext cx="291609" cy="29160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2C1903F-888F-D253-94C2-422F8DA462A7}"/>
              </a:ext>
            </a:extLst>
          </p:cNvPr>
          <p:cNvSpPr/>
          <p:nvPr/>
        </p:nvSpPr>
        <p:spPr>
          <a:xfrm>
            <a:off x="-581661" y="2874197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7C79F0-47F4-79FF-4ED2-A60F0EDAB38A}"/>
              </a:ext>
            </a:extLst>
          </p:cNvPr>
          <p:cNvSpPr/>
          <p:nvPr/>
        </p:nvSpPr>
        <p:spPr>
          <a:xfrm>
            <a:off x="11577312" y="6696697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BA69418-9F0F-E645-6FC0-D5E0E1A7F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310053" y="5673059"/>
            <a:ext cx="2753370" cy="12402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EC3129-8F4C-FCA5-143C-FD6051D84C68}"/>
              </a:ext>
            </a:extLst>
          </p:cNvPr>
          <p:cNvSpPr txBox="1"/>
          <p:nvPr/>
        </p:nvSpPr>
        <p:spPr>
          <a:xfrm>
            <a:off x="5258278" y="4129586"/>
            <a:ext cx="124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7EEA8DA-8E7E-0A13-5AE0-6E3B095644B3}"/>
              </a:ext>
            </a:extLst>
          </p:cNvPr>
          <p:cNvGrpSpPr/>
          <p:nvPr/>
        </p:nvGrpSpPr>
        <p:grpSpPr>
          <a:xfrm rot="14881576">
            <a:off x="6860514" y="1913132"/>
            <a:ext cx="3340375" cy="3340374"/>
            <a:chOff x="825302" y="52418"/>
            <a:chExt cx="10541394" cy="1054139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F28D33E-E860-0140-5D8B-C0D993DFCC90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6276B6DE-41F2-82FD-0585-F129E517F52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D22A2872-B4E7-45FC-1995-5B9C0F31B897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2A7F7365-2F69-8138-87EF-F88DF44220A9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6BF2197-DFD8-7CC2-359F-578B5957F02C}"/>
              </a:ext>
            </a:extLst>
          </p:cNvPr>
          <p:cNvGrpSpPr/>
          <p:nvPr/>
        </p:nvGrpSpPr>
        <p:grpSpPr>
          <a:xfrm rot="21037432">
            <a:off x="7045201" y="2097820"/>
            <a:ext cx="2971000" cy="2970999"/>
            <a:chOff x="825302" y="52418"/>
            <a:chExt cx="10541394" cy="10541392"/>
          </a:xfrm>
        </p:grpSpPr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B09AB68-0844-DC8E-836F-872AAD5CEEF4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AD06A03B-DBCD-2029-36A6-DB9C34DB7BD9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1E126B-D163-C8A6-5477-632D51E4D31D}"/>
              </a:ext>
            </a:extLst>
          </p:cNvPr>
          <p:cNvSpPr txBox="1"/>
          <p:nvPr/>
        </p:nvSpPr>
        <p:spPr>
          <a:xfrm>
            <a:off x="-312712" y="-1125393"/>
            <a:ext cx="542488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I</a:t>
            </a:r>
            <a:r>
              <a:rPr lang="en-US" altLang="ja-JP" sz="30000" dirty="0">
                <a:solidFill>
                  <a:schemeClr val="accent1">
                    <a:alpha val="70000"/>
                  </a:schemeClr>
                </a:solidFill>
                <a:latin typeface="Bebas Neue" panose="00000500000000000000" pitchFamily="2" charset="0"/>
              </a:rPr>
              <a:t>B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R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A81275-A7CE-F2A9-FDCF-F6F27C9F4AED}"/>
              </a:ext>
            </a:extLst>
          </p:cNvPr>
          <p:cNvSpPr txBox="1"/>
          <p:nvPr/>
        </p:nvSpPr>
        <p:spPr>
          <a:xfrm>
            <a:off x="258845" y="5312503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6ADA51-5228-8E44-47EF-DE5BA1292A4E}"/>
              </a:ext>
            </a:extLst>
          </p:cNvPr>
          <p:cNvSpPr txBox="1"/>
          <p:nvPr/>
        </p:nvSpPr>
        <p:spPr>
          <a:xfrm>
            <a:off x="4775043" y="-1125393"/>
            <a:ext cx="477887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50000"/>
                    <a:alpha val="70000"/>
                  </a:schemeClr>
                </a:solidFill>
                <a:latin typeface="Bebas Neue" panose="00000500000000000000" pitchFamily="2" charset="0"/>
              </a:rPr>
              <a:t>A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N</a:t>
            </a:r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T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A2B762C-444D-AF20-5AE6-DF1C17D07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507129" y="1645164"/>
            <a:ext cx="3346060" cy="16882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8528AE4-7777-E24C-9F4C-FEC10152D32E}"/>
              </a:ext>
            </a:extLst>
          </p:cNvPr>
          <p:cNvGrpSpPr/>
          <p:nvPr/>
        </p:nvGrpSpPr>
        <p:grpSpPr>
          <a:xfrm rot="3233676">
            <a:off x="7239602" y="2288117"/>
            <a:ext cx="2590406" cy="2590405"/>
            <a:chOff x="825302" y="52418"/>
            <a:chExt cx="10541394" cy="10541392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D665BB5-E354-64AF-F8DC-DB965273B875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E9785E69-E4D8-3E58-7232-B1FB8BC1544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 w="63500">
                <a:gradFill>
                  <a:gsLst>
                    <a:gs pos="0">
                      <a:srgbClr val="E71D36"/>
                    </a:gs>
                    <a:gs pos="51400">
                      <a:srgbClr val="A654D4"/>
                    </a:gs>
                    <a:gs pos="100000">
                      <a:srgbClr val="254BD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6933568F-C073-3E58-B7E4-88A0DDBF8D4E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30E4A106-2914-CD7E-911B-97BBC09E4F6E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C5AA953-B509-3C82-13BF-06B31E521ED1}"/>
              </a:ext>
            </a:extLst>
          </p:cNvPr>
          <p:cNvSpPr/>
          <p:nvPr/>
        </p:nvSpPr>
        <p:spPr>
          <a:xfrm rot="5400000">
            <a:off x="7494086" y="3557120"/>
            <a:ext cx="157350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9CC88856-83A8-AD4B-ECB8-CD413A34EF50}"/>
              </a:ext>
            </a:extLst>
          </p:cNvPr>
          <p:cNvSpPr/>
          <p:nvPr/>
        </p:nvSpPr>
        <p:spPr>
          <a:xfrm rot="5400000">
            <a:off x="7232573" y="3557120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2CE179DB-CB57-2990-EBC4-219CCE544E55}"/>
              </a:ext>
            </a:extLst>
          </p:cNvPr>
          <p:cNvSpPr/>
          <p:nvPr/>
        </p:nvSpPr>
        <p:spPr>
          <a:xfrm rot="5400000">
            <a:off x="6971062" y="3557120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3E1141D-CC82-BA36-F2D1-4AB900C1B3B3}"/>
              </a:ext>
            </a:extLst>
          </p:cNvPr>
          <p:cNvSpPr/>
          <p:nvPr/>
        </p:nvSpPr>
        <p:spPr>
          <a:xfrm>
            <a:off x="2970721" y="5495019"/>
            <a:ext cx="1302342" cy="624428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ここにロゴ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744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4.81481E-6 L 0.0517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81481E-6 L 0.05169 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4.81481E-6 L 0.05169 4.81481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2.29167E-6 0.03935 " pathEditMode="relative" rAng="0" ptsTypes="AA">
                                      <p:cBhvr>
                                        <p:cTn id="55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33333E-6 L -0.02735 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E-6 -2.59259E-6 L -2.5E-6 -0.04328 " pathEditMode="relative" rAng="0" ptsTypes="AA">
                                      <p:cBhvr>
                                        <p:cTn id="94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accel="4000" decel="9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22222E-6 L 0.0099 -2.22222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4000" decel="96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6.25E-7 -2.22222E-6 L 0.0099 -2.22222E-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4000" decel="96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75E-6 -2.22222E-6 L 0.0099 -2.22222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accel="40000" decel="6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800000">
                                      <p:cBhvr>
                                        <p:cTn id="130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mph" presetSubtype="0" accel="4000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5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6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7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8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mph" presetSubtype="0" accel="40000" decel="6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8" grpId="0" animBg="1"/>
      <p:bldP spid="28" grpId="1" animBg="1"/>
      <p:bldP spid="29" grpId="0" animBg="1"/>
      <p:bldP spid="29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30" grpId="0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9" grpId="0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1DD2928-2F67-DA87-8D27-BC0753F5BD10}"/>
              </a:ext>
            </a:extLst>
          </p:cNvPr>
          <p:cNvCxnSpPr>
            <a:cxnSpLocks/>
          </p:cNvCxnSpPr>
          <p:nvPr/>
        </p:nvCxnSpPr>
        <p:spPr>
          <a:xfrm flipV="1">
            <a:off x="8403646" y="846439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AEB88B7-2680-6314-4F73-A909727EC1C2}"/>
              </a:ext>
            </a:extLst>
          </p:cNvPr>
          <p:cNvCxnSpPr/>
          <p:nvPr/>
        </p:nvCxnSpPr>
        <p:spPr>
          <a:xfrm flipV="1">
            <a:off x="8262969" y="1943719"/>
            <a:ext cx="0" cy="875860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26C44A6-5AA2-135F-5CD1-E8E52FCF95A2}"/>
              </a:ext>
            </a:extLst>
          </p:cNvPr>
          <p:cNvGrpSpPr/>
          <p:nvPr/>
        </p:nvGrpSpPr>
        <p:grpSpPr>
          <a:xfrm>
            <a:off x="11721899" y="6565995"/>
            <a:ext cx="303388" cy="159699"/>
            <a:chOff x="87222" y="3348043"/>
            <a:chExt cx="303388" cy="159699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BA1CD3C-E6A6-6794-F34F-5C05BDB5790B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7497522-1FFE-9F77-26DB-1ACF46903639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楕円 32">
            <a:extLst>
              <a:ext uri="{FF2B5EF4-FFF2-40B4-BE49-F238E27FC236}">
                <a16:creationId xmlns:a16="http://schemas.microsoft.com/office/drawing/2014/main" id="{5A990C21-FD51-A9C0-19B5-494CF6FBE753}"/>
              </a:ext>
            </a:extLst>
          </p:cNvPr>
          <p:cNvSpPr/>
          <p:nvPr/>
        </p:nvSpPr>
        <p:spPr>
          <a:xfrm>
            <a:off x="10422277" y="3401008"/>
            <a:ext cx="2731209" cy="2731209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99CD87-E2F0-6CEE-28CD-FAFA53C2D850}"/>
              </a:ext>
            </a:extLst>
          </p:cNvPr>
          <p:cNvSpPr/>
          <p:nvPr/>
        </p:nvSpPr>
        <p:spPr>
          <a:xfrm>
            <a:off x="0" y="-11331"/>
            <a:ext cx="8130169" cy="6880663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AC55C178-BCE0-054D-BCBA-FAF708CE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E05255-E131-A81C-E1EA-FC8ED6AC30E4}"/>
              </a:ext>
            </a:extLst>
          </p:cNvPr>
          <p:cNvSpPr txBox="1"/>
          <p:nvPr/>
        </p:nvSpPr>
        <p:spPr>
          <a:xfrm rot="5400000">
            <a:off x="7732355" y="-1238099"/>
            <a:ext cx="257634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S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P</a:t>
            </a:r>
            <a:endParaRPr lang="ja-JP" altLang="en-US" sz="25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80EAEB-C58D-E33C-BBA0-8F570C8DAFB4}"/>
              </a:ext>
            </a:extLst>
          </p:cNvPr>
          <p:cNvSpPr txBox="1"/>
          <p:nvPr/>
        </p:nvSpPr>
        <p:spPr>
          <a:xfrm rot="5400000">
            <a:off x="7825800" y="981575"/>
            <a:ext cx="24609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R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I</a:t>
            </a:r>
            <a:endParaRPr lang="ja-JP" altLang="en-US" sz="25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B356D8-CD81-2571-8701-F7CAC1F026B1}"/>
              </a:ext>
            </a:extLst>
          </p:cNvPr>
          <p:cNvSpPr txBox="1"/>
          <p:nvPr/>
        </p:nvSpPr>
        <p:spPr>
          <a:xfrm rot="5400000">
            <a:off x="7170171" y="3883348"/>
            <a:ext cx="377218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T</a:t>
            </a:r>
            <a:r>
              <a:rPr lang="en-US" altLang="ja-JP" sz="25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25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D</a:t>
            </a:r>
            <a:endParaRPr lang="ja-JP" altLang="en-US" sz="25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3D2F7AC-26FC-0356-3759-0D021B567F07}"/>
              </a:ext>
            </a:extLst>
          </p:cNvPr>
          <p:cNvSpPr/>
          <p:nvPr/>
        </p:nvSpPr>
        <p:spPr>
          <a:xfrm>
            <a:off x="1290918" y="365759"/>
            <a:ext cx="10854466" cy="613186"/>
          </a:xfrm>
          <a:custGeom>
            <a:avLst/>
            <a:gdLst>
              <a:gd name="connsiteX0" fmla="*/ 0 w 10854466"/>
              <a:gd name="connsiteY0" fmla="*/ 613186 h 613186"/>
              <a:gd name="connsiteX1" fmla="*/ 2560320 w 10854466"/>
              <a:gd name="connsiteY1" fmla="*/ 613186 h 613186"/>
              <a:gd name="connsiteX2" fmla="*/ 2689412 w 10854466"/>
              <a:gd name="connsiteY2" fmla="*/ 484094 h 613186"/>
              <a:gd name="connsiteX3" fmla="*/ 8520057 w 10854466"/>
              <a:gd name="connsiteY3" fmla="*/ 484094 h 613186"/>
              <a:gd name="connsiteX4" fmla="*/ 8745968 w 10854466"/>
              <a:gd name="connsiteY4" fmla="*/ 484094 h 613186"/>
              <a:gd name="connsiteX5" fmla="*/ 9230062 w 10854466"/>
              <a:gd name="connsiteY5" fmla="*/ 0 h 613186"/>
              <a:gd name="connsiteX6" fmla="*/ 10854466 w 10854466"/>
              <a:gd name="connsiteY6" fmla="*/ 0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4466" h="613186">
                <a:moveTo>
                  <a:pt x="0" y="613186"/>
                </a:moveTo>
                <a:lnTo>
                  <a:pt x="2560320" y="613186"/>
                </a:lnTo>
                <a:lnTo>
                  <a:pt x="2689412" y="484094"/>
                </a:lnTo>
                <a:lnTo>
                  <a:pt x="8520057" y="484094"/>
                </a:lnTo>
                <a:lnTo>
                  <a:pt x="8745968" y="484094"/>
                </a:lnTo>
                <a:lnTo>
                  <a:pt x="9230062" y="0"/>
                </a:lnTo>
                <a:lnTo>
                  <a:pt x="10854466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60A732-3D8E-1AFA-FFAC-3438B52C88B4}"/>
              </a:ext>
            </a:extLst>
          </p:cNvPr>
          <p:cNvSpPr/>
          <p:nvPr/>
        </p:nvSpPr>
        <p:spPr>
          <a:xfrm>
            <a:off x="11345706" y="748628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CCAC02-086E-2118-5D80-3EEFA5730799}"/>
              </a:ext>
            </a:extLst>
          </p:cNvPr>
          <p:cNvSpPr/>
          <p:nvPr/>
        </p:nvSpPr>
        <p:spPr>
          <a:xfrm>
            <a:off x="11555730" y="21717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78079B-7467-9B88-18CA-108C2038BE19}"/>
              </a:ext>
            </a:extLst>
          </p:cNvPr>
          <p:cNvSpPr/>
          <p:nvPr/>
        </p:nvSpPr>
        <p:spPr>
          <a:xfrm>
            <a:off x="1254908" y="936944"/>
            <a:ext cx="85430" cy="85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05A2C66-F2E3-60C7-FDE6-C8DF88663218}"/>
              </a:ext>
            </a:extLst>
          </p:cNvPr>
          <p:cNvSpPr/>
          <p:nvPr/>
        </p:nvSpPr>
        <p:spPr>
          <a:xfrm>
            <a:off x="6938023" y="6565995"/>
            <a:ext cx="782801" cy="6619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3675795-5546-C428-761C-55FDF0238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2150" y="5791497"/>
            <a:ext cx="3346060" cy="168821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2EA0ACC-BC59-4A0B-12AD-03543B5DDC56}"/>
              </a:ext>
            </a:extLst>
          </p:cNvPr>
          <p:cNvGrpSpPr/>
          <p:nvPr/>
        </p:nvGrpSpPr>
        <p:grpSpPr>
          <a:xfrm rot="21037432">
            <a:off x="-3476298" y="-48575"/>
            <a:ext cx="7132928" cy="7132926"/>
            <a:chOff x="825302" y="52418"/>
            <a:chExt cx="10541394" cy="10541392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AA5AC62-2CE0-F9CC-8F92-A24BBF1A4C56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838DE0C-5C79-6A50-91C3-B1B9068D0A72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D3B96F9-38CE-1C82-E27F-4F1159EB970A}"/>
              </a:ext>
            </a:extLst>
          </p:cNvPr>
          <p:cNvGrpSpPr/>
          <p:nvPr/>
        </p:nvGrpSpPr>
        <p:grpSpPr>
          <a:xfrm rot="14881576">
            <a:off x="-4337678" y="-909955"/>
            <a:ext cx="8855689" cy="8855687"/>
            <a:chOff x="825302" y="52418"/>
            <a:chExt cx="10541394" cy="10541392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D1CE1C5-0260-C60A-5BB3-F6371BD5B581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C1CD7A8C-6AF2-41B4-E178-079F4A09F0E3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B292D432-5F28-E0D3-2120-F00EAA45ABD9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7E97B6E-CB40-78A3-8F47-E6F03E95F22B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C8AE5F76-C4F9-B41D-7E79-73593B03BA44}"/>
              </a:ext>
            </a:extLst>
          </p:cNvPr>
          <p:cNvSpPr/>
          <p:nvPr/>
        </p:nvSpPr>
        <p:spPr>
          <a:xfrm rot="20523475">
            <a:off x="-1765536" y="1662186"/>
            <a:ext cx="3711404" cy="371140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B626EFC-4226-81BA-76FB-B555A66F39EB}"/>
              </a:ext>
            </a:extLst>
          </p:cNvPr>
          <p:cNvSpPr/>
          <p:nvPr/>
        </p:nvSpPr>
        <p:spPr>
          <a:xfrm>
            <a:off x="-1621117" y="1806605"/>
            <a:ext cx="3422566" cy="3422566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D3698D-BC6E-6483-6413-6738E4E9C769}"/>
              </a:ext>
            </a:extLst>
          </p:cNvPr>
          <p:cNvSpPr/>
          <p:nvPr/>
        </p:nvSpPr>
        <p:spPr>
          <a:xfrm>
            <a:off x="447243" y="2378415"/>
            <a:ext cx="273702" cy="27370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FE5D0215-8CCA-EABB-9CE9-69B5763C24D8}"/>
              </a:ext>
            </a:extLst>
          </p:cNvPr>
          <p:cNvSpPr/>
          <p:nvPr/>
        </p:nvSpPr>
        <p:spPr>
          <a:xfrm flipV="1">
            <a:off x="5700234" y="2978546"/>
            <a:ext cx="5486400" cy="1804165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04DAB9A6-0B90-EA35-FE90-FA8FF6A01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43491" y="2110603"/>
            <a:ext cx="2753370" cy="9701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CE32A-5214-1879-6F96-AE9507BA2525}"/>
              </a:ext>
            </a:extLst>
          </p:cNvPr>
          <p:cNvSpPr txBox="1"/>
          <p:nvPr/>
        </p:nvSpPr>
        <p:spPr>
          <a:xfrm>
            <a:off x="892489" y="3598948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511BCC7-882C-6306-CA5E-B3A506616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354552" y="944764"/>
            <a:ext cx="3117998" cy="118504"/>
          </a:xfrm>
          <a:prstGeom prst="rect">
            <a:avLst/>
          </a:prstGeom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0183598-94AB-CF8D-9914-75B1D5DD390C}"/>
              </a:ext>
            </a:extLst>
          </p:cNvPr>
          <p:cNvSpPr>
            <a:spLocks noChangeAspect="1"/>
          </p:cNvSpPr>
          <p:nvPr/>
        </p:nvSpPr>
        <p:spPr>
          <a:xfrm rot="2700000">
            <a:off x="3973337" y="1067801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2A6B028-984D-9109-4534-D83B9BCDE645}"/>
              </a:ext>
            </a:extLst>
          </p:cNvPr>
          <p:cNvSpPr>
            <a:spLocks noChangeAspect="1"/>
          </p:cNvSpPr>
          <p:nvPr/>
        </p:nvSpPr>
        <p:spPr>
          <a:xfrm rot="2700000">
            <a:off x="4249058" y="1067801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5A1B36D-577B-93D4-7778-BAD5734679F5}"/>
              </a:ext>
            </a:extLst>
          </p:cNvPr>
          <p:cNvSpPr>
            <a:spLocks noChangeAspect="1"/>
          </p:cNvSpPr>
          <p:nvPr/>
        </p:nvSpPr>
        <p:spPr>
          <a:xfrm rot="2700000">
            <a:off x="4540768" y="1067801"/>
            <a:ext cx="291398" cy="291398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9AC50B5-AE69-B0CD-1F43-1270704A5C84}"/>
              </a:ext>
            </a:extLst>
          </p:cNvPr>
          <p:cNvSpPr>
            <a:spLocks noChangeAspect="1"/>
          </p:cNvSpPr>
          <p:nvPr/>
        </p:nvSpPr>
        <p:spPr>
          <a:xfrm rot="13500000">
            <a:off x="11423226" y="4251517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8C69844-B219-33A3-1775-602FC03AA306}"/>
              </a:ext>
            </a:extLst>
          </p:cNvPr>
          <p:cNvSpPr>
            <a:spLocks noChangeAspect="1"/>
          </p:cNvSpPr>
          <p:nvPr/>
        </p:nvSpPr>
        <p:spPr>
          <a:xfrm rot="13500000">
            <a:off x="10971373" y="4251517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535C6B3-5B1B-09A9-A319-08DAD7C35D42}"/>
              </a:ext>
            </a:extLst>
          </p:cNvPr>
          <p:cNvSpPr>
            <a:spLocks noChangeAspect="1"/>
          </p:cNvSpPr>
          <p:nvPr/>
        </p:nvSpPr>
        <p:spPr>
          <a:xfrm rot="13500000">
            <a:off x="10506152" y="4251517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7239B13-AD60-F225-E26C-EEF8E116B437}"/>
              </a:ext>
            </a:extLst>
          </p:cNvPr>
          <p:cNvSpPr txBox="1"/>
          <p:nvPr/>
        </p:nvSpPr>
        <p:spPr>
          <a:xfrm>
            <a:off x="5608869" y="2443917"/>
            <a:ext cx="124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EDDD78-DD3D-A78E-A8C6-7387A694319C}"/>
              </a:ext>
            </a:extLst>
          </p:cNvPr>
          <p:cNvSpPr/>
          <p:nvPr/>
        </p:nvSpPr>
        <p:spPr>
          <a:xfrm rot="16200000">
            <a:off x="-205299" y="3331497"/>
            <a:ext cx="1559313" cy="484365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40727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375E-6 -4.81481E-6 L 4.375E-6 -0.04328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2.96296E-6 L 0.04401 -0.00023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accel="4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800000">
                                      <p:cBhvr>
                                        <p:cTn id="18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2.29167E-6 0.03935 " pathEditMode="relative" rAng="0" ptsTypes="AA">
                                      <p:cBhvr>
                                        <p:cTn id="246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-1.85185E-6 L 0.0099 -1.85185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1.85185E-6 L 0.00989 -1.85185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E-6 -1.85185E-6 L 0.0099 -1.85185E-6 " pathEditMode="relative" rAng="0" ptsTypes="AA">
                                      <p:cBhvr>
                                        <p:cTn id="2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07407E-6 L -0.053 4.07407E-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3" presetClass="path" presetSubtype="0" accel="50000" decel="5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1.04167E-6 4.07407E-6 L -0.053 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6 4.07407E-6 L -0.053 4.07407E-6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ntr" presetSubtype="4" accel="44000" decel="5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accel="44000" decel="56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1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" grpId="0" animBg="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1" grpId="12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1" grpId="0" animBg="1"/>
      <p:bldP spid="16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E06BCC-3DDB-EA61-195D-9CFD9D8C9C9B}"/>
              </a:ext>
            </a:extLst>
          </p:cNvPr>
          <p:cNvSpPr/>
          <p:nvPr/>
        </p:nvSpPr>
        <p:spPr>
          <a:xfrm>
            <a:off x="5687801" y="-11331"/>
            <a:ext cx="6748047" cy="6880663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F8565E-20B7-90AA-E061-895D9701DB0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98B5824-6D94-C23E-9040-A8CA8BB8A04B}"/>
              </a:ext>
            </a:extLst>
          </p:cNvPr>
          <p:cNvSpPr/>
          <p:nvPr/>
        </p:nvSpPr>
        <p:spPr>
          <a:xfrm rot="20523475">
            <a:off x="484643" y="1695372"/>
            <a:ext cx="3882546" cy="3882546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F00D3B-2104-9DD2-BE08-EA59180D193A}"/>
              </a:ext>
            </a:extLst>
          </p:cNvPr>
          <p:cNvSpPr/>
          <p:nvPr/>
        </p:nvSpPr>
        <p:spPr>
          <a:xfrm>
            <a:off x="702105" y="1912834"/>
            <a:ext cx="3447622" cy="3447622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13E5E7-21FE-39B9-3A90-7FFE23D60077}"/>
              </a:ext>
            </a:extLst>
          </p:cNvPr>
          <p:cNvSpPr txBox="1"/>
          <p:nvPr/>
        </p:nvSpPr>
        <p:spPr>
          <a:xfrm>
            <a:off x="-341021" y="-968595"/>
            <a:ext cx="407034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F</a:t>
            </a:r>
            <a:r>
              <a:rPr lang="en-US" altLang="ja-JP" sz="27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U</a:t>
            </a:r>
            <a:r>
              <a:rPr lang="en-US" altLang="ja-JP" sz="27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T</a:t>
            </a:r>
            <a:endParaRPr lang="ja-JP" altLang="en-US" sz="278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E46D672E-264B-C9BD-32F5-8E116451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" y="0"/>
            <a:ext cx="12192000" cy="6858000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CBEE155-F05F-F44A-A93B-4E988F78C4B9}"/>
              </a:ext>
            </a:extLst>
          </p:cNvPr>
          <p:cNvGrpSpPr/>
          <p:nvPr/>
        </p:nvGrpSpPr>
        <p:grpSpPr>
          <a:xfrm rot="14881576">
            <a:off x="6958518" y="896287"/>
            <a:ext cx="5944796" cy="5944796"/>
            <a:chOff x="825302" y="52418"/>
            <a:chExt cx="10541394" cy="10541392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D8A087C-AF51-94A2-038F-A32CC0FF6E35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4D4A3154-EFB3-930E-E62D-55067C21175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DFB7A30F-3766-B8BF-047B-C3AE3624AD57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2CADCD12-F21F-B903-2A98-CAA4B0558264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A9186F6-251D-DAB4-78E2-457C438A5609}"/>
              </a:ext>
            </a:extLst>
          </p:cNvPr>
          <p:cNvGrpSpPr/>
          <p:nvPr/>
        </p:nvGrpSpPr>
        <p:grpSpPr>
          <a:xfrm rot="710030">
            <a:off x="5565888" y="-496343"/>
            <a:ext cx="8730056" cy="8730056"/>
            <a:chOff x="825302" y="52418"/>
            <a:chExt cx="10541394" cy="1054139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1B898EF7-0BE5-EF06-F3A8-DF6CE5EBEB64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19D5CB03-E9F6-1885-DDFF-C52886DD507C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EAF6CCF0-EA75-F615-1100-77FCC449EFA8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C1C44765-6221-9F58-20DB-BE9629BE0748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0A30521-3D43-FDD5-2859-6E4560322744}"/>
              </a:ext>
            </a:extLst>
          </p:cNvPr>
          <p:cNvSpPr txBox="1"/>
          <p:nvPr/>
        </p:nvSpPr>
        <p:spPr>
          <a:xfrm>
            <a:off x="1202637" y="3096442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8282ED2-1906-F73B-6F43-7EAD7003EA0C}"/>
              </a:ext>
            </a:extLst>
          </p:cNvPr>
          <p:cNvSpPr/>
          <p:nvPr/>
        </p:nvSpPr>
        <p:spPr>
          <a:xfrm>
            <a:off x="2373494" y="1522110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C09B839D-7BFC-AADB-5F7F-D42A05146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92251" y="6249796"/>
            <a:ext cx="1778896" cy="19574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ACA032F-21E6-FBD1-A168-D4DFC532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003873" y="6147598"/>
            <a:ext cx="3346060" cy="168821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C9641BE-B931-51E8-3733-F3A3BB629B22}"/>
              </a:ext>
            </a:extLst>
          </p:cNvPr>
          <p:cNvSpPr/>
          <p:nvPr/>
        </p:nvSpPr>
        <p:spPr>
          <a:xfrm>
            <a:off x="1290049" y="4164017"/>
            <a:ext cx="873336" cy="87630"/>
          </a:xfrm>
          <a:prstGeom prst="rect">
            <a:avLst/>
          </a:prstGeom>
          <a:pattFill prst="wdUpDiag">
            <a:fgClr>
              <a:schemeClr val="tx2">
                <a:lumMod val="20000"/>
                <a:lumOff val="8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B958CEA-95B3-EB37-B36E-D4848E32C530}"/>
              </a:ext>
            </a:extLst>
          </p:cNvPr>
          <p:cNvSpPr/>
          <p:nvPr/>
        </p:nvSpPr>
        <p:spPr>
          <a:xfrm>
            <a:off x="11407829" y="759295"/>
            <a:ext cx="941070" cy="4571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D40AF77-C541-D1DB-370C-1BB78356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7059" y="1532040"/>
            <a:ext cx="1571049" cy="107925"/>
          </a:xfrm>
          <a:prstGeom prst="rect">
            <a:avLst/>
          </a:prstGeom>
        </p:spPr>
      </p:pic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DC15C025-C27E-08C1-3A0D-75592DFAC5EC}"/>
              </a:ext>
            </a:extLst>
          </p:cNvPr>
          <p:cNvSpPr/>
          <p:nvPr/>
        </p:nvSpPr>
        <p:spPr>
          <a:xfrm rot="5400000">
            <a:off x="4160583" y="3361178"/>
            <a:ext cx="157350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64" name="二等辺三角形 63">
            <a:extLst>
              <a:ext uri="{FF2B5EF4-FFF2-40B4-BE49-F238E27FC236}">
                <a16:creationId xmlns:a16="http://schemas.microsoft.com/office/drawing/2014/main" id="{A9CD314D-4E9D-A4AF-D3A0-74B4C2B6932E}"/>
              </a:ext>
            </a:extLst>
          </p:cNvPr>
          <p:cNvSpPr/>
          <p:nvPr/>
        </p:nvSpPr>
        <p:spPr>
          <a:xfrm rot="5400000">
            <a:off x="3899070" y="3361178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65" name="二等辺三角形 64">
            <a:extLst>
              <a:ext uri="{FF2B5EF4-FFF2-40B4-BE49-F238E27FC236}">
                <a16:creationId xmlns:a16="http://schemas.microsoft.com/office/drawing/2014/main" id="{76DABEC4-7B45-B64B-D79E-CB6DF5090A4D}"/>
              </a:ext>
            </a:extLst>
          </p:cNvPr>
          <p:cNvSpPr/>
          <p:nvPr/>
        </p:nvSpPr>
        <p:spPr>
          <a:xfrm rot="5400000">
            <a:off x="3637559" y="3361178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0221DEA-AB6F-5396-9E3A-BBD1755CEC82}"/>
              </a:ext>
            </a:extLst>
          </p:cNvPr>
          <p:cNvGrpSpPr/>
          <p:nvPr/>
        </p:nvGrpSpPr>
        <p:grpSpPr>
          <a:xfrm rot="10800000">
            <a:off x="8431608" y="1844824"/>
            <a:ext cx="303388" cy="159699"/>
            <a:chOff x="87222" y="3348043"/>
            <a:chExt cx="303388" cy="159699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B27D9253-2AFF-3517-DBFD-540499BB46C8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5CD15B56-7137-66A2-855B-3D9CC62B7B0A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10986B0C-4D9B-C277-31B3-B1A0232AE042}"/>
              </a:ext>
            </a:extLst>
          </p:cNvPr>
          <p:cNvSpPr>
            <a:spLocks noChangeAspect="1"/>
          </p:cNvSpPr>
          <p:nvPr/>
        </p:nvSpPr>
        <p:spPr>
          <a:xfrm rot="2700000">
            <a:off x="7360878" y="3624723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DAB765DE-B6AB-ED42-DC4B-4606A32A156F}"/>
              </a:ext>
            </a:extLst>
          </p:cNvPr>
          <p:cNvSpPr>
            <a:spLocks noChangeAspect="1"/>
          </p:cNvSpPr>
          <p:nvPr/>
        </p:nvSpPr>
        <p:spPr>
          <a:xfrm rot="2700000">
            <a:off x="6909025" y="3624723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0256CCF-6B0A-2EC5-46F7-9633E6840AE7}"/>
              </a:ext>
            </a:extLst>
          </p:cNvPr>
          <p:cNvSpPr>
            <a:spLocks noChangeAspect="1"/>
          </p:cNvSpPr>
          <p:nvPr/>
        </p:nvSpPr>
        <p:spPr>
          <a:xfrm rot="2700000">
            <a:off x="6443804" y="3624723"/>
            <a:ext cx="597346" cy="597346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37C132A-579B-975F-B858-B2F6433F4859}"/>
              </a:ext>
            </a:extLst>
          </p:cNvPr>
          <p:cNvSpPr/>
          <p:nvPr/>
        </p:nvSpPr>
        <p:spPr>
          <a:xfrm>
            <a:off x="5476386" y="4921716"/>
            <a:ext cx="941070" cy="4571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BCABA08B-7BCB-237A-67A4-3BA2EF39DF7D}"/>
              </a:ext>
            </a:extLst>
          </p:cNvPr>
          <p:cNvSpPr/>
          <p:nvPr/>
        </p:nvSpPr>
        <p:spPr>
          <a:xfrm rot="5400000">
            <a:off x="8192348" y="4883369"/>
            <a:ext cx="157350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49F3961A-980E-98EF-AC15-822A8B253114}"/>
              </a:ext>
            </a:extLst>
          </p:cNvPr>
          <p:cNvSpPr/>
          <p:nvPr/>
        </p:nvSpPr>
        <p:spPr>
          <a:xfrm rot="5400000">
            <a:off x="7930835" y="4883369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8" name="二等辺三角形 77">
            <a:extLst>
              <a:ext uri="{FF2B5EF4-FFF2-40B4-BE49-F238E27FC236}">
                <a16:creationId xmlns:a16="http://schemas.microsoft.com/office/drawing/2014/main" id="{CBB5D7D4-F065-27BD-5451-968AA2F9DC1D}"/>
              </a:ext>
            </a:extLst>
          </p:cNvPr>
          <p:cNvSpPr/>
          <p:nvPr/>
        </p:nvSpPr>
        <p:spPr>
          <a:xfrm rot="5400000">
            <a:off x="7669324" y="4883369"/>
            <a:ext cx="157351" cy="13564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95000"/>
                  <a:alpha val="4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62A0B57-3312-F5C5-9283-01AF20B84B55}"/>
              </a:ext>
            </a:extLst>
          </p:cNvPr>
          <p:cNvSpPr txBox="1"/>
          <p:nvPr/>
        </p:nvSpPr>
        <p:spPr>
          <a:xfrm>
            <a:off x="3493896" y="-968595"/>
            <a:ext cx="4253087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U</a:t>
            </a:r>
            <a:r>
              <a:rPr lang="en-US" altLang="ja-JP" sz="27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R</a:t>
            </a:r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endParaRPr lang="ja-JP" altLang="en-US" sz="278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E617C78-71D0-4279-40CC-1A0D74566C6E}"/>
              </a:ext>
            </a:extLst>
          </p:cNvPr>
          <p:cNvSpPr/>
          <p:nvPr/>
        </p:nvSpPr>
        <p:spPr>
          <a:xfrm>
            <a:off x="11633669" y="190696"/>
            <a:ext cx="360847" cy="36084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0A4B8D-2D32-8B88-9492-E28DEC63495A}"/>
              </a:ext>
            </a:extLst>
          </p:cNvPr>
          <p:cNvSpPr/>
          <p:nvPr/>
        </p:nvSpPr>
        <p:spPr>
          <a:xfrm>
            <a:off x="135981" y="6449994"/>
            <a:ext cx="291609" cy="29160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B137ED-0566-CA8F-5063-1D0F746EDA1A}"/>
              </a:ext>
            </a:extLst>
          </p:cNvPr>
          <p:cNvSpPr/>
          <p:nvPr/>
        </p:nvSpPr>
        <p:spPr>
          <a:xfrm>
            <a:off x="1271809" y="2522605"/>
            <a:ext cx="1559313" cy="484365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26189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ccel="40000" decel="6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800000">
                                      <p:cBhvr>
                                        <p:cTn id="9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accel="40000" decel="6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3200000">
                                      <p:cBhvr>
                                        <p:cTn id="14" dur="1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6.25E-7 -2.96296E-6 L -6.25E-7 0.03935 " pathEditMode="relative" rAng="0" ptsTypes="AA">
                                      <p:cBhvr>
                                        <p:cTn id="46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3.7037E-6 L -0.02734 0.0002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 L 0.04401 -0.0002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0 L 0.00989 0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0 L 0.0099 0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75E-6 0 L 0.00989 0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9167E-6 -7.40741E-7 L 0.05169 -7.40741E-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-7.40741E-7 L 0.05169 -7.40741E-7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7.40741E-7 L 0.0517 -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-7.40741E-7 L 0.00989 -7.40741E-7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-7.40741E-7 L 0.0099 -7.40741E-7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58333E-6 -7.40741E-7 L 0.00989 -7.40741E-7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6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6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33" grpId="0"/>
      <p:bldP spid="33" grpId="1"/>
      <p:bldP spid="33" grpId="2"/>
      <p:bldP spid="33" grpId="3"/>
      <p:bldP spid="33" grpId="4"/>
      <p:bldP spid="33" grpId="5"/>
      <p:bldP spid="33" grpId="6"/>
      <p:bldP spid="33" grpId="7"/>
      <p:bldP spid="33" grpId="8"/>
      <p:bldP spid="33" grpId="9"/>
      <p:bldP spid="33" grpId="10"/>
      <p:bldP spid="48" grpId="0"/>
      <p:bldP spid="49" grpId="0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2" grpId="6" animBg="1"/>
      <p:bldP spid="52" grpId="7" animBg="1"/>
      <p:bldP spid="52" grpId="8" animBg="1"/>
      <p:bldP spid="52" grpId="9" animBg="1"/>
      <p:bldP spid="52" grpId="10" animBg="1"/>
      <p:bldP spid="52" grpId="11" animBg="1"/>
      <p:bldP spid="52" grpId="12" animBg="1"/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  <p:bldP spid="53" grpId="6" animBg="1"/>
      <p:bldP spid="53" grpId="7" animBg="1"/>
      <p:bldP spid="53" grpId="8" animBg="1"/>
      <p:bldP spid="53" grpId="9" animBg="1"/>
      <p:bldP spid="53" grpId="10" animBg="1"/>
      <p:bldP spid="53" grpId="11" animBg="1"/>
      <p:bldP spid="53" grpId="12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5" grpId="11" animBg="1"/>
      <p:bldP spid="75" grpId="12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/>
      <p:bldP spid="79" grpId="1"/>
      <p:bldP spid="79" grpId="2"/>
      <p:bldP spid="79" grpId="3"/>
      <p:bldP spid="79" grpId="4"/>
      <p:bldP spid="79" grpId="5"/>
      <p:bldP spid="79" grpId="6"/>
      <p:bldP spid="79" grpId="7"/>
      <p:bldP spid="79" grpId="8"/>
      <p:bldP spid="79" grpId="9"/>
      <p:bldP spid="79" grpId="10"/>
      <p:bldP spid="79" grpId="11"/>
      <p:bldP spid="79" grpId="12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58CD9C1-8CF7-048E-9158-0697BA8DF4FA}"/>
              </a:ext>
            </a:extLst>
          </p:cNvPr>
          <p:cNvSpPr/>
          <p:nvPr/>
        </p:nvSpPr>
        <p:spPr>
          <a:xfrm>
            <a:off x="-1" y="0"/>
            <a:ext cx="7021969" cy="688066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3CFC92-3761-ECA7-9578-BBFCC3537ED1}"/>
              </a:ext>
            </a:extLst>
          </p:cNvPr>
          <p:cNvSpPr/>
          <p:nvPr/>
        </p:nvSpPr>
        <p:spPr>
          <a:xfrm>
            <a:off x="7032104" y="0"/>
            <a:ext cx="51598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829190C4-FBF7-ABE9-A429-DAEAF2C0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EAFC588-80ED-3889-A8B8-D66807C32D61}"/>
              </a:ext>
            </a:extLst>
          </p:cNvPr>
          <p:cNvSpPr/>
          <p:nvPr/>
        </p:nvSpPr>
        <p:spPr>
          <a:xfrm>
            <a:off x="1290918" y="365759"/>
            <a:ext cx="10854466" cy="613186"/>
          </a:xfrm>
          <a:custGeom>
            <a:avLst/>
            <a:gdLst>
              <a:gd name="connsiteX0" fmla="*/ 0 w 10854466"/>
              <a:gd name="connsiteY0" fmla="*/ 613186 h 613186"/>
              <a:gd name="connsiteX1" fmla="*/ 2560320 w 10854466"/>
              <a:gd name="connsiteY1" fmla="*/ 613186 h 613186"/>
              <a:gd name="connsiteX2" fmla="*/ 2689412 w 10854466"/>
              <a:gd name="connsiteY2" fmla="*/ 484094 h 613186"/>
              <a:gd name="connsiteX3" fmla="*/ 8520057 w 10854466"/>
              <a:gd name="connsiteY3" fmla="*/ 484094 h 613186"/>
              <a:gd name="connsiteX4" fmla="*/ 8745968 w 10854466"/>
              <a:gd name="connsiteY4" fmla="*/ 484094 h 613186"/>
              <a:gd name="connsiteX5" fmla="*/ 9230062 w 10854466"/>
              <a:gd name="connsiteY5" fmla="*/ 0 h 613186"/>
              <a:gd name="connsiteX6" fmla="*/ 10854466 w 10854466"/>
              <a:gd name="connsiteY6" fmla="*/ 0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4466" h="613186">
                <a:moveTo>
                  <a:pt x="0" y="613186"/>
                </a:moveTo>
                <a:lnTo>
                  <a:pt x="2560320" y="613186"/>
                </a:lnTo>
                <a:lnTo>
                  <a:pt x="2689412" y="484094"/>
                </a:lnTo>
                <a:lnTo>
                  <a:pt x="8520057" y="484094"/>
                </a:lnTo>
                <a:lnTo>
                  <a:pt x="8745968" y="484094"/>
                </a:lnTo>
                <a:lnTo>
                  <a:pt x="9230062" y="0"/>
                </a:lnTo>
                <a:lnTo>
                  <a:pt x="10854466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E8B974-B82B-DB05-B85B-F1767E1AE68C}"/>
              </a:ext>
            </a:extLst>
          </p:cNvPr>
          <p:cNvSpPr/>
          <p:nvPr/>
        </p:nvSpPr>
        <p:spPr>
          <a:xfrm>
            <a:off x="188299" y="123986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B197BC-A6C8-6261-161A-9AF7254B3DB2}"/>
              </a:ext>
            </a:extLst>
          </p:cNvPr>
          <p:cNvSpPr/>
          <p:nvPr/>
        </p:nvSpPr>
        <p:spPr>
          <a:xfrm>
            <a:off x="11555730" y="21717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D569F6-A858-1741-8DAF-7D71BA94813B}"/>
              </a:ext>
            </a:extLst>
          </p:cNvPr>
          <p:cNvSpPr txBox="1"/>
          <p:nvPr/>
        </p:nvSpPr>
        <p:spPr>
          <a:xfrm>
            <a:off x="3790375" y="4202097"/>
            <a:ext cx="1852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 name: Yaris Cross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Compact SUV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Engine: Hybrid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1.490L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Inline 3-cylinder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DD9501-B87B-6E8C-57CA-A141C82D2CE3}"/>
              </a:ext>
            </a:extLst>
          </p:cNvPr>
          <p:cNvSpPr/>
          <p:nvPr/>
        </p:nvSpPr>
        <p:spPr>
          <a:xfrm>
            <a:off x="1254908" y="936944"/>
            <a:ext cx="85430" cy="85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CB84FDE-2624-5A0A-317B-78B412F0CCE7}"/>
              </a:ext>
            </a:extLst>
          </p:cNvPr>
          <p:cNvSpPr/>
          <p:nvPr/>
        </p:nvSpPr>
        <p:spPr>
          <a:xfrm>
            <a:off x="3901555" y="5074758"/>
            <a:ext cx="782801" cy="6619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AD09FCC-055B-0251-A7DA-0030039EF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652" y="5582240"/>
            <a:ext cx="4125107" cy="20812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D079C34-3C0E-C434-9076-8D7C8C9CD327}"/>
              </a:ext>
            </a:extLst>
          </p:cNvPr>
          <p:cNvGrpSpPr/>
          <p:nvPr/>
        </p:nvGrpSpPr>
        <p:grpSpPr>
          <a:xfrm rot="21037432">
            <a:off x="7773984" y="2354201"/>
            <a:ext cx="3972884" cy="3972883"/>
            <a:chOff x="825302" y="52418"/>
            <a:chExt cx="10541394" cy="10541392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F51345E6-4C0B-BAA8-D78F-2252D203088E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104042D-4B4E-DB81-79A0-53076680169F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楕円 21">
            <a:extLst>
              <a:ext uri="{FF2B5EF4-FFF2-40B4-BE49-F238E27FC236}">
                <a16:creationId xmlns:a16="http://schemas.microsoft.com/office/drawing/2014/main" id="{03146CF3-3248-0230-52C5-43FEF85B4737}"/>
              </a:ext>
            </a:extLst>
          </p:cNvPr>
          <p:cNvSpPr/>
          <p:nvPr/>
        </p:nvSpPr>
        <p:spPr>
          <a:xfrm rot="20523475">
            <a:off x="8726841" y="3307057"/>
            <a:ext cx="2067171" cy="2067171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2929081-DE01-A7AD-95EB-FFE2BBCBF918}"/>
              </a:ext>
            </a:extLst>
          </p:cNvPr>
          <p:cNvSpPr/>
          <p:nvPr/>
        </p:nvSpPr>
        <p:spPr>
          <a:xfrm>
            <a:off x="8807279" y="3387495"/>
            <a:ext cx="1906294" cy="190629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4CEF128-AFD1-9B4A-5108-0C3ADA869FFB}"/>
              </a:ext>
            </a:extLst>
          </p:cNvPr>
          <p:cNvSpPr/>
          <p:nvPr/>
        </p:nvSpPr>
        <p:spPr>
          <a:xfrm>
            <a:off x="11890078" y="6583465"/>
            <a:ext cx="152445" cy="152445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6D82017-08D1-3AD8-77BB-6FF8DE34C9CD}"/>
              </a:ext>
            </a:extLst>
          </p:cNvPr>
          <p:cNvSpPr/>
          <p:nvPr/>
        </p:nvSpPr>
        <p:spPr>
          <a:xfrm flipV="1">
            <a:off x="-2706170" y="3292384"/>
            <a:ext cx="4433240" cy="1457840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0985EF-0E43-6F98-5C5E-4C248E061592}"/>
              </a:ext>
            </a:extLst>
          </p:cNvPr>
          <p:cNvSpPr txBox="1"/>
          <p:nvPr/>
        </p:nvSpPr>
        <p:spPr>
          <a:xfrm rot="16200000">
            <a:off x="6621496" y="4049139"/>
            <a:ext cx="290015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L</a:t>
            </a:r>
            <a:r>
              <a:rPr lang="en-US" altLang="ja-JP" sz="20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20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M</a:t>
            </a:r>
            <a:endParaRPr lang="ja-JP" altLang="en-US" sz="208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981D6D-AD3B-5562-9924-A15486A650DF}"/>
              </a:ext>
            </a:extLst>
          </p:cNvPr>
          <p:cNvSpPr txBox="1"/>
          <p:nvPr/>
        </p:nvSpPr>
        <p:spPr>
          <a:xfrm rot="16200000">
            <a:off x="6834697" y="1570382"/>
            <a:ext cx="247375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20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T</a:t>
            </a:r>
            <a:r>
              <a:rPr lang="en-US" altLang="ja-JP" sz="20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L</a:t>
            </a:r>
            <a:endParaRPr lang="ja-JP" altLang="en-US" sz="20800" dirty="0">
              <a:solidFill>
                <a:schemeClr val="accent1">
                  <a:lumMod val="75000"/>
                  <a:alpha val="66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2FE571-CD89-60E9-E82C-03C2FC1C0800}"/>
              </a:ext>
            </a:extLst>
          </p:cNvPr>
          <p:cNvSpPr txBox="1"/>
          <p:nvPr/>
        </p:nvSpPr>
        <p:spPr>
          <a:xfrm rot="16200000">
            <a:off x="6506881" y="-1002689"/>
            <a:ext cx="31293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20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S</a:t>
            </a:r>
            <a:r>
              <a:rPr lang="en-US" altLang="ja-JP" sz="20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S</a:t>
            </a:r>
            <a:endParaRPr lang="ja-JP" altLang="en-US" sz="20800" dirty="0">
              <a:solidFill>
                <a:schemeClr val="accent1">
                  <a:lumMod val="75000"/>
                  <a:alpha val="66000"/>
                </a:schemeClr>
              </a:solidFill>
              <a:latin typeface="Bebas Neue" panose="00000500000000000000" pitchFamily="2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810665D-C6E8-D512-3037-74A6125C6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312437" y="1591972"/>
            <a:ext cx="2037212" cy="102785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5A5CFF5-04CC-8B51-D655-8BFD39E664DF}"/>
              </a:ext>
            </a:extLst>
          </p:cNvPr>
          <p:cNvSpPr/>
          <p:nvPr/>
        </p:nvSpPr>
        <p:spPr>
          <a:xfrm>
            <a:off x="4745826" y="4757373"/>
            <a:ext cx="4069080" cy="342900"/>
          </a:xfrm>
          <a:custGeom>
            <a:avLst/>
            <a:gdLst>
              <a:gd name="connsiteX0" fmla="*/ 4069080 w 4069080"/>
              <a:gd name="connsiteY0" fmla="*/ 0 h 342900"/>
              <a:gd name="connsiteX1" fmla="*/ 2720340 w 4069080"/>
              <a:gd name="connsiteY1" fmla="*/ 0 h 342900"/>
              <a:gd name="connsiteX2" fmla="*/ 2674620 w 4069080"/>
              <a:gd name="connsiteY2" fmla="*/ 45720 h 342900"/>
              <a:gd name="connsiteX3" fmla="*/ 2377440 w 4069080"/>
              <a:gd name="connsiteY3" fmla="*/ 342900 h 342900"/>
              <a:gd name="connsiteX4" fmla="*/ 0 w 4069080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080" h="342900">
                <a:moveTo>
                  <a:pt x="4069080" y="0"/>
                </a:moveTo>
                <a:lnTo>
                  <a:pt x="2720340" y="0"/>
                </a:lnTo>
                <a:lnTo>
                  <a:pt x="2674620" y="45720"/>
                </a:lnTo>
                <a:lnTo>
                  <a:pt x="2377440" y="342900"/>
                </a:lnTo>
                <a:lnTo>
                  <a:pt x="0" y="34290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3D1AD54-2E48-897C-8D58-C764D0CE8CF1}"/>
              </a:ext>
            </a:extLst>
          </p:cNvPr>
          <p:cNvCxnSpPr>
            <a:cxnSpLocks/>
          </p:cNvCxnSpPr>
          <p:nvPr/>
        </p:nvCxnSpPr>
        <p:spPr>
          <a:xfrm flipV="1">
            <a:off x="10464526" y="2854319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B0148B7-BA3E-4CB4-583F-5A58EB48E043}"/>
              </a:ext>
            </a:extLst>
          </p:cNvPr>
          <p:cNvCxnSpPr/>
          <p:nvPr/>
        </p:nvCxnSpPr>
        <p:spPr>
          <a:xfrm flipV="1">
            <a:off x="10323849" y="3951599"/>
            <a:ext cx="0" cy="875860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648166E-4F94-88C2-6B31-5DAF324EB3B6}"/>
              </a:ext>
            </a:extLst>
          </p:cNvPr>
          <p:cNvSpPr/>
          <p:nvPr/>
        </p:nvSpPr>
        <p:spPr>
          <a:xfrm>
            <a:off x="11267360" y="6104952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5C4FCA3-ABDA-D95B-DC0C-CD94172EB9D4}"/>
              </a:ext>
            </a:extLst>
          </p:cNvPr>
          <p:cNvGrpSpPr/>
          <p:nvPr/>
        </p:nvGrpSpPr>
        <p:grpSpPr>
          <a:xfrm>
            <a:off x="11524483" y="894770"/>
            <a:ext cx="303388" cy="159699"/>
            <a:chOff x="87222" y="3348043"/>
            <a:chExt cx="303388" cy="159699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A55520DD-998F-B044-3470-94F8328005F7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E42DD2A-2828-01AC-5A23-9026DA1DE048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B69D8E7-C8C5-16CD-F24A-24FAA3233FC2}"/>
              </a:ext>
            </a:extLst>
          </p:cNvPr>
          <p:cNvGrpSpPr/>
          <p:nvPr/>
        </p:nvGrpSpPr>
        <p:grpSpPr>
          <a:xfrm rot="5400000">
            <a:off x="36604" y="2475731"/>
            <a:ext cx="303388" cy="159699"/>
            <a:chOff x="87222" y="3348043"/>
            <a:chExt cx="303388" cy="159699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D8A76CDA-4469-1B83-65A3-D2D798B81424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82471EB-930E-32C4-3C05-914F7150C28E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3DBE3531-C139-B980-A8B4-1A002C9C7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45797" y="6358990"/>
            <a:ext cx="1533558" cy="540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8F773A-DC81-580E-03D5-D889CF9EA11F}"/>
              </a:ext>
            </a:extLst>
          </p:cNvPr>
          <p:cNvSpPr txBox="1"/>
          <p:nvPr/>
        </p:nvSpPr>
        <p:spPr>
          <a:xfrm>
            <a:off x="9912424" y="1778212"/>
            <a:ext cx="18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Regular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 x Stroke: 80.5mm x 97.6mm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543E31-F89A-9D6C-03BC-CD61A1A82658}"/>
              </a:ext>
            </a:extLst>
          </p:cNvPr>
          <p:cNvSpPr/>
          <p:nvPr/>
        </p:nvSpPr>
        <p:spPr>
          <a:xfrm>
            <a:off x="8981397" y="4052846"/>
            <a:ext cx="1534203" cy="571908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19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79167E-6 0 L 4.79167E-6 -0.0432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4.81481E-6 L 0.04401 -0.00024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3.33333E-6 L -0.02735 0.00023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" presetClass="entr" presetSubtype="4" accel="44000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accel="44000" decel="5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8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5" grpId="0" animBg="1"/>
      <p:bldP spid="26" grpId="0"/>
      <p:bldP spid="26" grpId="1"/>
      <p:bldP spid="26" grpId="2"/>
      <p:bldP spid="26" grpId="3"/>
      <p:bldP spid="26" grpId="4"/>
      <p:bldP spid="26" grpId="5"/>
      <p:bldP spid="26" grpId="6"/>
      <p:bldP spid="26" grpId="7"/>
      <p:bldP spid="26" grpId="8"/>
      <p:bldP spid="26" grpId="9"/>
      <p:bldP spid="26" grpId="10"/>
      <p:bldP spid="27" grpId="0"/>
      <p:bldP spid="27" grpId="1"/>
      <p:bldP spid="27" grpId="2"/>
      <p:bldP spid="27" grpId="3"/>
      <p:bldP spid="27" grpId="4"/>
      <p:bldP spid="27" grpId="5"/>
      <p:bldP spid="27" grpId="6"/>
      <p:bldP spid="27" grpId="7"/>
      <p:bldP spid="27" grpId="8"/>
      <p:bldP spid="27" grpId="9"/>
      <p:bldP spid="27" grpId="10"/>
      <p:bldP spid="27" grpId="11"/>
      <p:bldP spid="27" grpId="12"/>
      <p:bldP spid="28" grpId="0"/>
      <p:bldP spid="28" grpId="1"/>
      <p:bldP spid="28" grpId="2"/>
      <p:bldP spid="28" grpId="3"/>
      <p:bldP spid="28" grpId="4"/>
      <p:bldP spid="28" grpId="5"/>
      <p:bldP spid="28" grpId="6"/>
      <p:bldP spid="28" grpId="7"/>
      <p:bldP spid="28" grpId="8"/>
      <p:bldP spid="28" grpId="9"/>
      <p:bldP spid="28" grpId="10"/>
      <p:bldP spid="30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3" grpId="12" animBg="1"/>
      <p:bldP spid="11" grpId="0"/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8E02F4-05F6-D482-36F2-7C918A1A7091}"/>
              </a:ext>
            </a:extLst>
          </p:cNvPr>
          <p:cNvSpPr/>
          <p:nvPr/>
        </p:nvSpPr>
        <p:spPr>
          <a:xfrm>
            <a:off x="1" y="0"/>
            <a:ext cx="12176896" cy="6880663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1B9AEE2E-477A-1918-A9D7-32681D09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CB9858-C062-DB45-9B52-A159847D8EDB}"/>
              </a:ext>
            </a:extLst>
          </p:cNvPr>
          <p:cNvSpPr/>
          <p:nvPr/>
        </p:nvSpPr>
        <p:spPr>
          <a:xfrm>
            <a:off x="-121024" y="-56494"/>
            <a:ext cx="12313024" cy="1479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EFCB583-3848-0E9F-9516-984BB83717D1}"/>
              </a:ext>
            </a:extLst>
          </p:cNvPr>
          <p:cNvSpPr/>
          <p:nvPr/>
        </p:nvSpPr>
        <p:spPr>
          <a:xfrm>
            <a:off x="-121024" y="5378823"/>
            <a:ext cx="12313024" cy="1479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9F8F95-F754-7D3D-805F-C0B183FA89B3}"/>
              </a:ext>
            </a:extLst>
          </p:cNvPr>
          <p:cNvSpPr txBox="1"/>
          <p:nvPr/>
        </p:nvSpPr>
        <p:spPr>
          <a:xfrm>
            <a:off x="1163080" y="4560782"/>
            <a:ext cx="17668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 name: Yaris Cross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Compact SUV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Engine: Hybrid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1.490L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Inline 3-cylinder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Regular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 x Stroke: 80.5mm x 97.6mm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FA04655-269B-3384-A14E-FF0BF27F0B80}"/>
              </a:ext>
            </a:extLst>
          </p:cNvPr>
          <p:cNvSpPr/>
          <p:nvPr/>
        </p:nvSpPr>
        <p:spPr>
          <a:xfrm>
            <a:off x="2139973" y="2958741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3043905-47ED-9E38-CD5E-5619004A7F6B}"/>
              </a:ext>
            </a:extLst>
          </p:cNvPr>
          <p:cNvSpPr/>
          <p:nvPr/>
        </p:nvSpPr>
        <p:spPr>
          <a:xfrm rot="10800000">
            <a:off x="2463753" y="5131801"/>
            <a:ext cx="5520132" cy="1492623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30E2F14-4961-CEC9-73E5-1D9EBA21D4E5}"/>
              </a:ext>
            </a:extLst>
          </p:cNvPr>
          <p:cNvSpPr/>
          <p:nvPr/>
        </p:nvSpPr>
        <p:spPr>
          <a:xfrm>
            <a:off x="435012" y="2050677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489BA23-D00D-2640-7E37-ECAE359E0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540459" y="5017756"/>
            <a:ext cx="1778896" cy="19574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314CCCB-DB4F-4B37-A2EA-BE09EEEE2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70049" y="3773581"/>
            <a:ext cx="3346060" cy="16882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2814E18-183B-0088-3109-35F8209B386F}"/>
              </a:ext>
            </a:extLst>
          </p:cNvPr>
          <p:cNvSpPr txBox="1"/>
          <p:nvPr/>
        </p:nvSpPr>
        <p:spPr>
          <a:xfrm>
            <a:off x="-414990" y="-978609"/>
            <a:ext cx="1304074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R</a:t>
            </a:r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r>
              <a:rPr lang="en-US" altLang="ja-JP" sz="27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S</a:t>
            </a:r>
            <a:r>
              <a:rPr lang="en-US" altLang="ja-JP" sz="27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P</a:t>
            </a:r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27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r>
              <a:rPr lang="en-US" altLang="ja-JP" sz="278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SI</a:t>
            </a:r>
            <a:r>
              <a:rPr lang="en-US" altLang="ja-JP" sz="278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278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E</a:t>
            </a:r>
            <a:endParaRPr lang="ja-JP" altLang="en-US" sz="278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44EABB-4657-9A45-E3AA-561B9BCFD8E8}"/>
              </a:ext>
            </a:extLst>
          </p:cNvPr>
          <p:cNvSpPr>
            <a:spLocks noChangeAspect="1"/>
          </p:cNvSpPr>
          <p:nvPr/>
        </p:nvSpPr>
        <p:spPr>
          <a:xfrm rot="2700000">
            <a:off x="3909702" y="2826336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A58CECA-8D95-3BBE-0144-FD18899C7124}"/>
              </a:ext>
            </a:extLst>
          </p:cNvPr>
          <p:cNvSpPr>
            <a:spLocks noChangeAspect="1"/>
          </p:cNvSpPr>
          <p:nvPr/>
        </p:nvSpPr>
        <p:spPr>
          <a:xfrm rot="2700000">
            <a:off x="4201412" y="2826336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34456FC-8149-AD26-D90B-F97DF0488C0F}"/>
              </a:ext>
            </a:extLst>
          </p:cNvPr>
          <p:cNvSpPr>
            <a:spLocks noChangeAspect="1"/>
          </p:cNvSpPr>
          <p:nvPr/>
        </p:nvSpPr>
        <p:spPr>
          <a:xfrm rot="2700000">
            <a:off x="4493122" y="2826336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3EDAAA0-31FD-AE66-100A-6C2148578D38}"/>
              </a:ext>
            </a:extLst>
          </p:cNvPr>
          <p:cNvSpPr/>
          <p:nvPr/>
        </p:nvSpPr>
        <p:spPr>
          <a:xfrm>
            <a:off x="11530277" y="6153021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9DE5A51-FB5A-8993-579D-B8861DDF2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464513" y="910984"/>
            <a:ext cx="2753370" cy="1590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B08AA0-2539-4F45-8332-E9D83764DB90}"/>
              </a:ext>
            </a:extLst>
          </p:cNvPr>
          <p:cNvSpPr/>
          <p:nvPr/>
        </p:nvSpPr>
        <p:spPr>
          <a:xfrm>
            <a:off x="8036639" y="6303677"/>
            <a:ext cx="1568499" cy="4746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31516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0833E-6 -4.44444E-6 L -2.70833E-6 -0.04328 " pathEditMode="relative" rAng="0" ptsTypes="AA">
                                      <p:cBhvr>
                                        <p:cTn id="99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-3.33333E-6 L 4.16667E-6 0.0393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 L -0.02734 0.0002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22222E-6 L 0.0099 -2.22222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5E-6 -2.22222E-6 L 0.00989 -2.22222E-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2.22222E-6 L 0.00989 -2.22222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mph" presetSubtype="0" accel="8000" decel="9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6" grpId="0"/>
      <p:bldP spid="26" grpId="1"/>
      <p:bldP spid="26" grpId="2"/>
      <p:bldP spid="26" grpId="3"/>
      <p:bldP spid="26" grpId="4"/>
      <p:bldP spid="26" grpId="5"/>
      <p:bldP spid="26" grpId="6"/>
      <p:bldP spid="26" grpId="7"/>
      <p:bldP spid="26" grpId="8"/>
      <p:bldP spid="26" grpId="9"/>
      <p:bldP spid="26" grpId="1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789D5D-4DF4-033A-09BB-1178A21D6749}"/>
              </a:ext>
            </a:extLst>
          </p:cNvPr>
          <p:cNvSpPr/>
          <p:nvPr/>
        </p:nvSpPr>
        <p:spPr>
          <a:xfrm>
            <a:off x="2971800" y="-514350"/>
            <a:ext cx="5848350" cy="114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oval" w="sm" len="sm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EFF707-416F-5F58-7002-70BFF8286CEA}"/>
              </a:ext>
            </a:extLst>
          </p:cNvPr>
          <p:cNvSpPr txBox="1"/>
          <p:nvPr/>
        </p:nvSpPr>
        <p:spPr>
          <a:xfrm>
            <a:off x="5331871" y="2474966"/>
            <a:ext cx="1162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Bebas Neue" panose="00000500000000000000" pitchFamily="2" charset="0"/>
              </a:rPr>
              <a:t>#YARIS</a:t>
            </a:r>
            <a:r>
              <a:rPr lang="ja-JP" altLang="en-US" dirty="0">
                <a:solidFill>
                  <a:schemeClr val="bg1"/>
                </a:solidFill>
                <a:latin typeface="Bebas Neue" panose="00000500000000000000" pitchFamily="2" charset="0"/>
              </a:rPr>
              <a:t> </a:t>
            </a:r>
            <a:endParaRPr lang="en-US" altLang="ja-JP" dirty="0">
              <a:solidFill>
                <a:schemeClr val="bg1"/>
              </a:solidFill>
              <a:latin typeface="Bebas Neue" panose="00000500000000000000" pitchFamily="2" charset="0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Bebas Neue" panose="00000500000000000000" pitchFamily="2" charset="0"/>
              </a:rPr>
              <a:t>#YARIS</a:t>
            </a:r>
            <a:r>
              <a:rPr lang="ja-JP" altLang="en-US" dirty="0">
                <a:solidFill>
                  <a:schemeClr val="bg1"/>
                </a:solidFill>
                <a:latin typeface="Bebas Neue" panose="00000500000000000000" pitchFamily="2" charset="0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Bebas Neue" panose="00000500000000000000" pitchFamily="2" charset="0"/>
              </a:rPr>
              <a:t>CROSS</a:t>
            </a:r>
          </a:p>
          <a:p>
            <a:r>
              <a:rPr lang="en-US" altLang="ja-JP" dirty="0">
                <a:solidFill>
                  <a:schemeClr val="bg1"/>
                </a:solidFill>
                <a:latin typeface="Bebas Neue" panose="00000500000000000000" pitchFamily="2" charset="0"/>
              </a:rPr>
              <a:t>#GR YARIS</a:t>
            </a:r>
            <a:endParaRPr kumimoji="1" lang="ja-JP" altLang="en-US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C04392-C3C7-1113-9505-FF2E14DF03DE}"/>
              </a:ext>
            </a:extLst>
          </p:cNvPr>
          <p:cNvSpPr/>
          <p:nvPr/>
        </p:nvSpPr>
        <p:spPr>
          <a:xfrm>
            <a:off x="5430304" y="3395452"/>
            <a:ext cx="319240" cy="7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50D983-1186-C4B0-6A19-74FF3AD59678}"/>
              </a:ext>
            </a:extLst>
          </p:cNvPr>
          <p:cNvSpPr/>
          <p:nvPr/>
        </p:nvSpPr>
        <p:spPr>
          <a:xfrm>
            <a:off x="5872548" y="3395452"/>
            <a:ext cx="63565" cy="7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9DF3AD-F060-4101-3646-3A232AF043AA}"/>
              </a:ext>
            </a:extLst>
          </p:cNvPr>
          <p:cNvSpPr/>
          <p:nvPr/>
        </p:nvSpPr>
        <p:spPr>
          <a:xfrm>
            <a:off x="6011617" y="3395451"/>
            <a:ext cx="152645" cy="7346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41D2-9B15-80FA-BC80-284D86C4AA6B}"/>
              </a:ext>
            </a:extLst>
          </p:cNvPr>
          <p:cNvSpPr/>
          <p:nvPr/>
        </p:nvSpPr>
        <p:spPr>
          <a:xfrm>
            <a:off x="6250639" y="3395451"/>
            <a:ext cx="257798" cy="7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DBB00A6-5515-A3C8-009D-5846F0DE3F7E}"/>
              </a:ext>
            </a:extLst>
          </p:cNvPr>
          <p:cNvSpPr/>
          <p:nvPr/>
        </p:nvSpPr>
        <p:spPr>
          <a:xfrm>
            <a:off x="5800313" y="3395451"/>
            <a:ext cx="36000" cy="7346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5AA7CE-2D1D-F193-67E4-B562680A3CC4}"/>
              </a:ext>
            </a:extLst>
          </p:cNvPr>
          <p:cNvSpPr txBox="1"/>
          <p:nvPr/>
        </p:nvSpPr>
        <p:spPr>
          <a:xfrm>
            <a:off x="5341396" y="232445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codename</a:t>
            </a:r>
            <a:endParaRPr kumimoji="1"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6B5E22-AF99-C638-0D39-629183D0B8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5B49CB-0DBD-6D0B-2480-3941EDE153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F9E602-B4D6-C020-2C88-7581C4692D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  <a:endParaRPr kumimoji="1" lang="ja-JP" altLang="en-US" sz="3200" b="1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1412A24-95DA-FCB2-6C83-6E70BCC42ED3}"/>
              </a:ext>
            </a:extLst>
          </p:cNvPr>
          <p:cNvSpPr/>
          <p:nvPr/>
        </p:nvSpPr>
        <p:spPr>
          <a:xfrm>
            <a:off x="-457200" y="-964353"/>
            <a:ext cx="13281660" cy="4046220"/>
          </a:xfrm>
          <a:prstGeom prst="rect">
            <a:avLst/>
          </a:prstGeom>
          <a:solidFill>
            <a:schemeClr val="tx1"/>
          </a:solidFill>
          <a:ln>
            <a:noFill/>
            <a:headEnd type="oval" w="sm" len="sm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59743EC-4B7B-8873-14BB-E74E11042243}"/>
              </a:ext>
            </a:extLst>
          </p:cNvPr>
          <p:cNvSpPr/>
          <p:nvPr/>
        </p:nvSpPr>
        <p:spPr>
          <a:xfrm>
            <a:off x="-457200" y="3421137"/>
            <a:ext cx="13281660" cy="4046220"/>
          </a:xfrm>
          <a:prstGeom prst="rect">
            <a:avLst/>
          </a:prstGeom>
          <a:solidFill>
            <a:schemeClr val="tx1"/>
          </a:solidFill>
          <a:ln>
            <a:noFill/>
            <a:headEnd type="oval" w="sm" len="sm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17752-C42F-E8D9-D6EA-56E62FE408F0}"/>
              </a:ext>
            </a:extLst>
          </p:cNvPr>
          <p:cNvSpPr/>
          <p:nvPr/>
        </p:nvSpPr>
        <p:spPr>
          <a:xfrm>
            <a:off x="6047186" y="3081867"/>
            <a:ext cx="12872146" cy="2120986"/>
          </a:xfrm>
          <a:prstGeom prst="rect">
            <a:avLst/>
          </a:prstGeom>
          <a:solidFill>
            <a:schemeClr val="tx1"/>
          </a:solidFill>
          <a:ln>
            <a:noFill/>
            <a:headEnd type="oval" w="sm" len="sm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DAC4E5-F0EE-F146-0E8D-6EF8075FBE4D}"/>
              </a:ext>
            </a:extLst>
          </p:cNvPr>
          <p:cNvSpPr/>
          <p:nvPr/>
        </p:nvSpPr>
        <p:spPr>
          <a:xfrm>
            <a:off x="-7076595" y="3081867"/>
            <a:ext cx="13135712" cy="2120986"/>
          </a:xfrm>
          <a:prstGeom prst="rect">
            <a:avLst/>
          </a:prstGeom>
          <a:solidFill>
            <a:schemeClr val="tx1"/>
          </a:solidFill>
          <a:ln>
            <a:noFill/>
            <a:headEnd type="oval" w="sm" len="sm"/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8BCEEC6-64D6-55FA-4E21-6894EE131949}"/>
              </a:ext>
            </a:extLst>
          </p:cNvPr>
          <p:cNvSpPr/>
          <p:nvPr/>
        </p:nvSpPr>
        <p:spPr>
          <a:xfrm>
            <a:off x="5456870" y="3084076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600" dirty="0">
                <a:solidFill>
                  <a:schemeClr val="bg1"/>
                </a:solidFill>
                <a:latin typeface="Bebas Neue" panose="00000500000000000000" pitchFamily="2" charset="0"/>
              </a:rPr>
              <a:t>#YARIS_DIRECTORSCUT </a:t>
            </a:r>
          </a:p>
        </p:txBody>
      </p:sp>
    </p:spTree>
    <p:extLst>
      <p:ext uri="{BB962C8B-B14F-4D97-AF65-F5344CB8AC3E}">
        <p14:creationId xmlns:p14="http://schemas.microsoft.com/office/powerpoint/2010/main" val="1132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6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7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8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9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3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7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8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9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3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6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7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42000" decel="58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1.875E-6 4.81481E-6 L 0.79388 4.81481E-6 " pathEditMode="relative" rAng="0" ptsTypes="AA">
                                      <p:cBhvr>
                                        <p:cTn id="1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42000" decel="58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33333E-6 4.81481E-6 L -0.89023 4.81481E-6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05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accel="42000" decel="5800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1.45833E-6 0 L 0.00143 0.59005 " pathEditMode="relative" rAng="0" ptsTypes="AA">
                                      <p:cBhvr>
                                        <p:cTn id="1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949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42000" decel="5800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1.45833E-6 1.85185E-6 L -0.00143 -0.59005 " pathEditMode="relative" rAng="0" ptsTypes="AA">
                                      <p:cBhvr>
                                        <p:cTn id="15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949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6" grpId="2" animBg="1"/>
      <p:bldP spid="6" grpId="3" animBg="1"/>
      <p:bldP spid="6" grpId="5" animBg="1"/>
      <p:bldP spid="6" grpId="6" animBg="1"/>
      <p:bldP spid="6" grpId="7" animBg="1"/>
      <p:bldP spid="6" grpId="8" animBg="1"/>
      <p:bldP spid="6" grpId="9" animBg="1"/>
      <p:bldP spid="7" grpId="0" animBg="1"/>
      <p:bldP spid="7" grpId="1" animBg="1"/>
      <p:bldP spid="7" grpId="2" animBg="1"/>
      <p:bldP spid="7" grpId="3" animBg="1"/>
      <p:bldP spid="7" grpId="4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8" grpId="0" animBg="1"/>
      <p:bldP spid="8" grpId="1" animBg="1"/>
      <p:bldP spid="8" grpId="2" animBg="1"/>
      <p:bldP spid="8" grpId="3" animBg="1"/>
      <p:bldP spid="8" grpId="4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9" grpId="0" animBg="1"/>
      <p:bldP spid="9" grpId="1" animBg="1"/>
      <p:bldP spid="9" grpId="2" animBg="1"/>
      <p:bldP spid="9" grpId="3" animBg="1"/>
      <p:bldP spid="9" grpId="4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3" grpId="0"/>
      <p:bldP spid="14" grpId="0" animBg="1"/>
      <p:bldP spid="14" grpId="1" animBg="1"/>
      <p:bldP spid="12" grpId="0" animBg="1"/>
      <p:bldP spid="12" grpId="1" animBg="1"/>
      <p:bldP spid="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3B791B-CCA9-1A6A-619C-7F4C57BA7CD5}"/>
              </a:ext>
            </a:extLst>
          </p:cNvPr>
          <p:cNvSpPr/>
          <p:nvPr/>
        </p:nvSpPr>
        <p:spPr>
          <a:xfrm>
            <a:off x="0" y="0"/>
            <a:ext cx="12192000" cy="2322565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  <a:endParaRPr kumimoji="1" lang="ja-JP" altLang="en-US" sz="32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C9F936-D90D-9849-F5BE-4C9A53638907}"/>
              </a:ext>
            </a:extLst>
          </p:cNvPr>
          <p:cNvSpPr/>
          <p:nvPr/>
        </p:nvSpPr>
        <p:spPr>
          <a:xfrm>
            <a:off x="0" y="2267718"/>
            <a:ext cx="12192000" cy="2322565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8761C7-A3CD-5567-B30C-8E84AB88A64B}"/>
              </a:ext>
            </a:extLst>
          </p:cNvPr>
          <p:cNvSpPr/>
          <p:nvPr/>
        </p:nvSpPr>
        <p:spPr>
          <a:xfrm>
            <a:off x="0" y="4535435"/>
            <a:ext cx="12192000" cy="232256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48E63AF3-826F-8B3B-6908-7579D83B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9FF017-296D-B080-EE4C-2C84152E1FCE}"/>
              </a:ext>
            </a:extLst>
          </p:cNvPr>
          <p:cNvSpPr txBox="1"/>
          <p:nvPr/>
        </p:nvSpPr>
        <p:spPr>
          <a:xfrm>
            <a:off x="7261086" y="964770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Bore: 2.9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Cargo Capacity: 15.86 ft³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Compression Ratio: 10.5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Cylinder Configuration: Inline Engine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Dimensions: Length 162 in x Width 67 in x Height 59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Number of Doors: 4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0000500000000000000" pitchFamily="2" charset="0"/>
              <a:ea typeface="游ゴシック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E143576-68C6-A92B-BA7A-34F095178F10}"/>
              </a:ext>
            </a:extLst>
          </p:cNvPr>
          <p:cNvSpPr/>
          <p:nvPr/>
        </p:nvSpPr>
        <p:spPr>
          <a:xfrm>
            <a:off x="263297" y="210938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249299-3C8B-5710-8C2F-9DEC07ACD7F0}"/>
              </a:ext>
            </a:extLst>
          </p:cNvPr>
          <p:cNvSpPr/>
          <p:nvPr/>
        </p:nvSpPr>
        <p:spPr>
          <a:xfrm>
            <a:off x="11685277" y="6403189"/>
            <a:ext cx="330262" cy="33026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2E9A423-7EBE-674C-AE86-99C1ED350792}"/>
              </a:ext>
            </a:extLst>
          </p:cNvPr>
          <p:cNvGrpSpPr/>
          <p:nvPr/>
        </p:nvGrpSpPr>
        <p:grpSpPr>
          <a:xfrm>
            <a:off x="801149" y="3847060"/>
            <a:ext cx="303388" cy="159699"/>
            <a:chOff x="87222" y="3348043"/>
            <a:chExt cx="303388" cy="159699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8C33C14-1BAD-C019-FD48-BCF5FA370532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6F386DA-C2FA-02B9-50CA-E69FB5E4A517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</p:grp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93BFF43-63F0-E376-1FE9-C99D783F0751}"/>
              </a:ext>
            </a:extLst>
          </p:cNvPr>
          <p:cNvSpPr/>
          <p:nvPr/>
        </p:nvSpPr>
        <p:spPr>
          <a:xfrm>
            <a:off x="3760632" y="4128455"/>
            <a:ext cx="7004957" cy="1894114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C82F46E-2307-E1D4-D76E-5D791925C880}"/>
              </a:ext>
            </a:extLst>
          </p:cNvPr>
          <p:cNvSpPr/>
          <p:nvPr/>
        </p:nvSpPr>
        <p:spPr>
          <a:xfrm>
            <a:off x="8485731" y="-623009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A49B1E6-CCCE-ADD6-F4C2-C893161F7A56}"/>
              </a:ext>
            </a:extLst>
          </p:cNvPr>
          <p:cNvSpPr/>
          <p:nvPr/>
        </p:nvSpPr>
        <p:spPr>
          <a:xfrm>
            <a:off x="13972131" y="-672218"/>
            <a:ext cx="89807" cy="89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9BDA78B-D130-C126-21B6-911B55F80FE4}"/>
              </a:ext>
            </a:extLst>
          </p:cNvPr>
          <p:cNvSpPr/>
          <p:nvPr/>
        </p:nvSpPr>
        <p:spPr>
          <a:xfrm>
            <a:off x="10759245" y="5980634"/>
            <a:ext cx="89807" cy="89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0C22A7C-5292-1C77-19B7-C413C1D4A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336557" y="4002984"/>
            <a:ext cx="2753370" cy="22959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8E1C820-403A-BCF0-91D9-1419AB267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5515" y="1031638"/>
            <a:ext cx="3421475" cy="23504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810E570-8DF5-BC21-1274-528C7F920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615532" y="5183695"/>
            <a:ext cx="1778896" cy="195742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A2FBAFA-3EA3-C315-9276-3542E66DCFF3}"/>
              </a:ext>
            </a:extLst>
          </p:cNvPr>
          <p:cNvSpPr/>
          <p:nvPr/>
        </p:nvSpPr>
        <p:spPr>
          <a:xfrm>
            <a:off x="11005769" y="729694"/>
            <a:ext cx="847406" cy="847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DB23B92-62DB-78CE-816E-439265FCFEB8}"/>
              </a:ext>
            </a:extLst>
          </p:cNvPr>
          <p:cNvGrpSpPr/>
          <p:nvPr/>
        </p:nvGrpSpPr>
        <p:grpSpPr>
          <a:xfrm>
            <a:off x="9949209" y="306610"/>
            <a:ext cx="2503999" cy="2242591"/>
            <a:chOff x="-640986" y="4958985"/>
            <a:chExt cx="2503999" cy="2242591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CF05C89-ADF4-8AB9-9C7D-7757A0F2EAA0}"/>
                </a:ext>
              </a:extLst>
            </p:cNvPr>
            <p:cNvCxnSpPr>
              <a:cxnSpLocks/>
            </p:cNvCxnSpPr>
            <p:nvPr/>
          </p:nvCxnSpPr>
          <p:spPr>
            <a:xfrm>
              <a:off x="-640986" y="6080280"/>
              <a:ext cx="2503999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34D5283A-7832-614C-7155-B3F58C4F0CB1}"/>
                </a:ext>
              </a:extLst>
            </p:cNvPr>
            <p:cNvCxnSpPr>
              <a:cxnSpLocks/>
            </p:cNvCxnSpPr>
            <p:nvPr/>
          </p:nvCxnSpPr>
          <p:spPr>
            <a:xfrm>
              <a:off x="611013" y="4958985"/>
              <a:ext cx="0" cy="2242591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EBE27584-342D-DC19-0C62-92989519C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052791" y="5186168"/>
            <a:ext cx="2037212" cy="102785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E559269-3DE5-AFD4-2F60-AF4EFCCF25F8}"/>
              </a:ext>
            </a:extLst>
          </p:cNvPr>
          <p:cNvGrpSpPr/>
          <p:nvPr/>
        </p:nvGrpSpPr>
        <p:grpSpPr>
          <a:xfrm rot="14881576">
            <a:off x="6587799" y="164543"/>
            <a:ext cx="3340375" cy="3340374"/>
            <a:chOff x="825302" y="52418"/>
            <a:chExt cx="10541394" cy="10541392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FD8AABE-6283-AC75-09F4-015C152130C0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C3E8A9F0-0394-E408-DF95-525523B9B0E6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游ゴシック"/>
                  <a:cs typeface="+mn-cs"/>
                </a:endParaRPr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C206BAEC-60BD-4F1A-E8D5-2D1BA940A464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游ゴシック"/>
                  <a:cs typeface="+mn-cs"/>
                </a:endParaRPr>
              </a:p>
            </p:txBody>
          </p:sp>
        </p:grp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8E7F1134-57EA-7EB1-6E45-D230A802B9EB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81F13F0-5853-C0DF-69BF-10CA7485BAF8}"/>
              </a:ext>
            </a:extLst>
          </p:cNvPr>
          <p:cNvGrpSpPr/>
          <p:nvPr/>
        </p:nvGrpSpPr>
        <p:grpSpPr>
          <a:xfrm rot="21037432">
            <a:off x="6772486" y="349231"/>
            <a:ext cx="2971000" cy="2970999"/>
            <a:chOff x="825302" y="52418"/>
            <a:chExt cx="10541394" cy="10541392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9B32D67D-0A5D-BC08-2846-8AE68AA1E4B9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0D1B7363-5769-CF40-96E0-D998766EE93E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EC74B16-735D-64B1-EE5B-5EC2439E532C}"/>
              </a:ext>
            </a:extLst>
          </p:cNvPr>
          <p:cNvGrpSpPr/>
          <p:nvPr/>
        </p:nvGrpSpPr>
        <p:grpSpPr>
          <a:xfrm>
            <a:off x="2787015" y="4089943"/>
            <a:ext cx="2085360" cy="2085360"/>
            <a:chOff x="7494025" y="-2615617"/>
            <a:chExt cx="4697975" cy="4697975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B552368-786E-0C55-9E8C-D7498E592459}"/>
                </a:ext>
              </a:extLst>
            </p:cNvPr>
            <p:cNvSpPr/>
            <p:nvPr/>
          </p:nvSpPr>
          <p:spPr>
            <a:xfrm>
              <a:off x="7693765" y="-2411925"/>
              <a:ext cx="4316551" cy="43165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游ゴシック"/>
                <a:cs typeface="+mn-cs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4BB7221-E66A-2E05-D391-7F8B7B2B4594}"/>
                </a:ext>
              </a:extLst>
            </p:cNvPr>
            <p:cNvCxnSpPr>
              <a:cxnSpLocks/>
            </p:cNvCxnSpPr>
            <p:nvPr/>
          </p:nvCxnSpPr>
          <p:spPr>
            <a:xfrm>
              <a:off x="7494025" y="-2615617"/>
              <a:ext cx="4697975" cy="469797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E329A84-3403-1202-74C8-8EB6316DD97A}"/>
              </a:ext>
            </a:extLst>
          </p:cNvPr>
          <p:cNvSpPr/>
          <p:nvPr/>
        </p:nvSpPr>
        <p:spPr>
          <a:xfrm>
            <a:off x="1081224" y="6142114"/>
            <a:ext cx="232920" cy="23292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D0A76700-C0E7-5396-0588-44D3B37AA7B4}"/>
              </a:ext>
            </a:extLst>
          </p:cNvPr>
          <p:cNvSpPr/>
          <p:nvPr/>
        </p:nvSpPr>
        <p:spPr>
          <a:xfrm rot="20523475">
            <a:off x="580319" y="5189287"/>
            <a:ext cx="2067171" cy="2067171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8CEF1293-BC8B-A75C-3BD5-3D99B1E7B807}"/>
              </a:ext>
            </a:extLst>
          </p:cNvPr>
          <p:cNvSpPr/>
          <p:nvPr/>
        </p:nvSpPr>
        <p:spPr>
          <a:xfrm>
            <a:off x="660757" y="5269725"/>
            <a:ext cx="1906294" cy="190629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24FC85D-55DF-13C2-913F-07CFCEEBD485}"/>
              </a:ext>
            </a:extLst>
          </p:cNvPr>
          <p:cNvSpPr/>
          <p:nvPr/>
        </p:nvSpPr>
        <p:spPr>
          <a:xfrm>
            <a:off x="964337" y="5863443"/>
            <a:ext cx="1327822" cy="320700"/>
          </a:xfrm>
          <a:custGeom>
            <a:avLst/>
            <a:gdLst>
              <a:gd name="connsiteX0" fmla="*/ 2742230 w 7134453"/>
              <a:gd name="connsiteY0" fmla="*/ 420187 h 1723141"/>
              <a:gd name="connsiteX1" fmla="*/ 2709812 w 7134453"/>
              <a:gd name="connsiteY1" fmla="*/ 431824 h 1723141"/>
              <a:gd name="connsiteX2" fmla="*/ 2678225 w 7134453"/>
              <a:gd name="connsiteY2" fmla="*/ 445124 h 1723141"/>
              <a:gd name="connsiteX3" fmla="*/ 2647470 w 7134453"/>
              <a:gd name="connsiteY3" fmla="*/ 459671 h 1723141"/>
              <a:gd name="connsiteX4" fmla="*/ 2617130 w 7134453"/>
              <a:gd name="connsiteY4" fmla="*/ 475880 h 1723141"/>
              <a:gd name="connsiteX5" fmla="*/ 2557281 w 7134453"/>
              <a:gd name="connsiteY5" fmla="*/ 513701 h 1723141"/>
              <a:gd name="connsiteX6" fmla="*/ 2523616 w 7134453"/>
              <a:gd name="connsiteY6" fmla="*/ 538222 h 1723141"/>
              <a:gd name="connsiteX7" fmla="*/ 2489951 w 7134453"/>
              <a:gd name="connsiteY7" fmla="*/ 564821 h 1723141"/>
              <a:gd name="connsiteX8" fmla="*/ 2421790 w 7134453"/>
              <a:gd name="connsiteY8" fmla="*/ 624254 h 1723141"/>
              <a:gd name="connsiteX9" fmla="*/ 2344901 w 7134453"/>
              <a:gd name="connsiteY9" fmla="*/ 697818 h 1723141"/>
              <a:gd name="connsiteX10" fmla="*/ 2292118 w 7134453"/>
              <a:gd name="connsiteY10" fmla="*/ 751017 h 1723141"/>
              <a:gd name="connsiteX11" fmla="*/ 2249310 w 7134453"/>
              <a:gd name="connsiteY11" fmla="*/ 795903 h 1723141"/>
              <a:gd name="connsiteX12" fmla="*/ 2238088 w 7134453"/>
              <a:gd name="connsiteY12" fmla="*/ 807541 h 1723141"/>
              <a:gd name="connsiteX13" fmla="*/ 2184890 w 7134453"/>
              <a:gd name="connsiteY13" fmla="*/ 862817 h 1723141"/>
              <a:gd name="connsiteX14" fmla="*/ 1847826 w 7134453"/>
              <a:gd name="connsiteY14" fmla="*/ 1227728 h 1723141"/>
              <a:gd name="connsiteX15" fmla="*/ 2511979 w 7134453"/>
              <a:gd name="connsiteY15" fmla="*/ 1080600 h 1723141"/>
              <a:gd name="connsiteX16" fmla="*/ 2512810 w 7134453"/>
              <a:gd name="connsiteY16" fmla="*/ 1080600 h 1723141"/>
              <a:gd name="connsiteX17" fmla="*/ 5471575 w 7134453"/>
              <a:gd name="connsiteY17" fmla="*/ 386106 h 1723141"/>
              <a:gd name="connsiteX18" fmla="*/ 5293276 w 7134453"/>
              <a:gd name="connsiteY18" fmla="*/ 387768 h 1723141"/>
              <a:gd name="connsiteX19" fmla="*/ 5506903 w 7134453"/>
              <a:gd name="connsiteY19" fmla="*/ 386106 h 1723141"/>
              <a:gd name="connsiteX20" fmla="*/ 5523943 w 7134453"/>
              <a:gd name="connsiteY20" fmla="*/ 386937 h 1723141"/>
              <a:gd name="connsiteX21" fmla="*/ 5533086 w 7134453"/>
              <a:gd name="connsiteY21" fmla="*/ 388184 h 1723141"/>
              <a:gd name="connsiteX22" fmla="*/ 5546802 w 7134453"/>
              <a:gd name="connsiteY22" fmla="*/ 392340 h 1723141"/>
              <a:gd name="connsiteX23" fmla="*/ 5559686 w 7134453"/>
              <a:gd name="connsiteY23" fmla="*/ 399406 h 1723141"/>
              <a:gd name="connsiteX24" fmla="*/ 5570492 w 7134453"/>
              <a:gd name="connsiteY24" fmla="*/ 409380 h 1723141"/>
              <a:gd name="connsiteX25" fmla="*/ 5575895 w 7134453"/>
              <a:gd name="connsiteY25" fmla="*/ 417693 h 1723141"/>
              <a:gd name="connsiteX26" fmla="*/ 5579220 w 7134453"/>
              <a:gd name="connsiteY26" fmla="*/ 426836 h 1723141"/>
              <a:gd name="connsiteX27" fmla="*/ 5580466 w 7134453"/>
              <a:gd name="connsiteY27" fmla="*/ 440552 h 1723141"/>
              <a:gd name="connsiteX28" fmla="*/ 5580466 w 7134453"/>
              <a:gd name="connsiteY28" fmla="*/ 450526 h 1723141"/>
              <a:gd name="connsiteX29" fmla="*/ 5576311 w 7134453"/>
              <a:gd name="connsiteY29" fmla="*/ 472138 h 1723141"/>
              <a:gd name="connsiteX30" fmla="*/ 5371828 w 7134453"/>
              <a:gd name="connsiteY30" fmla="*/ 1370283 h 1723141"/>
              <a:gd name="connsiteX31" fmla="*/ 5366840 w 7134453"/>
              <a:gd name="connsiteY31" fmla="*/ 1389401 h 1723141"/>
              <a:gd name="connsiteX32" fmla="*/ 5358113 w 7134453"/>
              <a:gd name="connsiteY32" fmla="*/ 1410182 h 1723141"/>
              <a:gd name="connsiteX33" fmla="*/ 5346891 w 7134453"/>
              <a:gd name="connsiteY33" fmla="*/ 1424313 h 1723141"/>
              <a:gd name="connsiteX34" fmla="*/ 5336916 w 7134453"/>
              <a:gd name="connsiteY34" fmla="*/ 1431379 h 1723141"/>
              <a:gd name="connsiteX35" fmla="*/ 5325695 w 7134453"/>
              <a:gd name="connsiteY35" fmla="*/ 1435950 h 1723141"/>
              <a:gd name="connsiteX36" fmla="*/ 5306161 w 7134453"/>
              <a:gd name="connsiteY36" fmla="*/ 1438444 h 1723141"/>
              <a:gd name="connsiteX37" fmla="*/ 5290367 w 7134453"/>
              <a:gd name="connsiteY37" fmla="*/ 1438444 h 1723141"/>
              <a:gd name="connsiteX38" fmla="*/ 5207660 w 7134453"/>
              <a:gd name="connsiteY38" fmla="*/ 1432625 h 1723141"/>
              <a:gd name="connsiteX39" fmla="*/ 5128693 w 7134453"/>
              <a:gd name="connsiteY39" fmla="*/ 1423482 h 1723141"/>
              <a:gd name="connsiteX40" fmla="*/ 5053882 w 7134453"/>
              <a:gd name="connsiteY40" fmla="*/ 1410598 h 1723141"/>
              <a:gd name="connsiteX41" fmla="*/ 5034348 w 7134453"/>
              <a:gd name="connsiteY41" fmla="*/ 1405610 h 1723141"/>
              <a:gd name="connsiteX42" fmla="*/ 5025620 w 7134453"/>
              <a:gd name="connsiteY42" fmla="*/ 1401870 h 1723141"/>
              <a:gd name="connsiteX43" fmla="*/ 5014814 w 7134453"/>
              <a:gd name="connsiteY43" fmla="*/ 1394389 h 1723141"/>
              <a:gd name="connsiteX44" fmla="*/ 5006917 w 7134453"/>
              <a:gd name="connsiteY44" fmla="*/ 1384830 h 1723141"/>
              <a:gd name="connsiteX45" fmla="*/ 5001930 w 7134453"/>
              <a:gd name="connsiteY45" fmla="*/ 1373608 h 1723141"/>
              <a:gd name="connsiteX46" fmla="*/ 4999852 w 7134453"/>
              <a:gd name="connsiteY46" fmla="*/ 1356983 h 1723141"/>
              <a:gd name="connsiteX47" fmla="*/ 4999852 w 7134453"/>
              <a:gd name="connsiteY47" fmla="*/ 1346177 h 1723141"/>
              <a:gd name="connsiteX48" fmla="*/ 5003593 w 7134453"/>
              <a:gd name="connsiteY48" fmla="*/ 1325812 h 1723141"/>
              <a:gd name="connsiteX49" fmla="*/ 5199763 w 7134453"/>
              <a:gd name="connsiteY49" fmla="*/ 464242 h 1723141"/>
              <a:gd name="connsiteX50" fmla="*/ 5205997 w 7134453"/>
              <a:gd name="connsiteY50" fmla="*/ 440967 h 1723141"/>
              <a:gd name="connsiteX51" fmla="*/ 5210569 w 7134453"/>
              <a:gd name="connsiteY51" fmla="*/ 429330 h 1723141"/>
              <a:gd name="connsiteX52" fmla="*/ 5220544 w 7134453"/>
              <a:gd name="connsiteY52" fmla="*/ 413121 h 1723141"/>
              <a:gd name="connsiteX53" fmla="*/ 5230934 w 7134453"/>
              <a:gd name="connsiteY53" fmla="*/ 403146 h 1723141"/>
              <a:gd name="connsiteX54" fmla="*/ 5243403 w 7134453"/>
              <a:gd name="connsiteY54" fmla="*/ 395665 h 1723141"/>
              <a:gd name="connsiteX55" fmla="*/ 5258365 w 7134453"/>
              <a:gd name="connsiteY55" fmla="*/ 390678 h 1723141"/>
              <a:gd name="connsiteX56" fmla="*/ 5269171 w 7134453"/>
              <a:gd name="connsiteY56" fmla="*/ 389015 h 1723141"/>
              <a:gd name="connsiteX57" fmla="*/ 5292861 w 7134453"/>
              <a:gd name="connsiteY57" fmla="*/ 387768 h 1723141"/>
              <a:gd name="connsiteX58" fmla="*/ 4095473 w 7134453"/>
              <a:gd name="connsiteY58" fmla="*/ 327920 h 1723141"/>
              <a:gd name="connsiteX59" fmla="*/ 3921746 w 7134453"/>
              <a:gd name="connsiteY59" fmla="*/ 328752 h 1723141"/>
              <a:gd name="connsiteX60" fmla="*/ 3922162 w 7134453"/>
              <a:gd name="connsiteY60" fmla="*/ 328752 h 1723141"/>
              <a:gd name="connsiteX61" fmla="*/ 3782515 w 7134453"/>
              <a:gd name="connsiteY61" fmla="*/ 895651 h 1723141"/>
              <a:gd name="connsiteX62" fmla="*/ 4197299 w 7134453"/>
              <a:gd name="connsiteY62" fmla="*/ 804216 h 1723141"/>
              <a:gd name="connsiteX63" fmla="*/ 4265460 w 7134453"/>
              <a:gd name="connsiteY63" fmla="*/ 783851 h 1723141"/>
              <a:gd name="connsiteX64" fmla="*/ 4299956 w 7134453"/>
              <a:gd name="connsiteY64" fmla="*/ 772213 h 1723141"/>
              <a:gd name="connsiteX65" fmla="*/ 4351077 w 7134453"/>
              <a:gd name="connsiteY65" fmla="*/ 752679 h 1723141"/>
              <a:gd name="connsiteX66" fmla="*/ 4379339 w 7134453"/>
              <a:gd name="connsiteY66" fmla="*/ 739380 h 1723141"/>
              <a:gd name="connsiteX67" fmla="*/ 4406769 w 7134453"/>
              <a:gd name="connsiteY67" fmla="*/ 724418 h 1723141"/>
              <a:gd name="connsiteX68" fmla="*/ 4430875 w 7134453"/>
              <a:gd name="connsiteY68" fmla="*/ 708624 h 1723141"/>
              <a:gd name="connsiteX69" fmla="*/ 4453318 w 7134453"/>
              <a:gd name="connsiteY69" fmla="*/ 690753 h 1723141"/>
              <a:gd name="connsiteX70" fmla="*/ 4477840 w 7134453"/>
              <a:gd name="connsiteY70" fmla="*/ 665816 h 1723141"/>
              <a:gd name="connsiteX71" fmla="*/ 4498620 w 7134453"/>
              <a:gd name="connsiteY71" fmla="*/ 637138 h 1723141"/>
              <a:gd name="connsiteX72" fmla="*/ 4515245 w 7134453"/>
              <a:gd name="connsiteY72" fmla="*/ 604305 h 1723141"/>
              <a:gd name="connsiteX73" fmla="*/ 4521895 w 7134453"/>
              <a:gd name="connsiteY73" fmla="*/ 586433 h 1723141"/>
              <a:gd name="connsiteX74" fmla="*/ 4526882 w 7134453"/>
              <a:gd name="connsiteY74" fmla="*/ 567315 h 1723141"/>
              <a:gd name="connsiteX75" fmla="*/ 4531869 w 7134453"/>
              <a:gd name="connsiteY75" fmla="*/ 534481 h 1723141"/>
              <a:gd name="connsiteX76" fmla="*/ 4531869 w 7134453"/>
              <a:gd name="connsiteY76" fmla="*/ 503310 h 1723141"/>
              <a:gd name="connsiteX77" fmla="*/ 4526882 w 7134453"/>
              <a:gd name="connsiteY77" fmla="*/ 474217 h 1723141"/>
              <a:gd name="connsiteX78" fmla="*/ 4517323 w 7134453"/>
              <a:gd name="connsiteY78" fmla="*/ 447618 h 1723141"/>
              <a:gd name="connsiteX79" fmla="*/ 4503608 w 7134453"/>
              <a:gd name="connsiteY79" fmla="*/ 423928 h 1723141"/>
              <a:gd name="connsiteX80" fmla="*/ 4484074 w 7134453"/>
              <a:gd name="connsiteY80" fmla="*/ 400653 h 1723141"/>
              <a:gd name="connsiteX81" fmla="*/ 4460799 w 7134453"/>
              <a:gd name="connsiteY81" fmla="*/ 381119 h 1723141"/>
              <a:gd name="connsiteX82" fmla="*/ 4434200 w 7134453"/>
              <a:gd name="connsiteY82" fmla="*/ 365326 h 1723141"/>
              <a:gd name="connsiteX83" fmla="*/ 4405107 w 7134453"/>
              <a:gd name="connsiteY83" fmla="*/ 352857 h 1723141"/>
              <a:gd name="connsiteX84" fmla="*/ 4374351 w 7134453"/>
              <a:gd name="connsiteY84" fmla="*/ 343714 h 1723141"/>
              <a:gd name="connsiteX85" fmla="*/ 4331959 w 7134453"/>
              <a:gd name="connsiteY85" fmla="*/ 335817 h 1723141"/>
              <a:gd name="connsiteX86" fmla="*/ 4303697 w 7134453"/>
              <a:gd name="connsiteY86" fmla="*/ 332908 h 1723141"/>
              <a:gd name="connsiteX87" fmla="*/ 4250498 w 7134453"/>
              <a:gd name="connsiteY87" fmla="*/ 330414 h 1723141"/>
              <a:gd name="connsiteX88" fmla="*/ 305477 w 7134453"/>
              <a:gd name="connsiteY88" fmla="*/ 171649 h 1723141"/>
              <a:gd name="connsiteX89" fmla="*/ 329167 w 7134453"/>
              <a:gd name="connsiteY89" fmla="*/ 171649 h 1723141"/>
              <a:gd name="connsiteX90" fmla="*/ 341220 w 7134453"/>
              <a:gd name="connsiteY90" fmla="*/ 173311 h 1723141"/>
              <a:gd name="connsiteX91" fmla="*/ 359092 w 7134453"/>
              <a:gd name="connsiteY91" fmla="*/ 178714 h 1723141"/>
              <a:gd name="connsiteX92" fmla="*/ 371145 w 7134453"/>
              <a:gd name="connsiteY92" fmla="*/ 185780 h 1723141"/>
              <a:gd name="connsiteX93" fmla="*/ 381535 w 7134453"/>
              <a:gd name="connsiteY93" fmla="*/ 195339 h 1723141"/>
              <a:gd name="connsiteX94" fmla="*/ 390263 w 7134453"/>
              <a:gd name="connsiteY94" fmla="*/ 207392 h 1723141"/>
              <a:gd name="connsiteX95" fmla="*/ 394835 w 7134453"/>
              <a:gd name="connsiteY95" fmla="*/ 216951 h 1723141"/>
              <a:gd name="connsiteX96" fmla="*/ 402731 w 7134453"/>
              <a:gd name="connsiteY96" fmla="*/ 237732 h 1723141"/>
              <a:gd name="connsiteX97" fmla="*/ 425590 w 7134453"/>
              <a:gd name="connsiteY97" fmla="*/ 311296 h 1723141"/>
              <a:gd name="connsiteX98" fmla="*/ 439721 w 7134453"/>
              <a:gd name="connsiteY98" fmla="*/ 360754 h 1723141"/>
              <a:gd name="connsiteX99" fmla="*/ 467152 w 7134453"/>
              <a:gd name="connsiteY99" fmla="*/ 460086 h 1723141"/>
              <a:gd name="connsiteX100" fmla="*/ 527416 w 7134453"/>
              <a:gd name="connsiteY100" fmla="*/ 667894 h 1723141"/>
              <a:gd name="connsiteX101" fmla="*/ 550275 w 7134453"/>
              <a:gd name="connsiteY101" fmla="*/ 741042 h 1723141"/>
              <a:gd name="connsiteX102" fmla="*/ 563574 w 7134453"/>
              <a:gd name="connsiteY102" fmla="*/ 778032 h 1723141"/>
              <a:gd name="connsiteX103" fmla="*/ 586433 w 7134453"/>
              <a:gd name="connsiteY103" fmla="*/ 834140 h 1723141"/>
              <a:gd name="connsiteX104" fmla="*/ 607214 w 7134453"/>
              <a:gd name="connsiteY104" fmla="*/ 875701 h 1723141"/>
              <a:gd name="connsiteX105" fmla="*/ 631320 w 7134453"/>
              <a:gd name="connsiteY105" fmla="*/ 915185 h 1723141"/>
              <a:gd name="connsiteX106" fmla="*/ 655425 w 7134453"/>
              <a:gd name="connsiteY106" fmla="*/ 945940 h 1723141"/>
              <a:gd name="connsiteX107" fmla="*/ 668725 w 7134453"/>
              <a:gd name="connsiteY107" fmla="*/ 959656 h 1723141"/>
              <a:gd name="connsiteX108" fmla="*/ 682856 w 7134453"/>
              <a:gd name="connsiteY108" fmla="*/ 972124 h 1723141"/>
              <a:gd name="connsiteX109" fmla="*/ 702806 w 7134453"/>
              <a:gd name="connsiteY109" fmla="*/ 986671 h 1723141"/>
              <a:gd name="connsiteX110" fmla="*/ 724418 w 7134453"/>
              <a:gd name="connsiteY110" fmla="*/ 997892 h 1723141"/>
              <a:gd name="connsiteX111" fmla="*/ 747692 w 7134453"/>
              <a:gd name="connsiteY111" fmla="*/ 1005373 h 1723141"/>
              <a:gd name="connsiteX112" fmla="*/ 748523 w 7134453"/>
              <a:gd name="connsiteY112" fmla="*/ 1006205 h 1723141"/>
              <a:gd name="connsiteX113" fmla="*/ 1221078 w 7134453"/>
              <a:gd name="connsiteY113" fmla="*/ 523260 h 1723141"/>
              <a:gd name="connsiteX114" fmla="*/ 1347009 w 7134453"/>
              <a:gd name="connsiteY114" fmla="*/ 401069 h 1723141"/>
              <a:gd name="connsiteX115" fmla="*/ 1411430 w 7134453"/>
              <a:gd name="connsiteY115" fmla="*/ 341220 h 1723141"/>
              <a:gd name="connsiteX116" fmla="*/ 1460888 w 7134453"/>
              <a:gd name="connsiteY116" fmla="*/ 297580 h 1723141"/>
              <a:gd name="connsiteX117" fmla="*/ 1511178 w 7134453"/>
              <a:gd name="connsiteY117" fmla="*/ 255188 h 1723141"/>
              <a:gd name="connsiteX118" fmla="*/ 1537777 w 7134453"/>
              <a:gd name="connsiteY118" fmla="*/ 234407 h 1723141"/>
              <a:gd name="connsiteX119" fmla="*/ 1551908 w 7134453"/>
              <a:gd name="connsiteY119" fmla="*/ 225263 h 1723141"/>
              <a:gd name="connsiteX120" fmla="*/ 1566454 w 7134453"/>
              <a:gd name="connsiteY120" fmla="*/ 217367 h 1723141"/>
              <a:gd name="connsiteX121" fmla="*/ 1582248 w 7134453"/>
              <a:gd name="connsiteY121" fmla="*/ 210717 h 1723141"/>
              <a:gd name="connsiteX122" fmla="*/ 1604275 w 7134453"/>
              <a:gd name="connsiteY122" fmla="*/ 204483 h 1723141"/>
              <a:gd name="connsiteX123" fmla="*/ 1619653 w 7134453"/>
              <a:gd name="connsiteY123" fmla="*/ 201989 h 1723141"/>
              <a:gd name="connsiteX124" fmla="*/ 1652071 w 7134453"/>
              <a:gd name="connsiteY124" fmla="*/ 199911 h 1723141"/>
              <a:gd name="connsiteX125" fmla="*/ 1930118 w 7134453"/>
              <a:gd name="connsiteY125" fmla="*/ 194508 h 1723141"/>
              <a:gd name="connsiteX126" fmla="*/ 1954223 w 7134453"/>
              <a:gd name="connsiteY126" fmla="*/ 195755 h 1723141"/>
              <a:gd name="connsiteX127" fmla="*/ 1965029 w 7134453"/>
              <a:gd name="connsiteY127" fmla="*/ 198248 h 1723141"/>
              <a:gd name="connsiteX128" fmla="*/ 1977914 w 7134453"/>
              <a:gd name="connsiteY128" fmla="*/ 204898 h 1723141"/>
              <a:gd name="connsiteX129" fmla="*/ 1986226 w 7134453"/>
              <a:gd name="connsiteY129" fmla="*/ 214457 h 1723141"/>
              <a:gd name="connsiteX130" fmla="*/ 1989966 w 7134453"/>
              <a:gd name="connsiteY130" fmla="*/ 226095 h 1723141"/>
              <a:gd name="connsiteX131" fmla="*/ 1989966 w 7134453"/>
              <a:gd name="connsiteY131" fmla="*/ 233991 h 1723141"/>
              <a:gd name="connsiteX132" fmla="*/ 1987888 w 7134453"/>
              <a:gd name="connsiteY132" fmla="*/ 241888 h 1723141"/>
              <a:gd name="connsiteX133" fmla="*/ 1982901 w 7134453"/>
              <a:gd name="connsiteY133" fmla="*/ 251863 h 1723141"/>
              <a:gd name="connsiteX134" fmla="*/ 1978329 w 7134453"/>
              <a:gd name="connsiteY134" fmla="*/ 258097 h 1723141"/>
              <a:gd name="connsiteX135" fmla="*/ 1967107 w 7134453"/>
              <a:gd name="connsiteY135" fmla="*/ 269734 h 1723141"/>
              <a:gd name="connsiteX136" fmla="*/ 1739350 w 7134453"/>
              <a:gd name="connsiteY136" fmla="*/ 487932 h 1723141"/>
              <a:gd name="connsiteX137" fmla="*/ 1514918 w 7134453"/>
              <a:gd name="connsiteY137" fmla="*/ 710287 h 1723141"/>
              <a:gd name="connsiteX138" fmla="*/ 1294226 w 7134453"/>
              <a:gd name="connsiteY138" fmla="*/ 936381 h 1723141"/>
              <a:gd name="connsiteX139" fmla="*/ 1076859 w 7134453"/>
              <a:gd name="connsiteY139" fmla="*/ 1166632 h 1723141"/>
              <a:gd name="connsiteX140" fmla="*/ 862818 w 7134453"/>
              <a:gd name="connsiteY140" fmla="*/ 1401039 h 1723141"/>
              <a:gd name="connsiteX141" fmla="*/ 652101 w 7134453"/>
              <a:gd name="connsiteY141" fmla="*/ 1639603 h 1723141"/>
              <a:gd name="connsiteX142" fmla="*/ 628826 w 7134453"/>
              <a:gd name="connsiteY142" fmla="*/ 1665786 h 1723141"/>
              <a:gd name="connsiteX143" fmla="*/ 617189 w 7134453"/>
              <a:gd name="connsiteY143" fmla="*/ 1677424 h 1723141"/>
              <a:gd name="connsiteX144" fmla="*/ 600149 w 7134453"/>
              <a:gd name="connsiteY144" fmla="*/ 1691970 h 1723141"/>
              <a:gd name="connsiteX145" fmla="*/ 583108 w 7134453"/>
              <a:gd name="connsiteY145" fmla="*/ 1702776 h 1723141"/>
              <a:gd name="connsiteX146" fmla="*/ 565237 w 7134453"/>
              <a:gd name="connsiteY146" fmla="*/ 1709842 h 1723141"/>
              <a:gd name="connsiteX147" fmla="*/ 539884 w 7134453"/>
              <a:gd name="connsiteY147" fmla="*/ 1714829 h 1723141"/>
              <a:gd name="connsiteX148" fmla="*/ 521597 w 7134453"/>
              <a:gd name="connsiteY148" fmla="*/ 1716491 h 1723141"/>
              <a:gd name="connsiteX149" fmla="*/ 482114 w 7134453"/>
              <a:gd name="connsiteY149" fmla="*/ 1717738 h 1723141"/>
              <a:gd name="connsiteX150" fmla="*/ 214873 w 7134453"/>
              <a:gd name="connsiteY150" fmla="*/ 1723141 h 1723141"/>
              <a:gd name="connsiteX151" fmla="*/ 193677 w 7134453"/>
              <a:gd name="connsiteY151" fmla="*/ 1723141 h 1723141"/>
              <a:gd name="connsiteX152" fmla="*/ 184118 w 7134453"/>
              <a:gd name="connsiteY152" fmla="*/ 1721894 h 1723141"/>
              <a:gd name="connsiteX153" fmla="*/ 171649 w 7134453"/>
              <a:gd name="connsiteY153" fmla="*/ 1717738 h 1723141"/>
              <a:gd name="connsiteX154" fmla="*/ 163752 w 7134453"/>
              <a:gd name="connsiteY154" fmla="*/ 1712751 h 1723141"/>
              <a:gd name="connsiteX155" fmla="*/ 157934 w 7134453"/>
              <a:gd name="connsiteY155" fmla="*/ 1706517 h 1723141"/>
              <a:gd name="connsiteX156" fmla="*/ 152115 w 7134453"/>
              <a:gd name="connsiteY156" fmla="*/ 1694464 h 1723141"/>
              <a:gd name="connsiteX157" fmla="*/ 152115 w 7134453"/>
              <a:gd name="connsiteY157" fmla="*/ 1680748 h 1723141"/>
              <a:gd name="connsiteX158" fmla="*/ 156687 w 7134453"/>
              <a:gd name="connsiteY158" fmla="*/ 1666202 h 1723141"/>
              <a:gd name="connsiteX159" fmla="*/ 162090 w 7134453"/>
              <a:gd name="connsiteY159" fmla="*/ 1656643 h 1723141"/>
              <a:gd name="connsiteX160" fmla="*/ 176221 w 7134453"/>
              <a:gd name="connsiteY160" fmla="*/ 1638771 h 1723141"/>
              <a:gd name="connsiteX161" fmla="*/ 580615 w 7134453"/>
              <a:gd name="connsiteY161" fmla="*/ 1185751 h 1723141"/>
              <a:gd name="connsiteX162" fmla="*/ 528663 w 7134453"/>
              <a:gd name="connsiteY162" fmla="*/ 1171620 h 1723141"/>
              <a:gd name="connsiteX163" fmla="*/ 481283 w 7134453"/>
              <a:gd name="connsiteY163" fmla="*/ 1154579 h 1723141"/>
              <a:gd name="connsiteX164" fmla="*/ 438059 w 7134453"/>
              <a:gd name="connsiteY164" fmla="*/ 1134630 h 1723141"/>
              <a:gd name="connsiteX165" fmla="*/ 398991 w 7134453"/>
              <a:gd name="connsiteY165" fmla="*/ 1112187 h 1723141"/>
              <a:gd name="connsiteX166" fmla="*/ 375301 w 7134453"/>
              <a:gd name="connsiteY166" fmla="*/ 1096393 h 1723141"/>
              <a:gd name="connsiteX167" fmla="*/ 353273 w 7134453"/>
              <a:gd name="connsiteY167" fmla="*/ 1079353 h 1723141"/>
              <a:gd name="connsiteX168" fmla="*/ 332908 w 7134453"/>
              <a:gd name="connsiteY168" fmla="*/ 1061897 h 1723141"/>
              <a:gd name="connsiteX169" fmla="*/ 314205 w 7134453"/>
              <a:gd name="connsiteY169" fmla="*/ 1043610 h 1723141"/>
              <a:gd name="connsiteX170" fmla="*/ 283865 w 7134453"/>
              <a:gd name="connsiteY170" fmla="*/ 1008698 h 1723141"/>
              <a:gd name="connsiteX171" fmla="*/ 258097 w 7134453"/>
              <a:gd name="connsiteY171" fmla="*/ 972124 h 1723141"/>
              <a:gd name="connsiteX172" fmla="*/ 243135 w 7134453"/>
              <a:gd name="connsiteY172" fmla="*/ 946772 h 1723141"/>
              <a:gd name="connsiteX173" fmla="*/ 229835 w 7134453"/>
              <a:gd name="connsiteY173" fmla="*/ 921004 h 1723141"/>
              <a:gd name="connsiteX174" fmla="*/ 204483 w 7134453"/>
              <a:gd name="connsiteY174" fmla="*/ 862402 h 1723141"/>
              <a:gd name="connsiteX175" fmla="*/ 186611 w 7134453"/>
              <a:gd name="connsiteY175" fmla="*/ 815022 h 1723141"/>
              <a:gd name="connsiteX176" fmla="*/ 79383 w 7134453"/>
              <a:gd name="connsiteY176" fmla="*/ 504557 h 1723141"/>
              <a:gd name="connsiteX177" fmla="*/ 42808 w 7134453"/>
              <a:gd name="connsiteY177" fmla="*/ 388185 h 1723141"/>
              <a:gd name="connsiteX178" fmla="*/ 25768 w 7134453"/>
              <a:gd name="connsiteY178" fmla="*/ 329583 h 1723141"/>
              <a:gd name="connsiteX179" fmla="*/ 3325 w 7134453"/>
              <a:gd name="connsiteY179" fmla="*/ 241057 h 1723141"/>
              <a:gd name="connsiteX180" fmla="*/ 0 w 7134453"/>
              <a:gd name="connsiteY180" fmla="*/ 225263 h 1723141"/>
              <a:gd name="connsiteX181" fmla="*/ 0 w 7134453"/>
              <a:gd name="connsiteY181" fmla="*/ 217367 h 1723141"/>
              <a:gd name="connsiteX182" fmla="*/ 1662 w 7134453"/>
              <a:gd name="connsiteY182" fmla="*/ 205729 h 1723141"/>
              <a:gd name="connsiteX183" fmla="*/ 6650 w 7134453"/>
              <a:gd name="connsiteY183" fmla="*/ 195339 h 1723141"/>
              <a:gd name="connsiteX184" fmla="*/ 14962 w 7134453"/>
              <a:gd name="connsiteY184" fmla="*/ 186611 h 1723141"/>
              <a:gd name="connsiteX185" fmla="*/ 22443 w 7134453"/>
              <a:gd name="connsiteY185" fmla="*/ 182039 h 1723141"/>
              <a:gd name="connsiteX186" fmla="*/ 31587 w 7134453"/>
              <a:gd name="connsiteY186" fmla="*/ 178299 h 1723141"/>
              <a:gd name="connsiteX187" fmla="*/ 45718 w 7134453"/>
              <a:gd name="connsiteY187" fmla="*/ 174974 h 1723141"/>
              <a:gd name="connsiteX188" fmla="*/ 56108 w 7134453"/>
              <a:gd name="connsiteY188" fmla="*/ 173727 h 1723141"/>
              <a:gd name="connsiteX189" fmla="*/ 78551 w 7134453"/>
              <a:gd name="connsiteY189" fmla="*/ 172896 h 1723141"/>
              <a:gd name="connsiteX190" fmla="*/ 305477 w 7134453"/>
              <a:gd name="connsiteY190" fmla="*/ 171649 h 1723141"/>
              <a:gd name="connsiteX191" fmla="*/ 6760607 w 7134453"/>
              <a:gd name="connsiteY191" fmla="*/ 167025 h 1723141"/>
              <a:gd name="connsiteX192" fmla="*/ 7075435 w 7134453"/>
              <a:gd name="connsiteY192" fmla="*/ 169155 h 1723141"/>
              <a:gd name="connsiteX193" fmla="*/ 7098294 w 7134453"/>
              <a:gd name="connsiteY193" fmla="*/ 170818 h 1723141"/>
              <a:gd name="connsiteX194" fmla="*/ 7108685 w 7134453"/>
              <a:gd name="connsiteY194" fmla="*/ 173727 h 1723141"/>
              <a:gd name="connsiteX195" fmla="*/ 7121569 w 7134453"/>
              <a:gd name="connsiteY195" fmla="*/ 180793 h 1723141"/>
              <a:gd name="connsiteX196" fmla="*/ 7130297 w 7134453"/>
              <a:gd name="connsiteY196" fmla="*/ 191183 h 1723141"/>
              <a:gd name="connsiteX197" fmla="*/ 7134453 w 7134453"/>
              <a:gd name="connsiteY197" fmla="*/ 203236 h 1723141"/>
              <a:gd name="connsiteX198" fmla="*/ 7131544 w 7134453"/>
              <a:gd name="connsiteY198" fmla="*/ 204067 h 1723141"/>
              <a:gd name="connsiteX199" fmla="*/ 7131544 w 7134453"/>
              <a:gd name="connsiteY199" fmla="*/ 212795 h 1723141"/>
              <a:gd name="connsiteX200" fmla="*/ 7130297 w 7134453"/>
              <a:gd name="connsiteY200" fmla="*/ 221107 h 1723141"/>
              <a:gd name="connsiteX201" fmla="*/ 7126141 w 7134453"/>
              <a:gd name="connsiteY201" fmla="*/ 231498 h 1723141"/>
              <a:gd name="connsiteX202" fmla="*/ 7121985 w 7134453"/>
              <a:gd name="connsiteY202" fmla="*/ 237732 h 1723141"/>
              <a:gd name="connsiteX203" fmla="*/ 7111594 w 7134453"/>
              <a:gd name="connsiteY203" fmla="*/ 249785 h 1723141"/>
              <a:gd name="connsiteX204" fmla="*/ 7077930 w 7134453"/>
              <a:gd name="connsiteY204" fmla="*/ 285943 h 1723141"/>
              <a:gd name="connsiteX205" fmla="*/ 7057980 w 7134453"/>
              <a:gd name="connsiteY205" fmla="*/ 305893 h 1723141"/>
              <a:gd name="connsiteX206" fmla="*/ 7047174 w 7134453"/>
              <a:gd name="connsiteY206" fmla="*/ 314205 h 1723141"/>
              <a:gd name="connsiteX207" fmla="*/ 7030133 w 7134453"/>
              <a:gd name="connsiteY207" fmla="*/ 323764 h 1723141"/>
              <a:gd name="connsiteX208" fmla="*/ 7016418 w 7134453"/>
              <a:gd name="connsiteY208" fmla="*/ 328752 h 1723141"/>
              <a:gd name="connsiteX209" fmla="*/ 7002703 w 7134453"/>
              <a:gd name="connsiteY209" fmla="*/ 331661 h 1723141"/>
              <a:gd name="connsiteX210" fmla="*/ 6988572 w 7134453"/>
              <a:gd name="connsiteY210" fmla="*/ 333323 h 1723141"/>
              <a:gd name="connsiteX211" fmla="*/ 6960310 w 7134453"/>
              <a:gd name="connsiteY211" fmla="*/ 333323 h 1723141"/>
              <a:gd name="connsiteX212" fmla="*/ 6473625 w 7134453"/>
              <a:gd name="connsiteY212" fmla="*/ 340805 h 1723141"/>
              <a:gd name="connsiteX213" fmla="*/ 6424998 w 7134453"/>
              <a:gd name="connsiteY213" fmla="*/ 343298 h 1723141"/>
              <a:gd name="connsiteX214" fmla="*/ 6401307 w 7134453"/>
              <a:gd name="connsiteY214" fmla="*/ 345376 h 1723141"/>
              <a:gd name="connsiteX215" fmla="*/ 6366812 w 7134453"/>
              <a:gd name="connsiteY215" fmla="*/ 350364 h 1723141"/>
              <a:gd name="connsiteX216" fmla="*/ 6342290 w 7134453"/>
              <a:gd name="connsiteY216" fmla="*/ 355351 h 1723141"/>
              <a:gd name="connsiteX217" fmla="*/ 6319016 w 7134453"/>
              <a:gd name="connsiteY217" fmla="*/ 362001 h 1723141"/>
              <a:gd name="connsiteX218" fmla="*/ 6287013 w 7134453"/>
              <a:gd name="connsiteY218" fmla="*/ 374469 h 1723141"/>
              <a:gd name="connsiteX219" fmla="*/ 6259167 w 7134453"/>
              <a:gd name="connsiteY219" fmla="*/ 390263 h 1723141"/>
              <a:gd name="connsiteX220" fmla="*/ 6235477 w 7134453"/>
              <a:gd name="connsiteY220" fmla="*/ 408965 h 1723141"/>
              <a:gd name="connsiteX221" fmla="*/ 6216775 w 7134453"/>
              <a:gd name="connsiteY221" fmla="*/ 430162 h 1723141"/>
              <a:gd name="connsiteX222" fmla="*/ 6203475 w 7134453"/>
              <a:gd name="connsiteY222" fmla="*/ 453436 h 1723141"/>
              <a:gd name="connsiteX223" fmla="*/ 6195578 w 7134453"/>
              <a:gd name="connsiteY223" fmla="*/ 477542 h 1723141"/>
              <a:gd name="connsiteX224" fmla="*/ 6193084 w 7134453"/>
              <a:gd name="connsiteY224" fmla="*/ 499570 h 1723141"/>
              <a:gd name="connsiteX225" fmla="*/ 6194747 w 7134453"/>
              <a:gd name="connsiteY225" fmla="*/ 521597 h 1723141"/>
              <a:gd name="connsiteX226" fmla="*/ 6200566 w 7134453"/>
              <a:gd name="connsiteY226" fmla="*/ 542794 h 1723141"/>
              <a:gd name="connsiteX227" fmla="*/ 6210125 w 7134453"/>
              <a:gd name="connsiteY227" fmla="*/ 563159 h 1723141"/>
              <a:gd name="connsiteX228" fmla="*/ 6223009 w 7134453"/>
              <a:gd name="connsiteY228" fmla="*/ 582277 h 1723141"/>
              <a:gd name="connsiteX229" fmla="*/ 6245036 w 7134453"/>
              <a:gd name="connsiteY229" fmla="*/ 605552 h 1723141"/>
              <a:gd name="connsiteX230" fmla="*/ 6262076 w 7134453"/>
              <a:gd name="connsiteY230" fmla="*/ 619682 h 1723141"/>
              <a:gd name="connsiteX231" fmla="*/ 6298651 w 7134453"/>
              <a:gd name="connsiteY231" fmla="*/ 645866 h 1723141"/>
              <a:gd name="connsiteX232" fmla="*/ 6738787 w 7134453"/>
              <a:gd name="connsiteY232" fmla="*/ 951344 h 1723141"/>
              <a:gd name="connsiteX233" fmla="*/ 6785336 w 7134453"/>
              <a:gd name="connsiteY233" fmla="*/ 985008 h 1723141"/>
              <a:gd name="connsiteX234" fmla="*/ 6807780 w 7134453"/>
              <a:gd name="connsiteY234" fmla="*/ 1002880 h 1723141"/>
              <a:gd name="connsiteX235" fmla="*/ 6839782 w 7134453"/>
              <a:gd name="connsiteY235" fmla="*/ 1031557 h 1723141"/>
              <a:gd name="connsiteX236" fmla="*/ 6862225 w 7134453"/>
              <a:gd name="connsiteY236" fmla="*/ 1054832 h 1723141"/>
              <a:gd name="connsiteX237" fmla="*/ 6882590 w 7134453"/>
              <a:gd name="connsiteY237" fmla="*/ 1079769 h 1723141"/>
              <a:gd name="connsiteX238" fmla="*/ 6896305 w 7134453"/>
              <a:gd name="connsiteY238" fmla="*/ 1099718 h 1723141"/>
              <a:gd name="connsiteX239" fmla="*/ 6908774 w 7134453"/>
              <a:gd name="connsiteY239" fmla="*/ 1120499 h 1723141"/>
              <a:gd name="connsiteX240" fmla="*/ 6919580 w 7134453"/>
              <a:gd name="connsiteY240" fmla="*/ 1142111 h 1723141"/>
              <a:gd name="connsiteX241" fmla="*/ 6928308 w 7134453"/>
              <a:gd name="connsiteY241" fmla="*/ 1164554 h 1723141"/>
              <a:gd name="connsiteX242" fmla="*/ 6937867 w 7134453"/>
              <a:gd name="connsiteY242" fmla="*/ 1199882 h 1723141"/>
              <a:gd name="connsiteX243" fmla="*/ 6942023 w 7134453"/>
              <a:gd name="connsiteY243" fmla="*/ 1236871 h 1723141"/>
              <a:gd name="connsiteX244" fmla="*/ 6942023 w 7134453"/>
              <a:gd name="connsiteY244" fmla="*/ 1274692 h 1723141"/>
              <a:gd name="connsiteX245" fmla="*/ 6935789 w 7134453"/>
              <a:gd name="connsiteY245" fmla="*/ 1313345 h 1723141"/>
              <a:gd name="connsiteX246" fmla="*/ 6923736 w 7134453"/>
              <a:gd name="connsiteY246" fmla="*/ 1351997 h 1723141"/>
              <a:gd name="connsiteX247" fmla="*/ 6905033 w 7134453"/>
              <a:gd name="connsiteY247" fmla="*/ 1390233 h 1723141"/>
              <a:gd name="connsiteX248" fmla="*/ 6880096 w 7134453"/>
              <a:gd name="connsiteY248" fmla="*/ 1427223 h 1723141"/>
              <a:gd name="connsiteX249" fmla="*/ 6848510 w 7134453"/>
              <a:gd name="connsiteY249" fmla="*/ 1462966 h 1723141"/>
              <a:gd name="connsiteX250" fmla="*/ 6809857 w 7134453"/>
              <a:gd name="connsiteY250" fmla="*/ 1496631 h 1723141"/>
              <a:gd name="connsiteX251" fmla="*/ 6764555 w 7134453"/>
              <a:gd name="connsiteY251" fmla="*/ 1527802 h 1723141"/>
              <a:gd name="connsiteX252" fmla="*/ 6712603 w 7134453"/>
              <a:gd name="connsiteY252" fmla="*/ 1556064 h 1723141"/>
              <a:gd name="connsiteX253" fmla="*/ 6654417 w 7134453"/>
              <a:gd name="connsiteY253" fmla="*/ 1581416 h 1723141"/>
              <a:gd name="connsiteX254" fmla="*/ 6590412 w 7134453"/>
              <a:gd name="connsiteY254" fmla="*/ 1603444 h 1723141"/>
              <a:gd name="connsiteX255" fmla="*/ 6548435 w 7134453"/>
              <a:gd name="connsiteY255" fmla="*/ 1615081 h 1723141"/>
              <a:gd name="connsiteX256" fmla="*/ 6504380 w 7134453"/>
              <a:gd name="connsiteY256" fmla="*/ 1625472 h 1723141"/>
              <a:gd name="connsiteX257" fmla="*/ 6452428 w 7134453"/>
              <a:gd name="connsiteY257" fmla="*/ 1635862 h 1723141"/>
              <a:gd name="connsiteX258" fmla="*/ 6398398 w 7134453"/>
              <a:gd name="connsiteY258" fmla="*/ 1644590 h 1723141"/>
              <a:gd name="connsiteX259" fmla="*/ 6306547 w 7134453"/>
              <a:gd name="connsiteY259" fmla="*/ 1656227 h 1723141"/>
              <a:gd name="connsiteX260" fmla="*/ 6243374 w 7134453"/>
              <a:gd name="connsiteY260" fmla="*/ 1662046 h 1723141"/>
              <a:gd name="connsiteX261" fmla="*/ 6114118 w 7134453"/>
              <a:gd name="connsiteY261" fmla="*/ 1670774 h 1723141"/>
              <a:gd name="connsiteX262" fmla="*/ 5014815 w 7134453"/>
              <a:gd name="connsiteY262" fmla="*/ 1689061 h 1723141"/>
              <a:gd name="connsiteX263" fmla="*/ 4926289 w 7134453"/>
              <a:gd name="connsiteY263" fmla="*/ 1686152 h 1723141"/>
              <a:gd name="connsiteX264" fmla="*/ 4882233 w 7134453"/>
              <a:gd name="connsiteY264" fmla="*/ 1683658 h 1723141"/>
              <a:gd name="connsiteX265" fmla="*/ 4816982 w 7134453"/>
              <a:gd name="connsiteY265" fmla="*/ 1678670 h 1723141"/>
              <a:gd name="connsiteX266" fmla="*/ 4768770 w 7134453"/>
              <a:gd name="connsiteY266" fmla="*/ 1673267 h 1723141"/>
              <a:gd name="connsiteX267" fmla="*/ 4721390 w 7134453"/>
              <a:gd name="connsiteY267" fmla="*/ 1666202 h 1723141"/>
              <a:gd name="connsiteX268" fmla="*/ 4659879 w 7134453"/>
              <a:gd name="connsiteY268" fmla="*/ 1654149 h 1723141"/>
              <a:gd name="connsiteX269" fmla="*/ 4600446 w 7134453"/>
              <a:gd name="connsiteY269" fmla="*/ 1638771 h 1723141"/>
              <a:gd name="connsiteX270" fmla="*/ 4543091 w 7134453"/>
              <a:gd name="connsiteY270" fmla="*/ 1619653 h 1723141"/>
              <a:gd name="connsiteX271" fmla="*/ 4487814 w 7134453"/>
              <a:gd name="connsiteY271" fmla="*/ 1597210 h 1723141"/>
              <a:gd name="connsiteX272" fmla="*/ 4434200 w 7134453"/>
              <a:gd name="connsiteY272" fmla="*/ 1571026 h 1723141"/>
              <a:gd name="connsiteX273" fmla="*/ 4365208 w 7134453"/>
              <a:gd name="connsiteY273" fmla="*/ 1531543 h 1723141"/>
              <a:gd name="connsiteX274" fmla="*/ 4320321 w 7134453"/>
              <a:gd name="connsiteY274" fmla="*/ 1502865 h 1723141"/>
              <a:gd name="connsiteX275" fmla="*/ 4232211 w 7134453"/>
              <a:gd name="connsiteY275" fmla="*/ 1441354 h 1723141"/>
              <a:gd name="connsiteX276" fmla="*/ 3733472 w 7134453"/>
              <a:gd name="connsiteY276" fmla="*/ 1085587 h 1723141"/>
              <a:gd name="connsiteX277" fmla="*/ 3618347 w 7134453"/>
              <a:gd name="connsiteY277" fmla="*/ 1553155 h 1723141"/>
              <a:gd name="connsiteX278" fmla="*/ 3611697 w 7134453"/>
              <a:gd name="connsiteY278" fmla="*/ 1578923 h 1723141"/>
              <a:gd name="connsiteX279" fmla="*/ 3607541 w 7134453"/>
              <a:gd name="connsiteY279" fmla="*/ 1590976 h 1723141"/>
              <a:gd name="connsiteX280" fmla="*/ 3600060 w 7134453"/>
              <a:gd name="connsiteY280" fmla="*/ 1607185 h 1723141"/>
              <a:gd name="connsiteX281" fmla="*/ 3592995 w 7134453"/>
              <a:gd name="connsiteY281" fmla="*/ 1617575 h 1723141"/>
              <a:gd name="connsiteX282" fmla="*/ 3585098 w 7134453"/>
              <a:gd name="connsiteY282" fmla="*/ 1626719 h 1723141"/>
              <a:gd name="connsiteX283" fmla="*/ 3571798 w 7134453"/>
              <a:gd name="connsiteY283" fmla="*/ 1637525 h 1723141"/>
              <a:gd name="connsiteX284" fmla="*/ 3556836 w 7134453"/>
              <a:gd name="connsiteY284" fmla="*/ 1645006 h 1723141"/>
              <a:gd name="connsiteX285" fmla="*/ 3541043 w 7134453"/>
              <a:gd name="connsiteY285" fmla="*/ 1649577 h 1723141"/>
              <a:gd name="connsiteX286" fmla="*/ 3530237 w 7134453"/>
              <a:gd name="connsiteY286" fmla="*/ 1651240 h 1723141"/>
              <a:gd name="connsiteX287" fmla="*/ 3508625 w 7134453"/>
              <a:gd name="connsiteY287" fmla="*/ 1652902 h 1723141"/>
              <a:gd name="connsiteX288" fmla="*/ 3283361 w 7134453"/>
              <a:gd name="connsiteY288" fmla="*/ 1655396 h 1723141"/>
              <a:gd name="connsiteX289" fmla="*/ 3253021 w 7134453"/>
              <a:gd name="connsiteY289" fmla="*/ 1653318 h 1723141"/>
              <a:gd name="connsiteX290" fmla="*/ 3239722 w 7134453"/>
              <a:gd name="connsiteY290" fmla="*/ 1650409 h 1723141"/>
              <a:gd name="connsiteX291" fmla="*/ 3223097 w 7134453"/>
              <a:gd name="connsiteY291" fmla="*/ 1642927 h 1723141"/>
              <a:gd name="connsiteX292" fmla="*/ 3211460 w 7134453"/>
              <a:gd name="connsiteY292" fmla="*/ 1632122 h 1723141"/>
              <a:gd name="connsiteX293" fmla="*/ 3204394 w 7134453"/>
              <a:gd name="connsiteY293" fmla="*/ 1618406 h 1723141"/>
              <a:gd name="connsiteX294" fmla="*/ 3201900 w 7134453"/>
              <a:gd name="connsiteY294" fmla="*/ 1608016 h 1723141"/>
              <a:gd name="connsiteX295" fmla="*/ 3201069 w 7134453"/>
              <a:gd name="connsiteY295" fmla="*/ 1597210 h 1723141"/>
              <a:gd name="connsiteX296" fmla="*/ 3201900 w 7134453"/>
              <a:gd name="connsiteY296" fmla="*/ 1582663 h 1723141"/>
              <a:gd name="connsiteX297" fmla="*/ 3203563 w 7134453"/>
              <a:gd name="connsiteY297" fmla="*/ 1573104 h 1723141"/>
              <a:gd name="connsiteX298" fmla="*/ 3208135 w 7134453"/>
              <a:gd name="connsiteY298" fmla="*/ 1555233 h 1723141"/>
              <a:gd name="connsiteX299" fmla="*/ 3323676 w 7134453"/>
              <a:gd name="connsiteY299" fmla="*/ 1127149 h 1723141"/>
              <a:gd name="connsiteX300" fmla="*/ 2891436 w 7134453"/>
              <a:gd name="connsiteY300" fmla="*/ 1190738 h 1723141"/>
              <a:gd name="connsiteX301" fmla="*/ 2782960 w 7134453"/>
              <a:gd name="connsiteY301" fmla="*/ 1592638 h 1723141"/>
              <a:gd name="connsiteX302" fmla="*/ 2776726 w 7134453"/>
              <a:gd name="connsiteY302" fmla="*/ 1613419 h 1723141"/>
              <a:gd name="connsiteX303" fmla="*/ 2772985 w 7134453"/>
              <a:gd name="connsiteY303" fmla="*/ 1622978 h 1723141"/>
              <a:gd name="connsiteX304" fmla="*/ 2765920 w 7134453"/>
              <a:gd name="connsiteY304" fmla="*/ 1635862 h 1723141"/>
              <a:gd name="connsiteX305" fmla="*/ 2752204 w 7134453"/>
              <a:gd name="connsiteY305" fmla="*/ 1651240 h 1723141"/>
              <a:gd name="connsiteX306" fmla="*/ 2739736 w 7134453"/>
              <a:gd name="connsiteY306" fmla="*/ 1659552 h 1723141"/>
              <a:gd name="connsiteX307" fmla="*/ 2726021 w 7134453"/>
              <a:gd name="connsiteY307" fmla="*/ 1664955 h 1723141"/>
              <a:gd name="connsiteX308" fmla="*/ 2711474 w 7134453"/>
              <a:gd name="connsiteY308" fmla="*/ 1668280 h 1723141"/>
              <a:gd name="connsiteX309" fmla="*/ 2682797 w 7134453"/>
              <a:gd name="connsiteY309" fmla="*/ 1670774 h 1723141"/>
              <a:gd name="connsiteX310" fmla="*/ 2390619 w 7134453"/>
              <a:gd name="connsiteY310" fmla="*/ 1672852 h 1723141"/>
              <a:gd name="connsiteX311" fmla="*/ 2367760 w 7134453"/>
              <a:gd name="connsiteY311" fmla="*/ 1671189 h 1723141"/>
              <a:gd name="connsiteX312" fmla="*/ 2357786 w 7134453"/>
              <a:gd name="connsiteY312" fmla="*/ 1668696 h 1723141"/>
              <a:gd name="connsiteX313" fmla="*/ 2344901 w 7134453"/>
              <a:gd name="connsiteY313" fmla="*/ 1662461 h 1723141"/>
              <a:gd name="connsiteX314" fmla="*/ 2335342 w 7134453"/>
              <a:gd name="connsiteY314" fmla="*/ 1653318 h 1723141"/>
              <a:gd name="connsiteX315" fmla="*/ 2329108 w 7134453"/>
              <a:gd name="connsiteY315" fmla="*/ 1641681 h 1723141"/>
              <a:gd name="connsiteX316" fmla="*/ 2326199 w 7134453"/>
              <a:gd name="connsiteY316" fmla="*/ 1624640 h 1723141"/>
              <a:gd name="connsiteX317" fmla="*/ 2328693 w 7134453"/>
              <a:gd name="connsiteY317" fmla="*/ 1605522 h 1723141"/>
              <a:gd name="connsiteX318" fmla="*/ 2332849 w 7134453"/>
              <a:gd name="connsiteY318" fmla="*/ 1591807 h 1723141"/>
              <a:gd name="connsiteX319" fmla="*/ 2450052 w 7134453"/>
              <a:gd name="connsiteY319" fmla="*/ 1254743 h 1723141"/>
              <a:gd name="connsiteX320" fmla="*/ 1979991 w 7134453"/>
              <a:gd name="connsiteY320" fmla="*/ 1355737 h 1723141"/>
              <a:gd name="connsiteX321" fmla="*/ 1880243 w 7134453"/>
              <a:gd name="connsiteY321" fmla="*/ 1386077 h 1723141"/>
              <a:gd name="connsiteX322" fmla="*/ 1832032 w 7134453"/>
              <a:gd name="connsiteY322" fmla="*/ 1403117 h 1723141"/>
              <a:gd name="connsiteX323" fmla="*/ 1770937 w 7134453"/>
              <a:gd name="connsiteY323" fmla="*/ 1428054 h 1723141"/>
              <a:gd name="connsiteX324" fmla="*/ 1713166 w 7134453"/>
              <a:gd name="connsiteY324" fmla="*/ 1456316 h 1723141"/>
              <a:gd name="connsiteX325" fmla="*/ 1661214 w 7134453"/>
              <a:gd name="connsiteY325" fmla="*/ 1486656 h 1723141"/>
              <a:gd name="connsiteX326" fmla="*/ 1612587 w 7134453"/>
              <a:gd name="connsiteY326" fmla="*/ 1520737 h 1723141"/>
              <a:gd name="connsiteX327" fmla="*/ 1567285 w 7134453"/>
              <a:gd name="connsiteY327" fmla="*/ 1558142 h 1723141"/>
              <a:gd name="connsiteX328" fmla="*/ 1535283 w 7134453"/>
              <a:gd name="connsiteY328" fmla="*/ 1588482 h 1723141"/>
              <a:gd name="connsiteX329" fmla="*/ 1504527 w 7134453"/>
              <a:gd name="connsiteY329" fmla="*/ 1620484 h 1723141"/>
              <a:gd name="connsiteX330" fmla="*/ 1481668 w 7134453"/>
              <a:gd name="connsiteY330" fmla="*/ 1645006 h 1723141"/>
              <a:gd name="connsiteX331" fmla="*/ 1470447 w 7134453"/>
              <a:gd name="connsiteY331" fmla="*/ 1656227 h 1723141"/>
              <a:gd name="connsiteX332" fmla="*/ 1453822 w 7134453"/>
              <a:gd name="connsiteY332" fmla="*/ 1670774 h 1723141"/>
              <a:gd name="connsiteX333" fmla="*/ 1436782 w 7134453"/>
              <a:gd name="connsiteY333" fmla="*/ 1681995 h 1723141"/>
              <a:gd name="connsiteX334" fmla="*/ 1419326 w 7134453"/>
              <a:gd name="connsiteY334" fmla="*/ 1689892 h 1723141"/>
              <a:gd name="connsiteX335" fmla="*/ 1394389 w 7134453"/>
              <a:gd name="connsiteY335" fmla="*/ 1696126 h 1723141"/>
              <a:gd name="connsiteX336" fmla="*/ 1376933 w 7134453"/>
              <a:gd name="connsiteY336" fmla="*/ 1698204 h 1723141"/>
              <a:gd name="connsiteX337" fmla="*/ 1339112 w 7134453"/>
              <a:gd name="connsiteY337" fmla="*/ 1699867 h 1723141"/>
              <a:gd name="connsiteX338" fmla="*/ 1123824 w 7134453"/>
              <a:gd name="connsiteY338" fmla="*/ 1704023 h 1723141"/>
              <a:gd name="connsiteX339" fmla="*/ 1100549 w 7134453"/>
              <a:gd name="connsiteY339" fmla="*/ 1704023 h 1723141"/>
              <a:gd name="connsiteX340" fmla="*/ 1090159 w 7134453"/>
              <a:gd name="connsiteY340" fmla="*/ 1702776 h 1723141"/>
              <a:gd name="connsiteX341" fmla="*/ 1076028 w 7134453"/>
              <a:gd name="connsiteY341" fmla="*/ 1698204 h 1723141"/>
              <a:gd name="connsiteX342" fmla="*/ 1067300 w 7134453"/>
              <a:gd name="connsiteY342" fmla="*/ 1692801 h 1723141"/>
              <a:gd name="connsiteX343" fmla="*/ 1060234 w 7134453"/>
              <a:gd name="connsiteY343" fmla="*/ 1685736 h 1723141"/>
              <a:gd name="connsiteX344" fmla="*/ 1054000 w 7134453"/>
              <a:gd name="connsiteY344" fmla="*/ 1672436 h 1723141"/>
              <a:gd name="connsiteX345" fmla="*/ 1053169 w 7134453"/>
              <a:gd name="connsiteY345" fmla="*/ 1657058 h 1723141"/>
              <a:gd name="connsiteX346" fmla="*/ 1058572 w 7134453"/>
              <a:gd name="connsiteY346" fmla="*/ 1640434 h 1723141"/>
              <a:gd name="connsiteX347" fmla="*/ 1064806 w 7134453"/>
              <a:gd name="connsiteY347" fmla="*/ 1629628 h 1723141"/>
              <a:gd name="connsiteX348" fmla="*/ 1081846 w 7134453"/>
              <a:gd name="connsiteY348" fmla="*/ 1608847 h 1723141"/>
              <a:gd name="connsiteX349" fmla="*/ 1928871 w 7134453"/>
              <a:gd name="connsiteY349" fmla="*/ 724833 h 1723141"/>
              <a:gd name="connsiteX350" fmla="*/ 2003681 w 7134453"/>
              <a:gd name="connsiteY350" fmla="*/ 652516 h 1723141"/>
              <a:gd name="connsiteX351" fmla="*/ 2041502 w 7134453"/>
              <a:gd name="connsiteY351" fmla="*/ 617189 h 1723141"/>
              <a:gd name="connsiteX352" fmla="*/ 2099273 w 7134453"/>
              <a:gd name="connsiteY352" fmla="*/ 565237 h 1723141"/>
              <a:gd name="connsiteX353" fmla="*/ 2143328 w 7134453"/>
              <a:gd name="connsiteY353" fmla="*/ 527416 h 1723141"/>
              <a:gd name="connsiteX354" fmla="*/ 2188630 w 7134453"/>
              <a:gd name="connsiteY354" fmla="*/ 490842 h 1723141"/>
              <a:gd name="connsiteX355" fmla="*/ 2264272 w 7134453"/>
              <a:gd name="connsiteY355" fmla="*/ 435149 h 1723141"/>
              <a:gd name="connsiteX356" fmla="*/ 2343239 w 7134453"/>
              <a:gd name="connsiteY356" fmla="*/ 384029 h 1723141"/>
              <a:gd name="connsiteX357" fmla="*/ 2383969 w 7134453"/>
              <a:gd name="connsiteY357" fmla="*/ 360338 h 1723141"/>
              <a:gd name="connsiteX358" fmla="*/ 2425947 w 7134453"/>
              <a:gd name="connsiteY358" fmla="*/ 338311 h 1723141"/>
              <a:gd name="connsiteX359" fmla="*/ 2498264 w 7134453"/>
              <a:gd name="connsiteY359" fmla="*/ 304646 h 1723141"/>
              <a:gd name="connsiteX360" fmla="*/ 2573490 w 7134453"/>
              <a:gd name="connsiteY360" fmla="*/ 275137 h 1723141"/>
              <a:gd name="connsiteX361" fmla="*/ 2651626 w 7134453"/>
              <a:gd name="connsiteY361" fmla="*/ 249785 h 1723141"/>
              <a:gd name="connsiteX362" fmla="*/ 2732255 w 7134453"/>
              <a:gd name="connsiteY362" fmla="*/ 229004 h 1723141"/>
              <a:gd name="connsiteX363" fmla="*/ 2812469 w 7134453"/>
              <a:gd name="connsiteY363" fmla="*/ 212795 h 1723141"/>
              <a:gd name="connsiteX364" fmla="*/ 2894761 w 7134453"/>
              <a:gd name="connsiteY364" fmla="*/ 199911 h 1723141"/>
              <a:gd name="connsiteX365" fmla="*/ 2984118 w 7134453"/>
              <a:gd name="connsiteY365" fmla="*/ 189521 h 1723141"/>
              <a:gd name="connsiteX366" fmla="*/ 3075138 w 7134453"/>
              <a:gd name="connsiteY366" fmla="*/ 181208 h 1723141"/>
              <a:gd name="connsiteX367" fmla="*/ 3093840 w 7134453"/>
              <a:gd name="connsiteY367" fmla="*/ 181208 h 1723141"/>
              <a:gd name="connsiteX368" fmla="*/ 3103400 w 7134453"/>
              <a:gd name="connsiteY368" fmla="*/ 182039 h 1723141"/>
              <a:gd name="connsiteX369" fmla="*/ 3117115 w 7134453"/>
              <a:gd name="connsiteY369" fmla="*/ 185780 h 1723141"/>
              <a:gd name="connsiteX370" fmla="*/ 3129583 w 7134453"/>
              <a:gd name="connsiteY370" fmla="*/ 192430 h 1723141"/>
              <a:gd name="connsiteX371" fmla="*/ 3139143 w 7134453"/>
              <a:gd name="connsiteY371" fmla="*/ 202405 h 1723141"/>
              <a:gd name="connsiteX372" fmla="*/ 3143714 w 7134453"/>
              <a:gd name="connsiteY372" fmla="*/ 210301 h 1723141"/>
              <a:gd name="connsiteX373" fmla="*/ 3146624 w 7134453"/>
              <a:gd name="connsiteY373" fmla="*/ 219445 h 1723141"/>
              <a:gd name="connsiteX374" fmla="*/ 3147455 w 7134453"/>
              <a:gd name="connsiteY374" fmla="*/ 232745 h 1723141"/>
              <a:gd name="connsiteX375" fmla="*/ 3146624 w 7134453"/>
              <a:gd name="connsiteY375" fmla="*/ 242304 h 1723141"/>
              <a:gd name="connsiteX376" fmla="*/ 3142052 w 7134453"/>
              <a:gd name="connsiteY376" fmla="*/ 262253 h 1723141"/>
              <a:gd name="connsiteX377" fmla="*/ 2934660 w 7134453"/>
              <a:gd name="connsiteY377" fmla="*/ 1029895 h 1723141"/>
              <a:gd name="connsiteX378" fmla="*/ 3368562 w 7134453"/>
              <a:gd name="connsiteY378" fmla="*/ 960903 h 1723141"/>
              <a:gd name="connsiteX379" fmla="*/ 3557667 w 7134453"/>
              <a:gd name="connsiteY379" fmla="*/ 261006 h 1723141"/>
              <a:gd name="connsiteX380" fmla="*/ 3565564 w 7134453"/>
              <a:gd name="connsiteY380" fmla="*/ 235654 h 1723141"/>
              <a:gd name="connsiteX381" fmla="*/ 3570967 w 7134453"/>
              <a:gd name="connsiteY381" fmla="*/ 223185 h 1723141"/>
              <a:gd name="connsiteX382" fmla="*/ 3582188 w 7134453"/>
              <a:gd name="connsiteY382" fmla="*/ 206145 h 1723141"/>
              <a:gd name="connsiteX383" fmla="*/ 3593410 w 7134453"/>
              <a:gd name="connsiteY383" fmla="*/ 195339 h 1723141"/>
              <a:gd name="connsiteX384" fmla="*/ 3607541 w 7134453"/>
              <a:gd name="connsiteY384" fmla="*/ 187027 h 1723141"/>
              <a:gd name="connsiteX385" fmla="*/ 3623750 w 7134453"/>
              <a:gd name="connsiteY385" fmla="*/ 181624 h 1723141"/>
              <a:gd name="connsiteX386" fmla="*/ 3635803 w 7134453"/>
              <a:gd name="connsiteY386" fmla="*/ 179546 h 1723141"/>
              <a:gd name="connsiteX387" fmla="*/ 3661571 w 7134453"/>
              <a:gd name="connsiteY387" fmla="*/ 177883 h 1723141"/>
              <a:gd name="connsiteX388" fmla="*/ 3808283 w 7134453"/>
              <a:gd name="connsiteY388" fmla="*/ 173312 h 1723141"/>
              <a:gd name="connsiteX389" fmla="*/ 3945021 w 7134453"/>
              <a:gd name="connsiteY389" fmla="*/ 169987 h 1723141"/>
              <a:gd name="connsiteX390" fmla="*/ 4111682 w 7134453"/>
              <a:gd name="connsiteY390" fmla="*/ 169987 h 1723141"/>
              <a:gd name="connsiteX391" fmla="*/ 4260473 w 7134453"/>
              <a:gd name="connsiteY391" fmla="*/ 172896 h 1723141"/>
              <a:gd name="connsiteX392" fmla="*/ 4390976 w 7134453"/>
              <a:gd name="connsiteY392" fmla="*/ 179130 h 1723141"/>
              <a:gd name="connsiteX393" fmla="*/ 4455812 w 7134453"/>
              <a:gd name="connsiteY393" fmla="*/ 184118 h 1723141"/>
              <a:gd name="connsiteX394" fmla="*/ 4536026 w 7134453"/>
              <a:gd name="connsiteY394" fmla="*/ 194092 h 1723141"/>
              <a:gd name="connsiteX395" fmla="*/ 4585900 w 7134453"/>
              <a:gd name="connsiteY395" fmla="*/ 203236 h 1723141"/>
              <a:gd name="connsiteX396" fmla="*/ 4634111 w 7134453"/>
              <a:gd name="connsiteY396" fmla="*/ 215289 h 1723141"/>
              <a:gd name="connsiteX397" fmla="*/ 4689803 w 7134453"/>
              <a:gd name="connsiteY397" fmla="*/ 233991 h 1723141"/>
              <a:gd name="connsiteX398" fmla="*/ 4715987 w 7134453"/>
              <a:gd name="connsiteY398" fmla="*/ 245213 h 1723141"/>
              <a:gd name="connsiteX399" fmla="*/ 4741340 w 7134453"/>
              <a:gd name="connsiteY399" fmla="*/ 257681 h 1723141"/>
              <a:gd name="connsiteX400" fmla="*/ 4772926 w 7134453"/>
              <a:gd name="connsiteY400" fmla="*/ 276800 h 1723141"/>
              <a:gd name="connsiteX401" fmla="*/ 4801604 w 7134453"/>
              <a:gd name="connsiteY401" fmla="*/ 298412 h 1723141"/>
              <a:gd name="connsiteX402" fmla="*/ 4826957 w 7134453"/>
              <a:gd name="connsiteY402" fmla="*/ 322933 h 1723141"/>
              <a:gd name="connsiteX403" fmla="*/ 4848568 w 7134453"/>
              <a:gd name="connsiteY403" fmla="*/ 350364 h 1723141"/>
              <a:gd name="connsiteX404" fmla="*/ 4865609 w 7134453"/>
              <a:gd name="connsiteY404" fmla="*/ 381119 h 1723141"/>
              <a:gd name="connsiteX405" fmla="*/ 4877661 w 7134453"/>
              <a:gd name="connsiteY405" fmla="*/ 414784 h 1723141"/>
              <a:gd name="connsiteX406" fmla="*/ 4884311 w 7134453"/>
              <a:gd name="connsiteY406" fmla="*/ 451774 h 1723141"/>
              <a:gd name="connsiteX407" fmla="*/ 4885143 w 7134453"/>
              <a:gd name="connsiteY407" fmla="*/ 471723 h 1723141"/>
              <a:gd name="connsiteX408" fmla="*/ 4884311 w 7134453"/>
              <a:gd name="connsiteY408" fmla="*/ 492089 h 1723141"/>
              <a:gd name="connsiteX409" fmla="*/ 4881818 w 7134453"/>
              <a:gd name="connsiteY409" fmla="*/ 513701 h 1723141"/>
              <a:gd name="connsiteX410" fmla="*/ 4877661 w 7134453"/>
              <a:gd name="connsiteY410" fmla="*/ 535728 h 1723141"/>
              <a:gd name="connsiteX411" fmla="*/ 4868518 w 7134453"/>
              <a:gd name="connsiteY411" fmla="*/ 568562 h 1723141"/>
              <a:gd name="connsiteX412" fmla="*/ 4856050 w 7134453"/>
              <a:gd name="connsiteY412" fmla="*/ 600564 h 1723141"/>
              <a:gd name="connsiteX413" fmla="*/ 4840256 w 7134453"/>
              <a:gd name="connsiteY413" fmla="*/ 631735 h 1723141"/>
              <a:gd name="connsiteX414" fmla="*/ 4826541 w 7134453"/>
              <a:gd name="connsiteY414" fmla="*/ 654594 h 1723141"/>
              <a:gd name="connsiteX415" fmla="*/ 4811163 w 7134453"/>
              <a:gd name="connsiteY415" fmla="*/ 676622 h 1723141"/>
              <a:gd name="connsiteX416" fmla="*/ 4776251 w 7134453"/>
              <a:gd name="connsiteY416" fmla="*/ 719430 h 1723141"/>
              <a:gd name="connsiteX417" fmla="*/ 4735521 w 7134453"/>
              <a:gd name="connsiteY417" fmla="*/ 759745 h 1723141"/>
              <a:gd name="connsiteX418" fmla="*/ 4689388 w 7134453"/>
              <a:gd name="connsiteY418" fmla="*/ 797566 h 1723141"/>
              <a:gd name="connsiteX419" fmla="*/ 4638267 w 7134453"/>
              <a:gd name="connsiteY419" fmla="*/ 832893 h 1723141"/>
              <a:gd name="connsiteX420" fmla="*/ 4581744 w 7134453"/>
              <a:gd name="connsiteY420" fmla="*/ 865727 h 1723141"/>
              <a:gd name="connsiteX421" fmla="*/ 4520232 w 7134453"/>
              <a:gd name="connsiteY421" fmla="*/ 895651 h 1723141"/>
              <a:gd name="connsiteX422" fmla="*/ 4453318 w 7134453"/>
              <a:gd name="connsiteY422" fmla="*/ 923082 h 1723141"/>
              <a:gd name="connsiteX423" fmla="*/ 4408847 w 7134453"/>
              <a:gd name="connsiteY423" fmla="*/ 938875 h 1723141"/>
              <a:gd name="connsiteX424" fmla="*/ 4361883 w 7134453"/>
              <a:gd name="connsiteY424" fmla="*/ 953837 h 1723141"/>
              <a:gd name="connsiteX425" fmla="*/ 4260888 w 7134453"/>
              <a:gd name="connsiteY425" fmla="*/ 980852 h 1723141"/>
              <a:gd name="connsiteX426" fmla="*/ 4149088 w 7134453"/>
              <a:gd name="connsiteY426" fmla="*/ 1004127 h 1723141"/>
              <a:gd name="connsiteX427" fmla="*/ 4363545 w 7134453"/>
              <a:gd name="connsiteY427" fmla="*/ 1157073 h 1723141"/>
              <a:gd name="connsiteX428" fmla="*/ 4456227 w 7134453"/>
              <a:gd name="connsiteY428" fmla="*/ 1222740 h 1723141"/>
              <a:gd name="connsiteX429" fmla="*/ 4502361 w 7134453"/>
              <a:gd name="connsiteY429" fmla="*/ 1254743 h 1723141"/>
              <a:gd name="connsiteX430" fmla="*/ 4570937 w 7134453"/>
              <a:gd name="connsiteY430" fmla="*/ 1300461 h 1723141"/>
              <a:gd name="connsiteX431" fmla="*/ 4622474 w 7134453"/>
              <a:gd name="connsiteY431" fmla="*/ 1332878 h 1723141"/>
              <a:gd name="connsiteX432" fmla="*/ 4674426 w 7134453"/>
              <a:gd name="connsiteY432" fmla="*/ 1363218 h 1723141"/>
              <a:gd name="connsiteX433" fmla="*/ 4752977 w 7134453"/>
              <a:gd name="connsiteY433" fmla="*/ 1404364 h 1723141"/>
              <a:gd name="connsiteX434" fmla="*/ 4833606 w 7134453"/>
              <a:gd name="connsiteY434" fmla="*/ 1439692 h 1723141"/>
              <a:gd name="connsiteX435" fmla="*/ 4874752 w 7134453"/>
              <a:gd name="connsiteY435" fmla="*/ 1455069 h 1723141"/>
              <a:gd name="connsiteX436" fmla="*/ 4916729 w 7134453"/>
              <a:gd name="connsiteY436" fmla="*/ 1468785 h 1723141"/>
              <a:gd name="connsiteX437" fmla="*/ 4959538 w 7134453"/>
              <a:gd name="connsiteY437" fmla="*/ 1481253 h 1723141"/>
              <a:gd name="connsiteX438" fmla="*/ 5003593 w 7134453"/>
              <a:gd name="connsiteY438" fmla="*/ 1492059 h 1723141"/>
              <a:gd name="connsiteX439" fmla="*/ 5048479 w 7134453"/>
              <a:gd name="connsiteY439" fmla="*/ 1501618 h 1723141"/>
              <a:gd name="connsiteX440" fmla="*/ 5094613 w 7134453"/>
              <a:gd name="connsiteY440" fmla="*/ 1509515 h 1723141"/>
              <a:gd name="connsiteX441" fmla="*/ 5177736 w 7134453"/>
              <a:gd name="connsiteY441" fmla="*/ 1520321 h 1723141"/>
              <a:gd name="connsiteX442" fmla="*/ 5264184 w 7134453"/>
              <a:gd name="connsiteY442" fmla="*/ 1527386 h 1723141"/>
              <a:gd name="connsiteX443" fmla="*/ 5357697 w 7134453"/>
              <a:gd name="connsiteY443" fmla="*/ 1531127 h 1723141"/>
              <a:gd name="connsiteX444" fmla="*/ 5421287 w 7134453"/>
              <a:gd name="connsiteY444" fmla="*/ 1531958 h 1723141"/>
              <a:gd name="connsiteX445" fmla="*/ 5550543 w 7134453"/>
              <a:gd name="connsiteY445" fmla="*/ 1531127 h 1723141"/>
              <a:gd name="connsiteX446" fmla="*/ 6006889 w 7134453"/>
              <a:gd name="connsiteY446" fmla="*/ 1515749 h 1723141"/>
              <a:gd name="connsiteX447" fmla="*/ 6092505 w 7134453"/>
              <a:gd name="connsiteY447" fmla="*/ 1510762 h 1723141"/>
              <a:gd name="connsiteX448" fmla="*/ 6134482 w 7134453"/>
              <a:gd name="connsiteY448" fmla="*/ 1507021 h 1723141"/>
              <a:gd name="connsiteX449" fmla="*/ 6195578 w 7134453"/>
              <a:gd name="connsiteY449" fmla="*/ 1499540 h 1723141"/>
              <a:gd name="connsiteX450" fmla="*/ 6239218 w 7134453"/>
              <a:gd name="connsiteY450" fmla="*/ 1492059 h 1723141"/>
              <a:gd name="connsiteX451" fmla="*/ 6280779 w 7134453"/>
              <a:gd name="connsiteY451" fmla="*/ 1482916 h 1723141"/>
              <a:gd name="connsiteX452" fmla="*/ 6327744 w 7134453"/>
              <a:gd name="connsiteY452" fmla="*/ 1469200 h 1723141"/>
              <a:gd name="connsiteX453" fmla="*/ 6370552 w 7134453"/>
              <a:gd name="connsiteY453" fmla="*/ 1452991 h 1723141"/>
              <a:gd name="connsiteX454" fmla="*/ 6408789 w 7134453"/>
              <a:gd name="connsiteY454" fmla="*/ 1434289 h 1723141"/>
              <a:gd name="connsiteX455" fmla="*/ 6442869 w 7134453"/>
              <a:gd name="connsiteY455" fmla="*/ 1412677 h 1723141"/>
              <a:gd name="connsiteX456" fmla="*/ 6471546 w 7134453"/>
              <a:gd name="connsiteY456" fmla="*/ 1388571 h 1723141"/>
              <a:gd name="connsiteX457" fmla="*/ 6494821 w 7134453"/>
              <a:gd name="connsiteY457" fmla="*/ 1362803 h 1723141"/>
              <a:gd name="connsiteX458" fmla="*/ 6512277 w 7134453"/>
              <a:gd name="connsiteY458" fmla="*/ 1335788 h 1723141"/>
              <a:gd name="connsiteX459" fmla="*/ 6523914 w 7134453"/>
              <a:gd name="connsiteY459" fmla="*/ 1308357 h 1723141"/>
              <a:gd name="connsiteX460" fmla="*/ 6528070 w 7134453"/>
              <a:gd name="connsiteY460" fmla="*/ 1292979 h 1723141"/>
              <a:gd name="connsiteX461" fmla="*/ 6530980 w 7134453"/>
              <a:gd name="connsiteY461" fmla="*/ 1277602 h 1723141"/>
              <a:gd name="connsiteX462" fmla="*/ 6530980 w 7134453"/>
              <a:gd name="connsiteY462" fmla="*/ 1262224 h 1723141"/>
              <a:gd name="connsiteX463" fmla="*/ 6530148 w 7134453"/>
              <a:gd name="connsiteY463" fmla="*/ 1246846 h 1723141"/>
              <a:gd name="connsiteX464" fmla="*/ 6523498 w 7134453"/>
              <a:gd name="connsiteY464" fmla="*/ 1216922 h 1723141"/>
              <a:gd name="connsiteX465" fmla="*/ 6511030 w 7134453"/>
              <a:gd name="connsiteY465" fmla="*/ 1188244 h 1723141"/>
              <a:gd name="connsiteX466" fmla="*/ 6493159 w 7134453"/>
              <a:gd name="connsiteY466" fmla="*/ 1161229 h 1723141"/>
              <a:gd name="connsiteX467" fmla="*/ 6479028 w 7134453"/>
              <a:gd name="connsiteY467" fmla="*/ 1144189 h 1723141"/>
              <a:gd name="connsiteX468" fmla="*/ 6463234 w 7134453"/>
              <a:gd name="connsiteY468" fmla="*/ 1127980 h 1723141"/>
              <a:gd name="connsiteX469" fmla="*/ 6439960 w 7134453"/>
              <a:gd name="connsiteY469" fmla="*/ 1107615 h 1723141"/>
              <a:gd name="connsiteX470" fmla="*/ 6423335 w 7134453"/>
              <a:gd name="connsiteY470" fmla="*/ 1094731 h 1723141"/>
              <a:gd name="connsiteX471" fmla="*/ 6388839 w 7134453"/>
              <a:gd name="connsiteY471" fmla="*/ 1070210 h 1723141"/>
              <a:gd name="connsiteX472" fmla="*/ 6074634 w 7134453"/>
              <a:gd name="connsiteY472" fmla="*/ 854090 h 1723141"/>
              <a:gd name="connsiteX473" fmla="*/ 6022266 w 7134453"/>
              <a:gd name="connsiteY473" fmla="*/ 817515 h 1723141"/>
              <a:gd name="connsiteX474" fmla="*/ 5996914 w 7134453"/>
              <a:gd name="connsiteY474" fmla="*/ 798397 h 1723141"/>
              <a:gd name="connsiteX475" fmla="*/ 5961587 w 7134453"/>
              <a:gd name="connsiteY475" fmla="*/ 768473 h 1723141"/>
              <a:gd name="connsiteX476" fmla="*/ 5937481 w 7134453"/>
              <a:gd name="connsiteY476" fmla="*/ 744783 h 1723141"/>
              <a:gd name="connsiteX477" fmla="*/ 5915453 w 7134453"/>
              <a:gd name="connsiteY477" fmla="*/ 719430 h 1723141"/>
              <a:gd name="connsiteX478" fmla="*/ 5896335 w 7134453"/>
              <a:gd name="connsiteY478" fmla="*/ 692831 h 1723141"/>
              <a:gd name="connsiteX479" fmla="*/ 5880541 w 7134453"/>
              <a:gd name="connsiteY479" fmla="*/ 664985 h 1723141"/>
              <a:gd name="connsiteX480" fmla="*/ 5868073 w 7134453"/>
              <a:gd name="connsiteY480" fmla="*/ 635891 h 1723141"/>
              <a:gd name="connsiteX481" fmla="*/ 5858098 w 7134453"/>
              <a:gd name="connsiteY481" fmla="*/ 601811 h 1723141"/>
              <a:gd name="connsiteX482" fmla="*/ 5852280 w 7134453"/>
              <a:gd name="connsiteY482" fmla="*/ 566899 h 1723141"/>
              <a:gd name="connsiteX483" fmla="*/ 5852280 w 7134453"/>
              <a:gd name="connsiteY483" fmla="*/ 531156 h 1723141"/>
              <a:gd name="connsiteX484" fmla="*/ 5856852 w 7134453"/>
              <a:gd name="connsiteY484" fmla="*/ 495413 h 1723141"/>
              <a:gd name="connsiteX485" fmla="*/ 5866826 w 7134453"/>
              <a:gd name="connsiteY485" fmla="*/ 457592 h 1723141"/>
              <a:gd name="connsiteX486" fmla="*/ 5882619 w 7134453"/>
              <a:gd name="connsiteY486" fmla="*/ 420187 h 1723141"/>
              <a:gd name="connsiteX487" fmla="*/ 5903816 w 7134453"/>
              <a:gd name="connsiteY487" fmla="*/ 384444 h 1723141"/>
              <a:gd name="connsiteX488" fmla="*/ 5930000 w 7134453"/>
              <a:gd name="connsiteY488" fmla="*/ 350364 h 1723141"/>
              <a:gd name="connsiteX489" fmla="*/ 5961171 w 7134453"/>
              <a:gd name="connsiteY489" fmla="*/ 318777 h 1723141"/>
              <a:gd name="connsiteX490" fmla="*/ 5997330 w 7134453"/>
              <a:gd name="connsiteY490" fmla="*/ 289684 h 1723141"/>
              <a:gd name="connsiteX491" fmla="*/ 6035982 w 7134453"/>
              <a:gd name="connsiteY491" fmla="*/ 264747 h 1723141"/>
              <a:gd name="connsiteX492" fmla="*/ 6078375 w 7134453"/>
              <a:gd name="connsiteY492" fmla="*/ 243135 h 1723141"/>
              <a:gd name="connsiteX493" fmla="*/ 6124508 w 7134453"/>
              <a:gd name="connsiteY493" fmla="*/ 224848 h 1723141"/>
              <a:gd name="connsiteX494" fmla="*/ 6173550 w 7134453"/>
              <a:gd name="connsiteY494" fmla="*/ 209886 h 1723141"/>
              <a:gd name="connsiteX495" fmla="*/ 6225087 w 7134453"/>
              <a:gd name="connsiteY495" fmla="*/ 197833 h 1723141"/>
              <a:gd name="connsiteX496" fmla="*/ 6296573 w 7134453"/>
              <a:gd name="connsiteY496" fmla="*/ 186611 h 1723141"/>
              <a:gd name="connsiteX497" fmla="*/ 6345615 w 7134453"/>
              <a:gd name="connsiteY497" fmla="*/ 181624 h 1723141"/>
              <a:gd name="connsiteX498" fmla="*/ 6445778 w 7134453"/>
              <a:gd name="connsiteY498" fmla="*/ 175805 h 1723141"/>
              <a:gd name="connsiteX499" fmla="*/ 6760607 w 7134453"/>
              <a:gd name="connsiteY499" fmla="*/ 167025 h 1723141"/>
              <a:gd name="connsiteX500" fmla="*/ 5660681 w 7134453"/>
              <a:gd name="connsiteY500" fmla="*/ 135075 h 1723141"/>
              <a:gd name="connsiteX501" fmla="*/ 5660681 w 7134453"/>
              <a:gd name="connsiteY501" fmla="*/ 140894 h 1723141"/>
              <a:gd name="connsiteX502" fmla="*/ 5660536 w 7134453"/>
              <a:gd name="connsiteY502" fmla="*/ 139568 h 1723141"/>
              <a:gd name="connsiteX503" fmla="*/ 5458277 w 7134453"/>
              <a:gd name="connsiteY503" fmla="*/ 0 h 1723141"/>
              <a:gd name="connsiteX504" fmla="*/ 5487785 w 7134453"/>
              <a:gd name="connsiteY504" fmla="*/ 416 h 1723141"/>
              <a:gd name="connsiteX505" fmla="*/ 5516878 w 7134453"/>
              <a:gd name="connsiteY505" fmla="*/ 3741 h 1723141"/>
              <a:gd name="connsiteX506" fmla="*/ 5545555 w 7134453"/>
              <a:gd name="connsiteY506" fmla="*/ 10390 h 1723141"/>
              <a:gd name="connsiteX507" fmla="*/ 5572986 w 7134453"/>
              <a:gd name="connsiteY507" fmla="*/ 21196 h 1723141"/>
              <a:gd name="connsiteX508" fmla="*/ 5598754 w 7134453"/>
              <a:gd name="connsiteY508" fmla="*/ 35743 h 1723141"/>
              <a:gd name="connsiteX509" fmla="*/ 5622028 w 7134453"/>
              <a:gd name="connsiteY509" fmla="*/ 54861 h 1723141"/>
              <a:gd name="connsiteX510" fmla="*/ 5632419 w 7134453"/>
              <a:gd name="connsiteY510" fmla="*/ 66498 h 1723141"/>
              <a:gd name="connsiteX511" fmla="*/ 5641562 w 7134453"/>
              <a:gd name="connsiteY511" fmla="*/ 78967 h 1723141"/>
              <a:gd name="connsiteX512" fmla="*/ 5651537 w 7134453"/>
              <a:gd name="connsiteY512" fmla="*/ 97670 h 1723141"/>
              <a:gd name="connsiteX513" fmla="*/ 5658187 w 7134453"/>
              <a:gd name="connsiteY513" fmla="*/ 118035 h 1723141"/>
              <a:gd name="connsiteX514" fmla="*/ 5660536 w 7134453"/>
              <a:gd name="connsiteY514" fmla="*/ 139568 h 1723141"/>
              <a:gd name="connsiteX515" fmla="*/ 5660266 w 7134453"/>
              <a:gd name="connsiteY515" fmla="*/ 147959 h 1723141"/>
              <a:gd name="connsiteX516" fmla="*/ 5658603 w 7134453"/>
              <a:gd name="connsiteY516" fmla="*/ 161674 h 1723141"/>
              <a:gd name="connsiteX517" fmla="*/ 5653200 w 7134453"/>
              <a:gd name="connsiteY517" fmla="*/ 179961 h 1723141"/>
              <a:gd name="connsiteX518" fmla="*/ 5644057 w 7134453"/>
              <a:gd name="connsiteY518" fmla="*/ 197833 h 1723141"/>
              <a:gd name="connsiteX519" fmla="*/ 5631588 w 7134453"/>
              <a:gd name="connsiteY519" fmla="*/ 215289 h 1723141"/>
              <a:gd name="connsiteX520" fmla="*/ 5610807 w 7134453"/>
              <a:gd name="connsiteY520" fmla="*/ 235238 h 1723141"/>
              <a:gd name="connsiteX521" fmla="*/ 5584208 w 7134453"/>
              <a:gd name="connsiteY521" fmla="*/ 253110 h 1723141"/>
              <a:gd name="connsiteX522" fmla="*/ 5550543 w 7134453"/>
              <a:gd name="connsiteY522" fmla="*/ 268072 h 1723141"/>
              <a:gd name="connsiteX523" fmla="*/ 5510228 w 7134453"/>
              <a:gd name="connsiteY523" fmla="*/ 280125 h 1723141"/>
              <a:gd name="connsiteX524" fmla="*/ 5462017 w 7134453"/>
              <a:gd name="connsiteY524" fmla="*/ 287606 h 1723141"/>
              <a:gd name="connsiteX525" fmla="*/ 5435418 w 7134453"/>
              <a:gd name="connsiteY525" fmla="*/ 289684 h 1723141"/>
              <a:gd name="connsiteX526" fmla="*/ 5410896 w 7134453"/>
              <a:gd name="connsiteY526" fmla="*/ 290100 h 1723141"/>
              <a:gd name="connsiteX527" fmla="*/ 5388037 w 7134453"/>
              <a:gd name="connsiteY527" fmla="*/ 288853 h 1723141"/>
              <a:gd name="connsiteX528" fmla="*/ 5367257 w 7134453"/>
              <a:gd name="connsiteY528" fmla="*/ 285943 h 1723141"/>
              <a:gd name="connsiteX529" fmla="*/ 5341904 w 7134453"/>
              <a:gd name="connsiteY529" fmla="*/ 279709 h 1723141"/>
              <a:gd name="connsiteX530" fmla="*/ 5319045 w 7134453"/>
              <a:gd name="connsiteY530" fmla="*/ 271397 h 1723141"/>
              <a:gd name="connsiteX531" fmla="*/ 5298264 w 7134453"/>
              <a:gd name="connsiteY531" fmla="*/ 260591 h 1723141"/>
              <a:gd name="connsiteX532" fmla="*/ 5277068 w 7134453"/>
              <a:gd name="connsiteY532" fmla="*/ 244797 h 1723141"/>
              <a:gd name="connsiteX533" fmla="*/ 5259196 w 7134453"/>
              <a:gd name="connsiteY533" fmla="*/ 226510 h 1723141"/>
              <a:gd name="connsiteX534" fmla="*/ 5245066 w 7134453"/>
              <a:gd name="connsiteY534" fmla="*/ 205314 h 1723141"/>
              <a:gd name="connsiteX535" fmla="*/ 5235922 w 7134453"/>
              <a:gd name="connsiteY535" fmla="*/ 182040 h 1723141"/>
              <a:gd name="connsiteX536" fmla="*/ 5231766 w 7134453"/>
              <a:gd name="connsiteY536" fmla="*/ 156687 h 1723141"/>
              <a:gd name="connsiteX537" fmla="*/ 5233428 w 7134453"/>
              <a:gd name="connsiteY537" fmla="*/ 130919 h 1723141"/>
              <a:gd name="connsiteX538" fmla="*/ 5241325 w 7134453"/>
              <a:gd name="connsiteY538" fmla="*/ 105566 h 1723141"/>
              <a:gd name="connsiteX539" fmla="*/ 5255872 w 7134453"/>
              <a:gd name="connsiteY539" fmla="*/ 81045 h 1723141"/>
              <a:gd name="connsiteX540" fmla="*/ 5276653 w 7134453"/>
              <a:gd name="connsiteY540" fmla="*/ 58186 h 1723141"/>
              <a:gd name="connsiteX541" fmla="*/ 5304499 w 7134453"/>
              <a:gd name="connsiteY541" fmla="*/ 38237 h 1723141"/>
              <a:gd name="connsiteX542" fmla="*/ 5338995 w 7134453"/>
              <a:gd name="connsiteY542" fmla="*/ 21612 h 1723141"/>
              <a:gd name="connsiteX543" fmla="*/ 5380972 w 7134453"/>
              <a:gd name="connsiteY543" fmla="*/ 9144 h 1723141"/>
              <a:gd name="connsiteX544" fmla="*/ 5430014 w 7134453"/>
              <a:gd name="connsiteY544" fmla="*/ 1662 h 1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</a:cxnLst>
            <a:rect l="l" t="t" r="r" b="b"/>
            <a:pathLst>
              <a:path w="7134453" h="1723141">
                <a:moveTo>
                  <a:pt x="2742230" y="420187"/>
                </a:moveTo>
                <a:lnTo>
                  <a:pt x="2709812" y="431824"/>
                </a:lnTo>
                <a:lnTo>
                  <a:pt x="2678225" y="445124"/>
                </a:lnTo>
                <a:lnTo>
                  <a:pt x="2647470" y="459671"/>
                </a:lnTo>
                <a:lnTo>
                  <a:pt x="2617130" y="475880"/>
                </a:lnTo>
                <a:lnTo>
                  <a:pt x="2557281" y="513701"/>
                </a:lnTo>
                <a:lnTo>
                  <a:pt x="2523616" y="538222"/>
                </a:lnTo>
                <a:lnTo>
                  <a:pt x="2489951" y="564821"/>
                </a:lnTo>
                <a:lnTo>
                  <a:pt x="2421790" y="624254"/>
                </a:lnTo>
                <a:lnTo>
                  <a:pt x="2344901" y="697818"/>
                </a:lnTo>
                <a:lnTo>
                  <a:pt x="2292118" y="751017"/>
                </a:lnTo>
                <a:lnTo>
                  <a:pt x="2249310" y="795903"/>
                </a:lnTo>
                <a:lnTo>
                  <a:pt x="2238088" y="807541"/>
                </a:lnTo>
                <a:lnTo>
                  <a:pt x="2184890" y="862817"/>
                </a:lnTo>
                <a:cubicBezTo>
                  <a:pt x="2071011" y="982930"/>
                  <a:pt x="1958379" y="1104706"/>
                  <a:pt x="1847826" y="1227728"/>
                </a:cubicBezTo>
                <a:cubicBezTo>
                  <a:pt x="2067270" y="1170373"/>
                  <a:pt x="2288793" y="1121330"/>
                  <a:pt x="2511979" y="1080600"/>
                </a:cubicBezTo>
                <a:lnTo>
                  <a:pt x="2512810" y="1080600"/>
                </a:lnTo>
                <a:close/>
                <a:moveTo>
                  <a:pt x="5471575" y="386106"/>
                </a:moveTo>
                <a:cubicBezTo>
                  <a:pt x="5412143" y="386106"/>
                  <a:pt x="5352709" y="386522"/>
                  <a:pt x="5293276" y="387768"/>
                </a:cubicBezTo>
                <a:cubicBezTo>
                  <a:pt x="5364347" y="386106"/>
                  <a:pt x="5435832" y="385690"/>
                  <a:pt x="5506903" y="386106"/>
                </a:cubicBezTo>
                <a:lnTo>
                  <a:pt x="5523943" y="386937"/>
                </a:lnTo>
                <a:lnTo>
                  <a:pt x="5533086" y="388184"/>
                </a:lnTo>
                <a:lnTo>
                  <a:pt x="5546802" y="392340"/>
                </a:lnTo>
                <a:lnTo>
                  <a:pt x="5559686" y="399406"/>
                </a:lnTo>
                <a:lnTo>
                  <a:pt x="5570492" y="409380"/>
                </a:lnTo>
                <a:lnTo>
                  <a:pt x="5575895" y="417693"/>
                </a:lnTo>
                <a:lnTo>
                  <a:pt x="5579220" y="426836"/>
                </a:lnTo>
                <a:cubicBezTo>
                  <a:pt x="5579220" y="426836"/>
                  <a:pt x="5580466" y="440552"/>
                  <a:pt x="5580466" y="440552"/>
                </a:cubicBezTo>
                <a:lnTo>
                  <a:pt x="5580466" y="450526"/>
                </a:lnTo>
                <a:lnTo>
                  <a:pt x="5576311" y="472138"/>
                </a:lnTo>
                <a:lnTo>
                  <a:pt x="5371828" y="1370283"/>
                </a:lnTo>
                <a:lnTo>
                  <a:pt x="5366840" y="1389401"/>
                </a:lnTo>
                <a:lnTo>
                  <a:pt x="5358113" y="1410182"/>
                </a:lnTo>
                <a:lnTo>
                  <a:pt x="5346891" y="1424313"/>
                </a:lnTo>
                <a:lnTo>
                  <a:pt x="5336916" y="1431379"/>
                </a:lnTo>
                <a:lnTo>
                  <a:pt x="5325695" y="1435950"/>
                </a:lnTo>
                <a:cubicBezTo>
                  <a:pt x="5325695" y="1435950"/>
                  <a:pt x="5306161" y="1438444"/>
                  <a:pt x="5306161" y="1438444"/>
                </a:cubicBezTo>
                <a:lnTo>
                  <a:pt x="5290367" y="1438444"/>
                </a:lnTo>
                <a:lnTo>
                  <a:pt x="5207660" y="1432625"/>
                </a:lnTo>
                <a:lnTo>
                  <a:pt x="5128693" y="1423482"/>
                </a:lnTo>
                <a:lnTo>
                  <a:pt x="5053882" y="1410598"/>
                </a:lnTo>
                <a:lnTo>
                  <a:pt x="5034348" y="1405610"/>
                </a:lnTo>
                <a:lnTo>
                  <a:pt x="5025620" y="1401870"/>
                </a:lnTo>
                <a:lnTo>
                  <a:pt x="5014814" y="1394389"/>
                </a:lnTo>
                <a:lnTo>
                  <a:pt x="5006917" y="1384830"/>
                </a:lnTo>
                <a:lnTo>
                  <a:pt x="5001930" y="1373608"/>
                </a:lnTo>
                <a:cubicBezTo>
                  <a:pt x="5001930" y="1373608"/>
                  <a:pt x="4999852" y="1356983"/>
                  <a:pt x="4999852" y="1356983"/>
                </a:cubicBezTo>
                <a:lnTo>
                  <a:pt x="4999852" y="1346177"/>
                </a:lnTo>
                <a:lnTo>
                  <a:pt x="5003593" y="1325812"/>
                </a:lnTo>
                <a:lnTo>
                  <a:pt x="5199763" y="464242"/>
                </a:lnTo>
                <a:lnTo>
                  <a:pt x="5205997" y="440967"/>
                </a:lnTo>
                <a:lnTo>
                  <a:pt x="5210569" y="429330"/>
                </a:lnTo>
                <a:lnTo>
                  <a:pt x="5220544" y="413121"/>
                </a:lnTo>
                <a:lnTo>
                  <a:pt x="5230934" y="403146"/>
                </a:lnTo>
                <a:lnTo>
                  <a:pt x="5243403" y="395665"/>
                </a:lnTo>
                <a:lnTo>
                  <a:pt x="5258365" y="390678"/>
                </a:lnTo>
                <a:lnTo>
                  <a:pt x="5269171" y="389015"/>
                </a:lnTo>
                <a:lnTo>
                  <a:pt x="5292861" y="387768"/>
                </a:lnTo>
                <a:close/>
                <a:moveTo>
                  <a:pt x="4095473" y="327920"/>
                </a:moveTo>
                <a:lnTo>
                  <a:pt x="3921746" y="328752"/>
                </a:lnTo>
                <a:lnTo>
                  <a:pt x="3922162" y="328752"/>
                </a:lnTo>
                <a:lnTo>
                  <a:pt x="3782515" y="895651"/>
                </a:lnTo>
                <a:cubicBezTo>
                  <a:pt x="3922578" y="873208"/>
                  <a:pt x="4060978" y="842868"/>
                  <a:pt x="4197299" y="804216"/>
                </a:cubicBezTo>
                <a:lnTo>
                  <a:pt x="4265460" y="783851"/>
                </a:lnTo>
                <a:lnTo>
                  <a:pt x="4299956" y="772213"/>
                </a:lnTo>
                <a:lnTo>
                  <a:pt x="4351077" y="752679"/>
                </a:lnTo>
                <a:lnTo>
                  <a:pt x="4379339" y="739380"/>
                </a:lnTo>
                <a:lnTo>
                  <a:pt x="4406769" y="724418"/>
                </a:lnTo>
                <a:lnTo>
                  <a:pt x="4430875" y="708624"/>
                </a:lnTo>
                <a:lnTo>
                  <a:pt x="4453318" y="690753"/>
                </a:lnTo>
                <a:lnTo>
                  <a:pt x="4477840" y="665816"/>
                </a:lnTo>
                <a:lnTo>
                  <a:pt x="4498620" y="637138"/>
                </a:lnTo>
                <a:lnTo>
                  <a:pt x="4515245" y="604305"/>
                </a:lnTo>
                <a:lnTo>
                  <a:pt x="4521895" y="586433"/>
                </a:lnTo>
                <a:lnTo>
                  <a:pt x="4526882" y="567315"/>
                </a:lnTo>
                <a:cubicBezTo>
                  <a:pt x="4526882" y="567315"/>
                  <a:pt x="4531869" y="534481"/>
                  <a:pt x="4531869" y="534481"/>
                </a:cubicBezTo>
                <a:lnTo>
                  <a:pt x="4531869" y="503310"/>
                </a:lnTo>
                <a:lnTo>
                  <a:pt x="4526882" y="474217"/>
                </a:lnTo>
                <a:lnTo>
                  <a:pt x="4517323" y="447618"/>
                </a:lnTo>
                <a:lnTo>
                  <a:pt x="4503608" y="423928"/>
                </a:lnTo>
                <a:lnTo>
                  <a:pt x="4484074" y="400653"/>
                </a:lnTo>
                <a:lnTo>
                  <a:pt x="4460799" y="381119"/>
                </a:lnTo>
                <a:lnTo>
                  <a:pt x="4434200" y="365326"/>
                </a:lnTo>
                <a:lnTo>
                  <a:pt x="4405107" y="352857"/>
                </a:lnTo>
                <a:lnTo>
                  <a:pt x="4374351" y="343714"/>
                </a:lnTo>
                <a:lnTo>
                  <a:pt x="4331959" y="335817"/>
                </a:lnTo>
                <a:lnTo>
                  <a:pt x="4303697" y="332908"/>
                </a:lnTo>
                <a:lnTo>
                  <a:pt x="4250498" y="330414"/>
                </a:lnTo>
                <a:close/>
                <a:moveTo>
                  <a:pt x="305477" y="171649"/>
                </a:moveTo>
                <a:lnTo>
                  <a:pt x="329167" y="171649"/>
                </a:lnTo>
                <a:lnTo>
                  <a:pt x="341220" y="173311"/>
                </a:lnTo>
                <a:lnTo>
                  <a:pt x="359092" y="178714"/>
                </a:lnTo>
                <a:lnTo>
                  <a:pt x="371145" y="185780"/>
                </a:lnTo>
                <a:lnTo>
                  <a:pt x="381535" y="195339"/>
                </a:lnTo>
                <a:lnTo>
                  <a:pt x="390263" y="207392"/>
                </a:lnTo>
                <a:lnTo>
                  <a:pt x="394835" y="216951"/>
                </a:lnTo>
                <a:lnTo>
                  <a:pt x="402731" y="237732"/>
                </a:lnTo>
                <a:lnTo>
                  <a:pt x="425590" y="311296"/>
                </a:lnTo>
                <a:lnTo>
                  <a:pt x="439721" y="360754"/>
                </a:lnTo>
                <a:lnTo>
                  <a:pt x="467152" y="460086"/>
                </a:lnTo>
                <a:cubicBezTo>
                  <a:pt x="486686" y="529494"/>
                  <a:pt x="506635" y="598902"/>
                  <a:pt x="527416" y="667894"/>
                </a:cubicBezTo>
                <a:lnTo>
                  <a:pt x="550275" y="741042"/>
                </a:lnTo>
                <a:lnTo>
                  <a:pt x="563574" y="778032"/>
                </a:lnTo>
                <a:lnTo>
                  <a:pt x="586433" y="834140"/>
                </a:lnTo>
                <a:lnTo>
                  <a:pt x="607214" y="875701"/>
                </a:lnTo>
                <a:lnTo>
                  <a:pt x="631320" y="915185"/>
                </a:lnTo>
                <a:lnTo>
                  <a:pt x="655425" y="945940"/>
                </a:lnTo>
                <a:lnTo>
                  <a:pt x="668725" y="959656"/>
                </a:lnTo>
                <a:lnTo>
                  <a:pt x="682856" y="972124"/>
                </a:lnTo>
                <a:lnTo>
                  <a:pt x="702806" y="986671"/>
                </a:lnTo>
                <a:lnTo>
                  <a:pt x="724418" y="997892"/>
                </a:lnTo>
                <a:lnTo>
                  <a:pt x="747692" y="1005373"/>
                </a:lnTo>
                <a:lnTo>
                  <a:pt x="748523" y="1006205"/>
                </a:lnTo>
                <a:cubicBezTo>
                  <a:pt x="903132" y="842452"/>
                  <a:pt x="1060650" y="681609"/>
                  <a:pt x="1221078" y="523260"/>
                </a:cubicBezTo>
                <a:lnTo>
                  <a:pt x="1347009" y="401069"/>
                </a:lnTo>
                <a:lnTo>
                  <a:pt x="1411430" y="341220"/>
                </a:lnTo>
                <a:lnTo>
                  <a:pt x="1460888" y="297580"/>
                </a:lnTo>
                <a:lnTo>
                  <a:pt x="1511178" y="255188"/>
                </a:lnTo>
                <a:lnTo>
                  <a:pt x="1537777" y="234407"/>
                </a:lnTo>
                <a:lnTo>
                  <a:pt x="1551908" y="225263"/>
                </a:lnTo>
                <a:lnTo>
                  <a:pt x="1566454" y="217367"/>
                </a:lnTo>
                <a:lnTo>
                  <a:pt x="1582248" y="210717"/>
                </a:lnTo>
                <a:lnTo>
                  <a:pt x="1604275" y="204483"/>
                </a:lnTo>
                <a:lnTo>
                  <a:pt x="1619653" y="201989"/>
                </a:lnTo>
                <a:lnTo>
                  <a:pt x="1652071" y="199911"/>
                </a:lnTo>
                <a:cubicBezTo>
                  <a:pt x="1744753" y="196170"/>
                  <a:pt x="1837436" y="194508"/>
                  <a:pt x="1930118" y="194508"/>
                </a:cubicBezTo>
                <a:lnTo>
                  <a:pt x="1954223" y="195755"/>
                </a:lnTo>
                <a:lnTo>
                  <a:pt x="1965029" y="198248"/>
                </a:lnTo>
                <a:lnTo>
                  <a:pt x="1977914" y="204898"/>
                </a:lnTo>
                <a:lnTo>
                  <a:pt x="1986226" y="214457"/>
                </a:lnTo>
                <a:cubicBezTo>
                  <a:pt x="1986226" y="214457"/>
                  <a:pt x="1989966" y="226095"/>
                  <a:pt x="1989966" y="226095"/>
                </a:cubicBezTo>
                <a:lnTo>
                  <a:pt x="1989966" y="233991"/>
                </a:lnTo>
                <a:lnTo>
                  <a:pt x="1987888" y="241888"/>
                </a:lnTo>
                <a:lnTo>
                  <a:pt x="1982901" y="251863"/>
                </a:lnTo>
                <a:lnTo>
                  <a:pt x="1978329" y="258097"/>
                </a:lnTo>
                <a:lnTo>
                  <a:pt x="1967107" y="269734"/>
                </a:lnTo>
                <a:lnTo>
                  <a:pt x="1739350" y="487932"/>
                </a:lnTo>
                <a:lnTo>
                  <a:pt x="1514918" y="710287"/>
                </a:lnTo>
                <a:lnTo>
                  <a:pt x="1294226" y="936381"/>
                </a:lnTo>
                <a:lnTo>
                  <a:pt x="1076859" y="1166632"/>
                </a:lnTo>
                <a:lnTo>
                  <a:pt x="862818" y="1401039"/>
                </a:lnTo>
                <a:lnTo>
                  <a:pt x="652101" y="1639603"/>
                </a:lnTo>
                <a:lnTo>
                  <a:pt x="628826" y="1665786"/>
                </a:lnTo>
                <a:lnTo>
                  <a:pt x="617189" y="1677424"/>
                </a:lnTo>
                <a:lnTo>
                  <a:pt x="600149" y="1691970"/>
                </a:lnTo>
                <a:lnTo>
                  <a:pt x="583108" y="1702776"/>
                </a:lnTo>
                <a:lnTo>
                  <a:pt x="565237" y="1709842"/>
                </a:lnTo>
                <a:lnTo>
                  <a:pt x="539884" y="1714829"/>
                </a:lnTo>
                <a:lnTo>
                  <a:pt x="521597" y="1716491"/>
                </a:lnTo>
                <a:lnTo>
                  <a:pt x="482114" y="1717738"/>
                </a:lnTo>
                <a:cubicBezTo>
                  <a:pt x="482114" y="1717738"/>
                  <a:pt x="214873" y="1723141"/>
                  <a:pt x="214873" y="1723141"/>
                </a:cubicBezTo>
                <a:lnTo>
                  <a:pt x="193677" y="1723141"/>
                </a:lnTo>
                <a:lnTo>
                  <a:pt x="184118" y="1721894"/>
                </a:lnTo>
                <a:lnTo>
                  <a:pt x="171649" y="1717738"/>
                </a:lnTo>
                <a:lnTo>
                  <a:pt x="163752" y="1712751"/>
                </a:lnTo>
                <a:lnTo>
                  <a:pt x="157934" y="1706517"/>
                </a:lnTo>
                <a:cubicBezTo>
                  <a:pt x="157934" y="1706517"/>
                  <a:pt x="152115" y="1694464"/>
                  <a:pt x="152115" y="1694464"/>
                </a:cubicBezTo>
                <a:lnTo>
                  <a:pt x="152115" y="1680748"/>
                </a:lnTo>
                <a:lnTo>
                  <a:pt x="156687" y="1666202"/>
                </a:lnTo>
                <a:lnTo>
                  <a:pt x="162090" y="1656643"/>
                </a:lnTo>
                <a:lnTo>
                  <a:pt x="176221" y="1638771"/>
                </a:lnTo>
                <a:cubicBezTo>
                  <a:pt x="308802" y="1485825"/>
                  <a:pt x="443462" y="1334541"/>
                  <a:pt x="580615" y="1185751"/>
                </a:cubicBezTo>
                <a:lnTo>
                  <a:pt x="528663" y="1171620"/>
                </a:lnTo>
                <a:lnTo>
                  <a:pt x="481283" y="1154579"/>
                </a:lnTo>
                <a:lnTo>
                  <a:pt x="438059" y="1134630"/>
                </a:lnTo>
                <a:lnTo>
                  <a:pt x="398991" y="1112187"/>
                </a:lnTo>
                <a:lnTo>
                  <a:pt x="375301" y="1096393"/>
                </a:lnTo>
                <a:lnTo>
                  <a:pt x="353273" y="1079353"/>
                </a:lnTo>
                <a:lnTo>
                  <a:pt x="332908" y="1061897"/>
                </a:lnTo>
                <a:lnTo>
                  <a:pt x="314205" y="1043610"/>
                </a:lnTo>
                <a:lnTo>
                  <a:pt x="283865" y="1008698"/>
                </a:lnTo>
                <a:lnTo>
                  <a:pt x="258097" y="972124"/>
                </a:lnTo>
                <a:lnTo>
                  <a:pt x="243135" y="946772"/>
                </a:lnTo>
                <a:lnTo>
                  <a:pt x="229835" y="921004"/>
                </a:lnTo>
                <a:lnTo>
                  <a:pt x="204483" y="862402"/>
                </a:lnTo>
                <a:lnTo>
                  <a:pt x="186611" y="815022"/>
                </a:lnTo>
                <a:cubicBezTo>
                  <a:pt x="149206" y="712365"/>
                  <a:pt x="113463" y="608461"/>
                  <a:pt x="79383" y="504557"/>
                </a:cubicBezTo>
                <a:lnTo>
                  <a:pt x="42808" y="388185"/>
                </a:lnTo>
                <a:lnTo>
                  <a:pt x="25768" y="329583"/>
                </a:lnTo>
                <a:lnTo>
                  <a:pt x="3325" y="241057"/>
                </a:lnTo>
                <a:cubicBezTo>
                  <a:pt x="3325" y="241057"/>
                  <a:pt x="0" y="225263"/>
                  <a:pt x="0" y="225263"/>
                </a:cubicBezTo>
                <a:lnTo>
                  <a:pt x="0" y="217367"/>
                </a:lnTo>
                <a:lnTo>
                  <a:pt x="1662" y="205729"/>
                </a:lnTo>
                <a:lnTo>
                  <a:pt x="6650" y="195339"/>
                </a:lnTo>
                <a:lnTo>
                  <a:pt x="14962" y="186611"/>
                </a:lnTo>
                <a:lnTo>
                  <a:pt x="22443" y="182039"/>
                </a:lnTo>
                <a:lnTo>
                  <a:pt x="31587" y="178299"/>
                </a:lnTo>
                <a:lnTo>
                  <a:pt x="45718" y="174974"/>
                </a:lnTo>
                <a:lnTo>
                  <a:pt x="56108" y="173727"/>
                </a:lnTo>
                <a:lnTo>
                  <a:pt x="78551" y="172896"/>
                </a:lnTo>
                <a:cubicBezTo>
                  <a:pt x="154193" y="172065"/>
                  <a:pt x="229835" y="171649"/>
                  <a:pt x="305477" y="171649"/>
                </a:cubicBezTo>
                <a:close/>
                <a:moveTo>
                  <a:pt x="6760607" y="167025"/>
                </a:moveTo>
                <a:cubicBezTo>
                  <a:pt x="6865550" y="165934"/>
                  <a:pt x="6970493" y="166661"/>
                  <a:pt x="7075435" y="169155"/>
                </a:cubicBezTo>
                <a:lnTo>
                  <a:pt x="7098294" y="170818"/>
                </a:lnTo>
                <a:lnTo>
                  <a:pt x="7108685" y="173727"/>
                </a:lnTo>
                <a:lnTo>
                  <a:pt x="7121569" y="180793"/>
                </a:lnTo>
                <a:lnTo>
                  <a:pt x="7130297" y="191183"/>
                </a:lnTo>
                <a:lnTo>
                  <a:pt x="7134453" y="203236"/>
                </a:lnTo>
                <a:lnTo>
                  <a:pt x="7131544" y="204067"/>
                </a:lnTo>
                <a:lnTo>
                  <a:pt x="7131544" y="212795"/>
                </a:lnTo>
                <a:lnTo>
                  <a:pt x="7130297" y="221107"/>
                </a:lnTo>
                <a:lnTo>
                  <a:pt x="7126141" y="231498"/>
                </a:lnTo>
                <a:lnTo>
                  <a:pt x="7121985" y="237732"/>
                </a:lnTo>
                <a:lnTo>
                  <a:pt x="7111594" y="249785"/>
                </a:lnTo>
                <a:lnTo>
                  <a:pt x="7077930" y="285943"/>
                </a:lnTo>
                <a:lnTo>
                  <a:pt x="7057980" y="305893"/>
                </a:lnTo>
                <a:lnTo>
                  <a:pt x="7047174" y="314205"/>
                </a:lnTo>
                <a:lnTo>
                  <a:pt x="7030133" y="323764"/>
                </a:lnTo>
                <a:lnTo>
                  <a:pt x="7016418" y="328752"/>
                </a:lnTo>
                <a:lnTo>
                  <a:pt x="7002703" y="331661"/>
                </a:lnTo>
                <a:cubicBezTo>
                  <a:pt x="7002703" y="331661"/>
                  <a:pt x="6988572" y="333323"/>
                  <a:pt x="6988572" y="333323"/>
                </a:cubicBezTo>
                <a:lnTo>
                  <a:pt x="6960310" y="333323"/>
                </a:lnTo>
                <a:cubicBezTo>
                  <a:pt x="6797805" y="331661"/>
                  <a:pt x="6635714" y="333739"/>
                  <a:pt x="6473625" y="340805"/>
                </a:cubicBezTo>
                <a:lnTo>
                  <a:pt x="6424998" y="343298"/>
                </a:lnTo>
                <a:lnTo>
                  <a:pt x="6401307" y="345376"/>
                </a:lnTo>
                <a:lnTo>
                  <a:pt x="6366812" y="350364"/>
                </a:lnTo>
                <a:lnTo>
                  <a:pt x="6342290" y="355351"/>
                </a:lnTo>
                <a:lnTo>
                  <a:pt x="6319016" y="362001"/>
                </a:lnTo>
                <a:lnTo>
                  <a:pt x="6287013" y="374469"/>
                </a:lnTo>
                <a:lnTo>
                  <a:pt x="6259167" y="390263"/>
                </a:lnTo>
                <a:lnTo>
                  <a:pt x="6235477" y="408965"/>
                </a:lnTo>
                <a:lnTo>
                  <a:pt x="6216775" y="430162"/>
                </a:lnTo>
                <a:lnTo>
                  <a:pt x="6203475" y="453436"/>
                </a:lnTo>
                <a:lnTo>
                  <a:pt x="6195578" y="477542"/>
                </a:lnTo>
                <a:lnTo>
                  <a:pt x="6193084" y="499570"/>
                </a:lnTo>
                <a:lnTo>
                  <a:pt x="6194747" y="521597"/>
                </a:lnTo>
                <a:lnTo>
                  <a:pt x="6200566" y="542794"/>
                </a:lnTo>
                <a:lnTo>
                  <a:pt x="6210125" y="563159"/>
                </a:lnTo>
                <a:lnTo>
                  <a:pt x="6223009" y="582277"/>
                </a:lnTo>
                <a:lnTo>
                  <a:pt x="6245036" y="605552"/>
                </a:lnTo>
                <a:lnTo>
                  <a:pt x="6262076" y="619682"/>
                </a:lnTo>
                <a:lnTo>
                  <a:pt x="6298651" y="645866"/>
                </a:lnTo>
                <a:cubicBezTo>
                  <a:pt x="6446194" y="746861"/>
                  <a:pt x="6592906" y="848271"/>
                  <a:pt x="6738787" y="951344"/>
                </a:cubicBezTo>
                <a:lnTo>
                  <a:pt x="6785336" y="985008"/>
                </a:lnTo>
                <a:lnTo>
                  <a:pt x="6807780" y="1002880"/>
                </a:lnTo>
                <a:lnTo>
                  <a:pt x="6839782" y="1031557"/>
                </a:lnTo>
                <a:lnTo>
                  <a:pt x="6862225" y="1054832"/>
                </a:lnTo>
                <a:lnTo>
                  <a:pt x="6882590" y="1079769"/>
                </a:lnTo>
                <a:lnTo>
                  <a:pt x="6896305" y="1099718"/>
                </a:lnTo>
                <a:lnTo>
                  <a:pt x="6908774" y="1120499"/>
                </a:lnTo>
                <a:lnTo>
                  <a:pt x="6919580" y="1142111"/>
                </a:lnTo>
                <a:lnTo>
                  <a:pt x="6928308" y="1164554"/>
                </a:lnTo>
                <a:lnTo>
                  <a:pt x="6937867" y="1199882"/>
                </a:lnTo>
                <a:cubicBezTo>
                  <a:pt x="6937867" y="1199882"/>
                  <a:pt x="6942023" y="1236871"/>
                  <a:pt x="6942023" y="1236871"/>
                </a:cubicBezTo>
                <a:lnTo>
                  <a:pt x="6942023" y="1274692"/>
                </a:lnTo>
                <a:lnTo>
                  <a:pt x="6935789" y="1313345"/>
                </a:lnTo>
                <a:lnTo>
                  <a:pt x="6923736" y="1351997"/>
                </a:lnTo>
                <a:lnTo>
                  <a:pt x="6905033" y="1390233"/>
                </a:lnTo>
                <a:lnTo>
                  <a:pt x="6880096" y="1427223"/>
                </a:lnTo>
                <a:lnTo>
                  <a:pt x="6848510" y="1462966"/>
                </a:lnTo>
                <a:lnTo>
                  <a:pt x="6809857" y="1496631"/>
                </a:lnTo>
                <a:lnTo>
                  <a:pt x="6764555" y="1527802"/>
                </a:lnTo>
                <a:lnTo>
                  <a:pt x="6712603" y="1556064"/>
                </a:lnTo>
                <a:lnTo>
                  <a:pt x="6654417" y="1581416"/>
                </a:lnTo>
                <a:lnTo>
                  <a:pt x="6590412" y="1603444"/>
                </a:lnTo>
                <a:lnTo>
                  <a:pt x="6548435" y="1615081"/>
                </a:lnTo>
                <a:lnTo>
                  <a:pt x="6504380" y="1625472"/>
                </a:lnTo>
                <a:lnTo>
                  <a:pt x="6452428" y="1635862"/>
                </a:lnTo>
                <a:lnTo>
                  <a:pt x="6398398" y="1644590"/>
                </a:lnTo>
                <a:lnTo>
                  <a:pt x="6306547" y="1656227"/>
                </a:lnTo>
                <a:lnTo>
                  <a:pt x="6243374" y="1662046"/>
                </a:lnTo>
                <a:lnTo>
                  <a:pt x="6114118" y="1670774"/>
                </a:lnTo>
                <a:cubicBezTo>
                  <a:pt x="5747961" y="1692386"/>
                  <a:pt x="5381387" y="1698620"/>
                  <a:pt x="5014815" y="1689061"/>
                </a:cubicBezTo>
                <a:lnTo>
                  <a:pt x="4926289" y="1686152"/>
                </a:lnTo>
                <a:lnTo>
                  <a:pt x="4882233" y="1683658"/>
                </a:lnTo>
                <a:lnTo>
                  <a:pt x="4816982" y="1678670"/>
                </a:lnTo>
                <a:lnTo>
                  <a:pt x="4768770" y="1673267"/>
                </a:lnTo>
                <a:lnTo>
                  <a:pt x="4721390" y="1666202"/>
                </a:lnTo>
                <a:lnTo>
                  <a:pt x="4659879" y="1654149"/>
                </a:lnTo>
                <a:lnTo>
                  <a:pt x="4600446" y="1638771"/>
                </a:lnTo>
                <a:lnTo>
                  <a:pt x="4543091" y="1619653"/>
                </a:lnTo>
                <a:lnTo>
                  <a:pt x="4487814" y="1597210"/>
                </a:lnTo>
                <a:lnTo>
                  <a:pt x="4434200" y="1571026"/>
                </a:lnTo>
                <a:lnTo>
                  <a:pt x="4365208" y="1531543"/>
                </a:lnTo>
                <a:lnTo>
                  <a:pt x="4320321" y="1502865"/>
                </a:lnTo>
                <a:lnTo>
                  <a:pt x="4232211" y="1441354"/>
                </a:lnTo>
                <a:lnTo>
                  <a:pt x="3733472" y="1085587"/>
                </a:lnTo>
                <a:lnTo>
                  <a:pt x="3618347" y="1553155"/>
                </a:lnTo>
                <a:lnTo>
                  <a:pt x="3611697" y="1578923"/>
                </a:lnTo>
                <a:lnTo>
                  <a:pt x="3607541" y="1590976"/>
                </a:lnTo>
                <a:lnTo>
                  <a:pt x="3600060" y="1607185"/>
                </a:lnTo>
                <a:lnTo>
                  <a:pt x="3592995" y="1617575"/>
                </a:lnTo>
                <a:lnTo>
                  <a:pt x="3585098" y="1626719"/>
                </a:lnTo>
                <a:lnTo>
                  <a:pt x="3571798" y="1637525"/>
                </a:lnTo>
                <a:lnTo>
                  <a:pt x="3556836" y="1645006"/>
                </a:lnTo>
                <a:lnTo>
                  <a:pt x="3541043" y="1649577"/>
                </a:lnTo>
                <a:lnTo>
                  <a:pt x="3530237" y="1651240"/>
                </a:lnTo>
                <a:lnTo>
                  <a:pt x="3508625" y="1652902"/>
                </a:lnTo>
                <a:cubicBezTo>
                  <a:pt x="3433814" y="1656643"/>
                  <a:pt x="3358588" y="1657474"/>
                  <a:pt x="3283361" y="1655396"/>
                </a:cubicBezTo>
                <a:lnTo>
                  <a:pt x="3253021" y="1653318"/>
                </a:lnTo>
                <a:lnTo>
                  <a:pt x="3239722" y="1650409"/>
                </a:lnTo>
                <a:lnTo>
                  <a:pt x="3223097" y="1642927"/>
                </a:lnTo>
                <a:lnTo>
                  <a:pt x="3211460" y="1632122"/>
                </a:lnTo>
                <a:lnTo>
                  <a:pt x="3204394" y="1618406"/>
                </a:lnTo>
                <a:lnTo>
                  <a:pt x="3201900" y="1608016"/>
                </a:lnTo>
                <a:lnTo>
                  <a:pt x="3201069" y="1597210"/>
                </a:lnTo>
                <a:lnTo>
                  <a:pt x="3201900" y="1582663"/>
                </a:lnTo>
                <a:lnTo>
                  <a:pt x="3203563" y="1573104"/>
                </a:lnTo>
                <a:lnTo>
                  <a:pt x="3208135" y="1555233"/>
                </a:lnTo>
                <a:lnTo>
                  <a:pt x="3323676" y="1127149"/>
                </a:lnTo>
                <a:lnTo>
                  <a:pt x="2891436" y="1190738"/>
                </a:lnTo>
                <a:lnTo>
                  <a:pt x="2782960" y="1592638"/>
                </a:lnTo>
                <a:lnTo>
                  <a:pt x="2776726" y="1613419"/>
                </a:lnTo>
                <a:lnTo>
                  <a:pt x="2772985" y="1622978"/>
                </a:lnTo>
                <a:lnTo>
                  <a:pt x="2765920" y="1635862"/>
                </a:lnTo>
                <a:lnTo>
                  <a:pt x="2752204" y="1651240"/>
                </a:lnTo>
                <a:lnTo>
                  <a:pt x="2739736" y="1659552"/>
                </a:lnTo>
                <a:lnTo>
                  <a:pt x="2726021" y="1664955"/>
                </a:lnTo>
                <a:lnTo>
                  <a:pt x="2711474" y="1668280"/>
                </a:lnTo>
                <a:lnTo>
                  <a:pt x="2682797" y="1670774"/>
                </a:lnTo>
                <a:cubicBezTo>
                  <a:pt x="2585543" y="1674514"/>
                  <a:pt x="2487873" y="1675346"/>
                  <a:pt x="2390619" y="1672852"/>
                </a:cubicBezTo>
                <a:lnTo>
                  <a:pt x="2367760" y="1671189"/>
                </a:lnTo>
                <a:lnTo>
                  <a:pt x="2357786" y="1668696"/>
                </a:lnTo>
                <a:lnTo>
                  <a:pt x="2344901" y="1662461"/>
                </a:lnTo>
                <a:lnTo>
                  <a:pt x="2335342" y="1653318"/>
                </a:lnTo>
                <a:lnTo>
                  <a:pt x="2329108" y="1641681"/>
                </a:lnTo>
                <a:lnTo>
                  <a:pt x="2326199" y="1624640"/>
                </a:lnTo>
                <a:lnTo>
                  <a:pt x="2328693" y="1605522"/>
                </a:lnTo>
                <a:lnTo>
                  <a:pt x="2332849" y="1591807"/>
                </a:lnTo>
                <a:lnTo>
                  <a:pt x="2450052" y="1254743"/>
                </a:lnTo>
                <a:cubicBezTo>
                  <a:pt x="2291287" y="1278017"/>
                  <a:pt x="2134185" y="1311682"/>
                  <a:pt x="1979991" y="1355737"/>
                </a:cubicBezTo>
                <a:lnTo>
                  <a:pt x="1880243" y="1386077"/>
                </a:lnTo>
                <a:lnTo>
                  <a:pt x="1832032" y="1403117"/>
                </a:lnTo>
                <a:lnTo>
                  <a:pt x="1770937" y="1428054"/>
                </a:lnTo>
                <a:lnTo>
                  <a:pt x="1713166" y="1456316"/>
                </a:lnTo>
                <a:lnTo>
                  <a:pt x="1661214" y="1486656"/>
                </a:lnTo>
                <a:lnTo>
                  <a:pt x="1612587" y="1520737"/>
                </a:lnTo>
                <a:lnTo>
                  <a:pt x="1567285" y="1558142"/>
                </a:lnTo>
                <a:lnTo>
                  <a:pt x="1535283" y="1588482"/>
                </a:lnTo>
                <a:lnTo>
                  <a:pt x="1504527" y="1620484"/>
                </a:lnTo>
                <a:lnTo>
                  <a:pt x="1481668" y="1645006"/>
                </a:lnTo>
                <a:lnTo>
                  <a:pt x="1470447" y="1656227"/>
                </a:lnTo>
                <a:lnTo>
                  <a:pt x="1453822" y="1670774"/>
                </a:lnTo>
                <a:lnTo>
                  <a:pt x="1436782" y="1681995"/>
                </a:lnTo>
                <a:lnTo>
                  <a:pt x="1419326" y="1689892"/>
                </a:lnTo>
                <a:lnTo>
                  <a:pt x="1394389" y="1696126"/>
                </a:lnTo>
                <a:lnTo>
                  <a:pt x="1376933" y="1698204"/>
                </a:lnTo>
                <a:lnTo>
                  <a:pt x="1339112" y="1699867"/>
                </a:lnTo>
                <a:cubicBezTo>
                  <a:pt x="1339112" y="1699867"/>
                  <a:pt x="1123824" y="1704023"/>
                  <a:pt x="1123824" y="1704023"/>
                </a:cubicBezTo>
                <a:lnTo>
                  <a:pt x="1100549" y="1704023"/>
                </a:lnTo>
                <a:lnTo>
                  <a:pt x="1090159" y="1702776"/>
                </a:lnTo>
                <a:lnTo>
                  <a:pt x="1076028" y="1698204"/>
                </a:lnTo>
                <a:lnTo>
                  <a:pt x="1067300" y="1692801"/>
                </a:lnTo>
                <a:lnTo>
                  <a:pt x="1060234" y="1685736"/>
                </a:lnTo>
                <a:lnTo>
                  <a:pt x="1054000" y="1672436"/>
                </a:lnTo>
                <a:lnTo>
                  <a:pt x="1053169" y="1657058"/>
                </a:lnTo>
                <a:lnTo>
                  <a:pt x="1058572" y="1640434"/>
                </a:lnTo>
                <a:lnTo>
                  <a:pt x="1064806" y="1629628"/>
                </a:lnTo>
                <a:lnTo>
                  <a:pt x="1081846" y="1608847"/>
                </a:lnTo>
                <a:cubicBezTo>
                  <a:pt x="1354490" y="1305032"/>
                  <a:pt x="1637109" y="1010361"/>
                  <a:pt x="1928871" y="724833"/>
                </a:cubicBezTo>
                <a:cubicBezTo>
                  <a:pt x="1928871" y="724833"/>
                  <a:pt x="2003681" y="652516"/>
                  <a:pt x="2003681" y="652516"/>
                </a:cubicBezTo>
                <a:lnTo>
                  <a:pt x="2041502" y="617189"/>
                </a:lnTo>
                <a:lnTo>
                  <a:pt x="2099273" y="565237"/>
                </a:lnTo>
                <a:lnTo>
                  <a:pt x="2143328" y="527416"/>
                </a:lnTo>
                <a:lnTo>
                  <a:pt x="2188630" y="490842"/>
                </a:lnTo>
                <a:lnTo>
                  <a:pt x="2264272" y="435149"/>
                </a:lnTo>
                <a:lnTo>
                  <a:pt x="2343239" y="384029"/>
                </a:lnTo>
                <a:lnTo>
                  <a:pt x="2383969" y="360338"/>
                </a:lnTo>
                <a:lnTo>
                  <a:pt x="2425947" y="338311"/>
                </a:lnTo>
                <a:lnTo>
                  <a:pt x="2498264" y="304646"/>
                </a:lnTo>
                <a:lnTo>
                  <a:pt x="2573490" y="275137"/>
                </a:lnTo>
                <a:lnTo>
                  <a:pt x="2651626" y="249785"/>
                </a:lnTo>
                <a:lnTo>
                  <a:pt x="2732255" y="229004"/>
                </a:lnTo>
                <a:lnTo>
                  <a:pt x="2812469" y="212795"/>
                </a:lnTo>
                <a:lnTo>
                  <a:pt x="2894761" y="199911"/>
                </a:lnTo>
                <a:lnTo>
                  <a:pt x="2984118" y="189521"/>
                </a:lnTo>
                <a:cubicBezTo>
                  <a:pt x="2984118" y="189521"/>
                  <a:pt x="3075138" y="181208"/>
                  <a:pt x="3075138" y="181208"/>
                </a:cubicBezTo>
                <a:lnTo>
                  <a:pt x="3093840" y="181208"/>
                </a:lnTo>
                <a:lnTo>
                  <a:pt x="3103400" y="182039"/>
                </a:lnTo>
                <a:lnTo>
                  <a:pt x="3117115" y="185780"/>
                </a:lnTo>
                <a:lnTo>
                  <a:pt x="3129583" y="192430"/>
                </a:lnTo>
                <a:lnTo>
                  <a:pt x="3139143" y="202405"/>
                </a:lnTo>
                <a:lnTo>
                  <a:pt x="3143714" y="210301"/>
                </a:lnTo>
                <a:lnTo>
                  <a:pt x="3146624" y="219445"/>
                </a:lnTo>
                <a:lnTo>
                  <a:pt x="3147455" y="232745"/>
                </a:lnTo>
                <a:lnTo>
                  <a:pt x="3146624" y="242304"/>
                </a:lnTo>
                <a:lnTo>
                  <a:pt x="3142052" y="262253"/>
                </a:lnTo>
                <a:lnTo>
                  <a:pt x="2934660" y="1029895"/>
                </a:lnTo>
                <a:lnTo>
                  <a:pt x="3368562" y="960903"/>
                </a:lnTo>
                <a:lnTo>
                  <a:pt x="3557667" y="261006"/>
                </a:lnTo>
                <a:lnTo>
                  <a:pt x="3565564" y="235654"/>
                </a:lnTo>
                <a:lnTo>
                  <a:pt x="3570967" y="223185"/>
                </a:lnTo>
                <a:lnTo>
                  <a:pt x="3582188" y="206145"/>
                </a:lnTo>
                <a:lnTo>
                  <a:pt x="3593410" y="195339"/>
                </a:lnTo>
                <a:lnTo>
                  <a:pt x="3607541" y="187027"/>
                </a:lnTo>
                <a:lnTo>
                  <a:pt x="3623750" y="181624"/>
                </a:lnTo>
                <a:lnTo>
                  <a:pt x="3635803" y="179546"/>
                </a:lnTo>
                <a:lnTo>
                  <a:pt x="3661571" y="177883"/>
                </a:lnTo>
                <a:lnTo>
                  <a:pt x="3808283" y="173312"/>
                </a:lnTo>
                <a:cubicBezTo>
                  <a:pt x="3808283" y="173312"/>
                  <a:pt x="3945021" y="169987"/>
                  <a:pt x="3945021" y="169987"/>
                </a:cubicBezTo>
                <a:lnTo>
                  <a:pt x="4111682" y="169987"/>
                </a:lnTo>
                <a:lnTo>
                  <a:pt x="4260473" y="172896"/>
                </a:lnTo>
                <a:lnTo>
                  <a:pt x="4390976" y="179130"/>
                </a:lnTo>
                <a:lnTo>
                  <a:pt x="4455812" y="184118"/>
                </a:lnTo>
                <a:lnTo>
                  <a:pt x="4536026" y="194092"/>
                </a:lnTo>
                <a:lnTo>
                  <a:pt x="4585900" y="203236"/>
                </a:lnTo>
                <a:lnTo>
                  <a:pt x="4634111" y="215289"/>
                </a:lnTo>
                <a:lnTo>
                  <a:pt x="4689803" y="233991"/>
                </a:lnTo>
                <a:lnTo>
                  <a:pt x="4715987" y="245213"/>
                </a:lnTo>
                <a:lnTo>
                  <a:pt x="4741340" y="257681"/>
                </a:lnTo>
                <a:lnTo>
                  <a:pt x="4772926" y="276800"/>
                </a:lnTo>
                <a:lnTo>
                  <a:pt x="4801604" y="298412"/>
                </a:lnTo>
                <a:lnTo>
                  <a:pt x="4826957" y="322933"/>
                </a:lnTo>
                <a:lnTo>
                  <a:pt x="4848568" y="350364"/>
                </a:lnTo>
                <a:lnTo>
                  <a:pt x="4865609" y="381119"/>
                </a:lnTo>
                <a:lnTo>
                  <a:pt x="4877661" y="414784"/>
                </a:lnTo>
                <a:lnTo>
                  <a:pt x="4884311" y="451774"/>
                </a:lnTo>
                <a:lnTo>
                  <a:pt x="4885143" y="471723"/>
                </a:lnTo>
                <a:lnTo>
                  <a:pt x="4884311" y="492089"/>
                </a:lnTo>
                <a:lnTo>
                  <a:pt x="4881818" y="513701"/>
                </a:lnTo>
                <a:lnTo>
                  <a:pt x="4877661" y="535728"/>
                </a:lnTo>
                <a:lnTo>
                  <a:pt x="4868518" y="568562"/>
                </a:lnTo>
                <a:lnTo>
                  <a:pt x="4856050" y="600564"/>
                </a:lnTo>
                <a:lnTo>
                  <a:pt x="4840256" y="631735"/>
                </a:lnTo>
                <a:lnTo>
                  <a:pt x="4826541" y="654594"/>
                </a:lnTo>
                <a:lnTo>
                  <a:pt x="4811163" y="676622"/>
                </a:lnTo>
                <a:lnTo>
                  <a:pt x="4776251" y="719430"/>
                </a:lnTo>
                <a:lnTo>
                  <a:pt x="4735521" y="759745"/>
                </a:lnTo>
                <a:lnTo>
                  <a:pt x="4689388" y="797566"/>
                </a:lnTo>
                <a:lnTo>
                  <a:pt x="4638267" y="832893"/>
                </a:lnTo>
                <a:lnTo>
                  <a:pt x="4581744" y="865727"/>
                </a:lnTo>
                <a:lnTo>
                  <a:pt x="4520232" y="895651"/>
                </a:lnTo>
                <a:lnTo>
                  <a:pt x="4453318" y="923082"/>
                </a:lnTo>
                <a:lnTo>
                  <a:pt x="4408847" y="938875"/>
                </a:lnTo>
                <a:lnTo>
                  <a:pt x="4361883" y="953837"/>
                </a:lnTo>
                <a:lnTo>
                  <a:pt x="4260888" y="980852"/>
                </a:lnTo>
                <a:lnTo>
                  <a:pt x="4149088" y="1004127"/>
                </a:lnTo>
                <a:lnTo>
                  <a:pt x="4363545" y="1157073"/>
                </a:lnTo>
                <a:lnTo>
                  <a:pt x="4456227" y="1222740"/>
                </a:lnTo>
                <a:lnTo>
                  <a:pt x="4502361" y="1254743"/>
                </a:lnTo>
                <a:lnTo>
                  <a:pt x="4570937" y="1300461"/>
                </a:lnTo>
                <a:lnTo>
                  <a:pt x="4622474" y="1332878"/>
                </a:lnTo>
                <a:lnTo>
                  <a:pt x="4674426" y="1363218"/>
                </a:lnTo>
                <a:lnTo>
                  <a:pt x="4752977" y="1404364"/>
                </a:lnTo>
                <a:lnTo>
                  <a:pt x="4833606" y="1439692"/>
                </a:lnTo>
                <a:lnTo>
                  <a:pt x="4874752" y="1455069"/>
                </a:lnTo>
                <a:lnTo>
                  <a:pt x="4916729" y="1468785"/>
                </a:lnTo>
                <a:lnTo>
                  <a:pt x="4959538" y="1481253"/>
                </a:lnTo>
                <a:lnTo>
                  <a:pt x="5003593" y="1492059"/>
                </a:lnTo>
                <a:lnTo>
                  <a:pt x="5048479" y="1501618"/>
                </a:lnTo>
                <a:lnTo>
                  <a:pt x="5094613" y="1509515"/>
                </a:lnTo>
                <a:lnTo>
                  <a:pt x="5177736" y="1520321"/>
                </a:lnTo>
                <a:lnTo>
                  <a:pt x="5264184" y="1527386"/>
                </a:lnTo>
                <a:lnTo>
                  <a:pt x="5357697" y="1531127"/>
                </a:lnTo>
                <a:lnTo>
                  <a:pt x="5421287" y="1531958"/>
                </a:lnTo>
                <a:lnTo>
                  <a:pt x="5550543" y="1531127"/>
                </a:lnTo>
                <a:cubicBezTo>
                  <a:pt x="5702658" y="1528633"/>
                  <a:pt x="5854773" y="1523646"/>
                  <a:pt x="6006889" y="1515749"/>
                </a:cubicBezTo>
                <a:lnTo>
                  <a:pt x="6092505" y="1510762"/>
                </a:lnTo>
                <a:lnTo>
                  <a:pt x="6134482" y="1507021"/>
                </a:lnTo>
                <a:lnTo>
                  <a:pt x="6195578" y="1499540"/>
                </a:lnTo>
                <a:lnTo>
                  <a:pt x="6239218" y="1492059"/>
                </a:lnTo>
                <a:lnTo>
                  <a:pt x="6280779" y="1482916"/>
                </a:lnTo>
                <a:lnTo>
                  <a:pt x="6327744" y="1469200"/>
                </a:lnTo>
                <a:lnTo>
                  <a:pt x="6370552" y="1452991"/>
                </a:lnTo>
                <a:lnTo>
                  <a:pt x="6408789" y="1434289"/>
                </a:lnTo>
                <a:lnTo>
                  <a:pt x="6442869" y="1412677"/>
                </a:lnTo>
                <a:lnTo>
                  <a:pt x="6471546" y="1388571"/>
                </a:lnTo>
                <a:lnTo>
                  <a:pt x="6494821" y="1362803"/>
                </a:lnTo>
                <a:lnTo>
                  <a:pt x="6512277" y="1335788"/>
                </a:lnTo>
                <a:lnTo>
                  <a:pt x="6523914" y="1308357"/>
                </a:lnTo>
                <a:lnTo>
                  <a:pt x="6528070" y="1292979"/>
                </a:lnTo>
                <a:cubicBezTo>
                  <a:pt x="6528070" y="1292979"/>
                  <a:pt x="6530980" y="1277602"/>
                  <a:pt x="6530980" y="1277602"/>
                </a:cubicBezTo>
                <a:lnTo>
                  <a:pt x="6530980" y="1262224"/>
                </a:lnTo>
                <a:lnTo>
                  <a:pt x="6530148" y="1246846"/>
                </a:lnTo>
                <a:lnTo>
                  <a:pt x="6523498" y="1216922"/>
                </a:lnTo>
                <a:lnTo>
                  <a:pt x="6511030" y="1188244"/>
                </a:lnTo>
                <a:lnTo>
                  <a:pt x="6493159" y="1161229"/>
                </a:lnTo>
                <a:lnTo>
                  <a:pt x="6479028" y="1144189"/>
                </a:lnTo>
                <a:lnTo>
                  <a:pt x="6463234" y="1127980"/>
                </a:lnTo>
                <a:lnTo>
                  <a:pt x="6439960" y="1107615"/>
                </a:lnTo>
                <a:lnTo>
                  <a:pt x="6423335" y="1094731"/>
                </a:lnTo>
                <a:lnTo>
                  <a:pt x="6388839" y="1070210"/>
                </a:lnTo>
                <a:cubicBezTo>
                  <a:pt x="6284519" y="997477"/>
                  <a:pt x="6179785" y="925575"/>
                  <a:pt x="6074634" y="854090"/>
                </a:cubicBezTo>
                <a:lnTo>
                  <a:pt x="6022266" y="817515"/>
                </a:lnTo>
                <a:lnTo>
                  <a:pt x="5996914" y="798397"/>
                </a:lnTo>
                <a:lnTo>
                  <a:pt x="5961587" y="768473"/>
                </a:lnTo>
                <a:lnTo>
                  <a:pt x="5937481" y="744783"/>
                </a:lnTo>
                <a:lnTo>
                  <a:pt x="5915453" y="719430"/>
                </a:lnTo>
                <a:lnTo>
                  <a:pt x="5896335" y="692831"/>
                </a:lnTo>
                <a:lnTo>
                  <a:pt x="5880541" y="664985"/>
                </a:lnTo>
                <a:lnTo>
                  <a:pt x="5868073" y="635891"/>
                </a:lnTo>
                <a:lnTo>
                  <a:pt x="5858098" y="601811"/>
                </a:lnTo>
                <a:cubicBezTo>
                  <a:pt x="5858098" y="601811"/>
                  <a:pt x="5852280" y="566899"/>
                  <a:pt x="5852280" y="566899"/>
                </a:cubicBezTo>
                <a:lnTo>
                  <a:pt x="5852280" y="531156"/>
                </a:lnTo>
                <a:lnTo>
                  <a:pt x="5856852" y="495413"/>
                </a:lnTo>
                <a:lnTo>
                  <a:pt x="5866826" y="457592"/>
                </a:lnTo>
                <a:lnTo>
                  <a:pt x="5882619" y="420187"/>
                </a:lnTo>
                <a:lnTo>
                  <a:pt x="5903816" y="384444"/>
                </a:lnTo>
                <a:lnTo>
                  <a:pt x="5930000" y="350364"/>
                </a:lnTo>
                <a:lnTo>
                  <a:pt x="5961171" y="318777"/>
                </a:lnTo>
                <a:lnTo>
                  <a:pt x="5997330" y="289684"/>
                </a:lnTo>
                <a:lnTo>
                  <a:pt x="6035982" y="264747"/>
                </a:lnTo>
                <a:lnTo>
                  <a:pt x="6078375" y="243135"/>
                </a:lnTo>
                <a:lnTo>
                  <a:pt x="6124508" y="224848"/>
                </a:lnTo>
                <a:lnTo>
                  <a:pt x="6173550" y="209886"/>
                </a:lnTo>
                <a:lnTo>
                  <a:pt x="6225087" y="197833"/>
                </a:lnTo>
                <a:lnTo>
                  <a:pt x="6296573" y="186611"/>
                </a:lnTo>
                <a:lnTo>
                  <a:pt x="6345615" y="181624"/>
                </a:lnTo>
                <a:lnTo>
                  <a:pt x="6445778" y="175805"/>
                </a:lnTo>
                <a:cubicBezTo>
                  <a:pt x="6550721" y="171025"/>
                  <a:pt x="6655664" y="168116"/>
                  <a:pt x="6760607" y="167025"/>
                </a:cubicBezTo>
                <a:close/>
                <a:moveTo>
                  <a:pt x="5660681" y="135075"/>
                </a:moveTo>
                <a:lnTo>
                  <a:pt x="5660681" y="140894"/>
                </a:lnTo>
                <a:lnTo>
                  <a:pt x="5660536" y="139568"/>
                </a:lnTo>
                <a:close/>
                <a:moveTo>
                  <a:pt x="5458277" y="0"/>
                </a:moveTo>
                <a:lnTo>
                  <a:pt x="5487785" y="416"/>
                </a:lnTo>
                <a:lnTo>
                  <a:pt x="5516878" y="3741"/>
                </a:lnTo>
                <a:lnTo>
                  <a:pt x="5545555" y="10390"/>
                </a:lnTo>
                <a:lnTo>
                  <a:pt x="5572986" y="21196"/>
                </a:lnTo>
                <a:lnTo>
                  <a:pt x="5598754" y="35743"/>
                </a:lnTo>
                <a:lnTo>
                  <a:pt x="5622028" y="54861"/>
                </a:lnTo>
                <a:lnTo>
                  <a:pt x="5632419" y="66498"/>
                </a:lnTo>
                <a:lnTo>
                  <a:pt x="5641562" y="78967"/>
                </a:lnTo>
                <a:lnTo>
                  <a:pt x="5651537" y="97670"/>
                </a:lnTo>
                <a:lnTo>
                  <a:pt x="5658187" y="118035"/>
                </a:lnTo>
                <a:lnTo>
                  <a:pt x="5660536" y="139568"/>
                </a:lnTo>
                <a:lnTo>
                  <a:pt x="5660266" y="147959"/>
                </a:lnTo>
                <a:lnTo>
                  <a:pt x="5658603" y="161674"/>
                </a:lnTo>
                <a:lnTo>
                  <a:pt x="5653200" y="179961"/>
                </a:lnTo>
                <a:lnTo>
                  <a:pt x="5644057" y="197833"/>
                </a:lnTo>
                <a:lnTo>
                  <a:pt x="5631588" y="215289"/>
                </a:lnTo>
                <a:lnTo>
                  <a:pt x="5610807" y="235238"/>
                </a:lnTo>
                <a:lnTo>
                  <a:pt x="5584208" y="253110"/>
                </a:lnTo>
                <a:lnTo>
                  <a:pt x="5550543" y="268072"/>
                </a:lnTo>
                <a:lnTo>
                  <a:pt x="5510228" y="280125"/>
                </a:lnTo>
                <a:lnTo>
                  <a:pt x="5462017" y="287606"/>
                </a:lnTo>
                <a:lnTo>
                  <a:pt x="5435418" y="289684"/>
                </a:lnTo>
                <a:lnTo>
                  <a:pt x="5410896" y="290100"/>
                </a:lnTo>
                <a:lnTo>
                  <a:pt x="5388037" y="288853"/>
                </a:lnTo>
                <a:lnTo>
                  <a:pt x="5367257" y="285943"/>
                </a:lnTo>
                <a:lnTo>
                  <a:pt x="5341904" y="279709"/>
                </a:lnTo>
                <a:lnTo>
                  <a:pt x="5319045" y="271397"/>
                </a:lnTo>
                <a:lnTo>
                  <a:pt x="5298264" y="260591"/>
                </a:lnTo>
                <a:lnTo>
                  <a:pt x="5277068" y="244797"/>
                </a:lnTo>
                <a:lnTo>
                  <a:pt x="5259196" y="226510"/>
                </a:lnTo>
                <a:lnTo>
                  <a:pt x="5245066" y="205314"/>
                </a:lnTo>
                <a:lnTo>
                  <a:pt x="5235922" y="182040"/>
                </a:lnTo>
                <a:lnTo>
                  <a:pt x="5231766" y="156687"/>
                </a:lnTo>
                <a:lnTo>
                  <a:pt x="5233428" y="130919"/>
                </a:lnTo>
                <a:lnTo>
                  <a:pt x="5241325" y="105566"/>
                </a:lnTo>
                <a:lnTo>
                  <a:pt x="5255872" y="81045"/>
                </a:lnTo>
                <a:lnTo>
                  <a:pt x="5276653" y="58186"/>
                </a:lnTo>
                <a:lnTo>
                  <a:pt x="5304499" y="38237"/>
                </a:lnTo>
                <a:lnTo>
                  <a:pt x="5338995" y="21612"/>
                </a:lnTo>
                <a:lnTo>
                  <a:pt x="5380972" y="9144"/>
                </a:lnTo>
                <a:lnTo>
                  <a:pt x="5430014" y="1662"/>
                </a:lnTo>
                <a:close/>
              </a:path>
            </a:pathLst>
          </a:custGeom>
          <a:noFill/>
          <a:ln w="3175" cap="flat">
            <a:solidFill>
              <a:schemeClr val="bg1"/>
            </a:solidFill>
            <a:prstDash val="sysDot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/>
              <a:ea typeface="游ゴシック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66F70B2-3AB9-A7E2-5BFC-7B36995DEE43}"/>
              </a:ext>
            </a:extLst>
          </p:cNvPr>
          <p:cNvSpPr txBox="1"/>
          <p:nvPr/>
        </p:nvSpPr>
        <p:spPr>
          <a:xfrm>
            <a:off x="778205" y="632654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Bore: 2.9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0000500000000000000" pitchFamily="2" charset="0"/>
                <a:ea typeface="游ゴシック"/>
                <a:cs typeface="+mn-cs"/>
              </a:rPr>
              <a:t>Cargo Capacity: 15.86 ft³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BA3262-5EC1-4E99-325E-86D1F5CE2F93}"/>
              </a:ext>
            </a:extLst>
          </p:cNvPr>
          <p:cNvSpPr/>
          <p:nvPr/>
        </p:nvSpPr>
        <p:spPr>
          <a:xfrm>
            <a:off x="13008768" y="-1072226"/>
            <a:ext cx="49526198" cy="9002452"/>
          </a:xfrm>
          <a:prstGeom prst="rect">
            <a:avLst/>
          </a:prstGeom>
          <a:solidFill>
            <a:srgbClr val="254BD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800" b="1" dirty="0"/>
              <a:t>ここにロゴを挿入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77C054-B4D2-8031-35B4-0AAA9C48A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8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42000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022E-16 -1.85185E-6 L 0.02982 -0.05301 L 0.06133 0.00232 L 0.03451 0.05 L 1.11022E-16 -1.85185E-6 Z " pathEditMode="relative" rAng="0" ptsTypes="AAAAA">
                                      <p:cBhvr>
                                        <p:cTn id="16" dur="1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42000" decel="5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08 -0.00186 L 0.01367 -0.02987 L 0.04883 0.0324 L 0.03438 0.05787 L -0.00208 -0.00186 Z " pathEditMode="relative" rAng="0" ptsTypes="AAAAA">
                                      <p:cBhvr>
                                        <p:cTn id="18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5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6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7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2.96296E-6 L 2.91667E-6 -0.04328 " pathEditMode="relative" rAng="0" ptsTypes="AA">
                                      <p:cBhvr>
                                        <p:cTn id="14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2.59259E-6 L 0.04401 -0.00023 " pathEditMode="relative" rAng="0" ptsTypes="AA">
                                      <p:cBhvr>
                                        <p:cTn id="145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1.11111E-6 L 4.16667E-6 0.03935 " pathEditMode="relative" rAng="0" ptsTypes="AA">
                                      <p:cBhvr>
                                        <p:cTn id="150" dur="1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-0.02734 0.00023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mph" presetSubtype="0" accel="40000" decel="6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7800000">
                                      <p:cBhvr>
                                        <p:cTn id="160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accel="40000" decel="6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165" dur="1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ccel="8000" decel="9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25E-6 0 L -5.17878 0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21" grpId="0" animBg="1"/>
      <p:bldP spid="22" grpId="0" animBg="1"/>
      <p:bldP spid="23" grpId="0" animBg="1"/>
      <p:bldP spid="24" grpId="0" animBg="1"/>
      <p:bldP spid="31" grpId="0" animBg="1"/>
      <p:bldP spid="31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992CF6-803A-A98D-545E-4203E9842437}"/>
              </a:ext>
            </a:extLst>
          </p:cNvPr>
          <p:cNvSpPr/>
          <p:nvPr/>
        </p:nvSpPr>
        <p:spPr>
          <a:xfrm>
            <a:off x="23308" y="-11331"/>
            <a:ext cx="12192000" cy="6880663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143B53-ED8B-62B3-5176-59A8B23B1C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5AB09B-A186-4F7C-5824-BDA338AFC440}"/>
              </a:ext>
            </a:extLst>
          </p:cNvPr>
          <p:cNvSpPr/>
          <p:nvPr/>
        </p:nvSpPr>
        <p:spPr>
          <a:xfrm>
            <a:off x="4505402" y="2655759"/>
            <a:ext cx="3190798" cy="113539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CB92C8-0A50-897F-3B8D-1E3E69CF6C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05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0">
        <p159:morph option="byObjec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710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93D687-BDBA-D003-668F-77D91884B880}"/>
              </a:ext>
            </a:extLst>
          </p:cNvPr>
          <p:cNvSpPr/>
          <p:nvPr/>
        </p:nvSpPr>
        <p:spPr>
          <a:xfrm>
            <a:off x="0" y="0"/>
            <a:ext cx="12192000" cy="2322565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  <a:endParaRPr kumimoji="1" lang="ja-JP" altLang="en-US" sz="32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56D186-55B3-0D56-41F4-0F93A68B7406}"/>
              </a:ext>
            </a:extLst>
          </p:cNvPr>
          <p:cNvSpPr/>
          <p:nvPr/>
        </p:nvSpPr>
        <p:spPr>
          <a:xfrm>
            <a:off x="0" y="2267718"/>
            <a:ext cx="12192000" cy="2322565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250D92-4A64-3975-3C1A-7069BCEBD6BF}"/>
              </a:ext>
            </a:extLst>
          </p:cNvPr>
          <p:cNvSpPr/>
          <p:nvPr/>
        </p:nvSpPr>
        <p:spPr>
          <a:xfrm>
            <a:off x="0" y="4535435"/>
            <a:ext cx="12192000" cy="232256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201" name="グラフィックス 200">
            <a:extLst>
              <a:ext uri="{FF2B5EF4-FFF2-40B4-BE49-F238E27FC236}">
                <a16:creationId xmlns:a16="http://schemas.microsoft.com/office/drawing/2014/main" id="{6EC7C1B7-0A1F-0D27-EB24-874048F9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F9618D-AF27-B08C-95E2-8AA4D0FE7FF9}"/>
              </a:ext>
            </a:extLst>
          </p:cNvPr>
          <p:cNvSpPr txBox="1"/>
          <p:nvPr/>
        </p:nvSpPr>
        <p:spPr>
          <a:xfrm>
            <a:off x="-2" y="2322565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6E4E63-C121-9E30-0C61-0DDAE7D24FED}"/>
              </a:ext>
            </a:extLst>
          </p:cNvPr>
          <p:cNvSpPr/>
          <p:nvPr/>
        </p:nvSpPr>
        <p:spPr>
          <a:xfrm>
            <a:off x="263297" y="210938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06B86F-D0C2-33FB-B47F-44BF2442B0A5}"/>
              </a:ext>
            </a:extLst>
          </p:cNvPr>
          <p:cNvSpPr/>
          <p:nvPr/>
        </p:nvSpPr>
        <p:spPr>
          <a:xfrm>
            <a:off x="11685277" y="6403189"/>
            <a:ext cx="330262" cy="33026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FA26C7E-6ECE-986F-522C-5C91CE6ACDDE}"/>
              </a:ext>
            </a:extLst>
          </p:cNvPr>
          <p:cNvSpPr/>
          <p:nvPr/>
        </p:nvSpPr>
        <p:spPr>
          <a:xfrm>
            <a:off x="8911080" y="3427515"/>
            <a:ext cx="232920" cy="23292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E5F93BD0-1794-24DB-3F6C-D3820A7E550C}"/>
              </a:ext>
            </a:extLst>
          </p:cNvPr>
          <p:cNvGrpSpPr/>
          <p:nvPr/>
        </p:nvGrpSpPr>
        <p:grpSpPr>
          <a:xfrm>
            <a:off x="86004" y="3332512"/>
            <a:ext cx="303388" cy="159699"/>
            <a:chOff x="87222" y="3348043"/>
            <a:chExt cx="303388" cy="159699"/>
          </a:xfrm>
        </p:grpSpPr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680C9EBE-3362-2397-C5E5-70C8D3E94EF6}"/>
                </a:ext>
              </a:extLst>
            </p:cNvPr>
            <p:cNvSpPr/>
            <p:nvPr/>
          </p:nvSpPr>
          <p:spPr>
            <a:xfrm flipH="1">
              <a:off x="87222" y="3348043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5DFF8B3E-60B3-67AF-017D-460B1C454DAD}"/>
                </a:ext>
              </a:extLst>
            </p:cNvPr>
            <p:cNvSpPr/>
            <p:nvPr/>
          </p:nvSpPr>
          <p:spPr>
            <a:xfrm flipH="1">
              <a:off x="87222" y="3455427"/>
              <a:ext cx="303388" cy="5231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D65BDDC7-AFBD-2D57-B19F-51F0EA5CE45B}"/>
              </a:ext>
            </a:extLst>
          </p:cNvPr>
          <p:cNvSpPr/>
          <p:nvPr/>
        </p:nvSpPr>
        <p:spPr>
          <a:xfrm>
            <a:off x="2824843" y="3543300"/>
            <a:ext cx="7004957" cy="1894114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90D97283-77D8-EB55-991F-AB6DEF5BC953}"/>
              </a:ext>
            </a:extLst>
          </p:cNvPr>
          <p:cNvSpPr/>
          <p:nvPr/>
        </p:nvSpPr>
        <p:spPr>
          <a:xfrm>
            <a:off x="1224643" y="734786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416BDDBC-8938-F715-2806-D65696D91728}"/>
              </a:ext>
            </a:extLst>
          </p:cNvPr>
          <p:cNvSpPr/>
          <p:nvPr/>
        </p:nvSpPr>
        <p:spPr>
          <a:xfrm>
            <a:off x="6711043" y="685577"/>
            <a:ext cx="89807" cy="89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A85BEE41-C4C7-EC7B-D5EE-15D7ADF20398}"/>
              </a:ext>
            </a:extLst>
          </p:cNvPr>
          <p:cNvSpPr/>
          <p:nvPr/>
        </p:nvSpPr>
        <p:spPr>
          <a:xfrm>
            <a:off x="9823456" y="5395479"/>
            <a:ext cx="89807" cy="89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767A71-97A9-8A27-5EBB-71B69A064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316837" y="3961834"/>
            <a:ext cx="2753370" cy="3760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9B53674-3953-132C-567E-E3583646B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28" y="1068307"/>
            <a:ext cx="3421475" cy="235043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FA4A460-4544-E538-C2D0-9CEF55C47DDD}"/>
              </a:ext>
            </a:extLst>
          </p:cNvPr>
          <p:cNvGrpSpPr/>
          <p:nvPr/>
        </p:nvGrpSpPr>
        <p:grpSpPr>
          <a:xfrm>
            <a:off x="9756778" y="255122"/>
            <a:ext cx="3401283" cy="3401283"/>
            <a:chOff x="7494025" y="-2615617"/>
            <a:chExt cx="4697975" cy="469797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595157-2DE3-7344-A3A1-E18DD2F4AD77}"/>
                </a:ext>
              </a:extLst>
            </p:cNvPr>
            <p:cNvSpPr/>
            <p:nvPr/>
          </p:nvSpPr>
          <p:spPr>
            <a:xfrm>
              <a:off x="7693765" y="-2411925"/>
              <a:ext cx="4316551" cy="43165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7008722-821E-3CE2-81AA-04829200E27F}"/>
                </a:ext>
              </a:extLst>
            </p:cNvPr>
            <p:cNvCxnSpPr>
              <a:cxnSpLocks/>
            </p:cNvCxnSpPr>
            <p:nvPr/>
          </p:nvCxnSpPr>
          <p:spPr>
            <a:xfrm>
              <a:off x="7494025" y="-2615617"/>
              <a:ext cx="4697975" cy="469797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249800A4-5E3B-6811-BCE2-497FCC49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615532" y="5183695"/>
            <a:ext cx="1778896" cy="19574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509163F-623C-F874-172B-0BD2A862F238}"/>
              </a:ext>
            </a:extLst>
          </p:cNvPr>
          <p:cNvSpPr/>
          <p:nvPr/>
        </p:nvSpPr>
        <p:spPr>
          <a:xfrm>
            <a:off x="415574" y="5382069"/>
            <a:ext cx="847406" cy="847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EA8A516-B8FF-CAFC-37F6-AC42D1EFFCAA}"/>
              </a:ext>
            </a:extLst>
          </p:cNvPr>
          <p:cNvGrpSpPr/>
          <p:nvPr/>
        </p:nvGrpSpPr>
        <p:grpSpPr>
          <a:xfrm>
            <a:off x="-640986" y="4958985"/>
            <a:ext cx="2503999" cy="2242591"/>
            <a:chOff x="-640986" y="4958985"/>
            <a:chExt cx="2503999" cy="2242591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1EF1279-A9F7-CE6F-3DC5-F766A2C04533}"/>
                </a:ext>
              </a:extLst>
            </p:cNvPr>
            <p:cNvCxnSpPr>
              <a:cxnSpLocks/>
            </p:cNvCxnSpPr>
            <p:nvPr/>
          </p:nvCxnSpPr>
          <p:spPr>
            <a:xfrm>
              <a:off x="-640986" y="6080280"/>
              <a:ext cx="2503999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878A8D1-0BC8-7A9B-1011-B76A70D7937C}"/>
                </a:ext>
              </a:extLst>
            </p:cNvPr>
            <p:cNvCxnSpPr>
              <a:cxnSpLocks/>
            </p:cNvCxnSpPr>
            <p:nvPr/>
          </p:nvCxnSpPr>
          <p:spPr>
            <a:xfrm>
              <a:off x="611013" y="4958985"/>
              <a:ext cx="0" cy="2242591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5142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42000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08333E-6 7.40741E-7 L 0.02982 -0.05301 L 0.06133 0.00231 L 0.03451 0.05 L -2.08333E-6 7.40741E-7 Z " pathEditMode="relative" rAng="0" ptsTypes="AAAAA">
                                      <p:cBhvr>
                                        <p:cTn id="6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42000" decel="5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08 -0.00185 L 0.01367 -0.02986 L 0.04883 0.03241 L 0.03438 0.05787 L -0.00208 -0.00185 Z " pathEditMode="relative" rAng="0" ptsTypes="AAAAA">
                                      <p:cBhvr>
                                        <p:cTn id="8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5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6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7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8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-2.59259E-6 L -3.33333E-6 -0.04328 " pathEditMode="relative" rAng="0" ptsTypes="AA">
                                      <p:cBhvr>
                                        <p:cTn id="130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33333E-6 L 0.04401 -0.00023 " pathEditMode="relative" rAng="0" ptsTypes="AA">
                                      <p:cBhvr>
                                        <p:cTn id="135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1.11111E-6 L 4.16667E-6 0.03935 " pathEditMode="relative" rAng="0" ptsTypes="AA">
                                      <p:cBhvr>
                                        <p:cTn id="1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3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192" grpId="0" animBg="1"/>
      <p:bldP spid="193" grpId="0" animBg="1"/>
      <p:bldP spid="194" grpId="0" animBg="1"/>
      <p:bldP spid="19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楕円 38">
            <a:extLst>
              <a:ext uri="{FF2B5EF4-FFF2-40B4-BE49-F238E27FC236}">
                <a16:creationId xmlns:a16="http://schemas.microsoft.com/office/drawing/2014/main" id="{D8B20035-649E-DEBB-BE55-450A9FFDF901}"/>
              </a:ext>
            </a:extLst>
          </p:cNvPr>
          <p:cNvSpPr/>
          <p:nvPr/>
        </p:nvSpPr>
        <p:spPr>
          <a:xfrm rot="20523475">
            <a:off x="7908641" y="-272733"/>
            <a:ext cx="2188640" cy="2188640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BD70B9A-0C83-48B9-1D60-6D314F493993}"/>
              </a:ext>
            </a:extLst>
          </p:cNvPr>
          <p:cNvSpPr/>
          <p:nvPr/>
        </p:nvSpPr>
        <p:spPr>
          <a:xfrm>
            <a:off x="8031227" y="-150147"/>
            <a:ext cx="1943468" cy="1943468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B820B7E-0AD5-D62F-FB10-49303346846A}"/>
              </a:ext>
            </a:extLst>
          </p:cNvPr>
          <p:cNvGrpSpPr/>
          <p:nvPr/>
        </p:nvGrpSpPr>
        <p:grpSpPr>
          <a:xfrm rot="21037432">
            <a:off x="-3921505" y="-1992391"/>
            <a:ext cx="11130816" cy="11130814"/>
            <a:chOff x="825302" y="52418"/>
            <a:chExt cx="10541394" cy="10541392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0D1F9FDB-9D88-3C2C-3416-20D886A20BD5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104E012F-474E-7D62-6FDD-8B4B37951E93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28D93EB-E42D-CD33-DE1C-3B43A94D250C}"/>
              </a:ext>
            </a:extLst>
          </p:cNvPr>
          <p:cNvGrpSpPr/>
          <p:nvPr/>
        </p:nvGrpSpPr>
        <p:grpSpPr>
          <a:xfrm rot="21037432">
            <a:off x="-3376177" y="-1476976"/>
            <a:ext cx="10099988" cy="10099986"/>
            <a:chOff x="825302" y="52418"/>
            <a:chExt cx="10541394" cy="10541392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0E563A03-4CD8-1637-E83E-B2C5F8831B98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8532935D-6A58-3853-40B9-EAD4C33B5FE1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356D216F-7F93-1610-E10D-D5BC8F4B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37573" y="5614768"/>
            <a:ext cx="12192000" cy="104108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95F8D89-71E3-5B0F-798A-39A59AD73E7A}"/>
              </a:ext>
            </a:extLst>
          </p:cNvPr>
          <p:cNvSpPr/>
          <p:nvPr/>
        </p:nvSpPr>
        <p:spPr>
          <a:xfrm flipH="1">
            <a:off x="8944787" y="-284995"/>
            <a:ext cx="150119" cy="222445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87A7CD3-CA8F-DABD-4CF4-32AB2101C8AB}"/>
              </a:ext>
            </a:extLst>
          </p:cNvPr>
          <p:cNvSpPr/>
          <p:nvPr/>
        </p:nvSpPr>
        <p:spPr>
          <a:xfrm>
            <a:off x="7686875" y="3766087"/>
            <a:ext cx="4959742" cy="4649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8219A3-1DA5-2D75-8EB0-5FF03608DBAF}"/>
              </a:ext>
            </a:extLst>
          </p:cNvPr>
          <p:cNvSpPr/>
          <p:nvPr/>
        </p:nvSpPr>
        <p:spPr>
          <a:xfrm>
            <a:off x="-821695" y="736826"/>
            <a:ext cx="3719879" cy="20857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64D518-610F-B35F-2BD4-D20E12951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3072" y="5149818"/>
            <a:ext cx="12192000" cy="16532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388392-CCD5-FAF1-BBDA-BF0B6D5A5AC5}"/>
              </a:ext>
            </a:extLst>
          </p:cNvPr>
          <p:cNvSpPr/>
          <p:nvPr/>
        </p:nvSpPr>
        <p:spPr>
          <a:xfrm>
            <a:off x="443715" y="417854"/>
            <a:ext cx="178583" cy="1785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DA3CBF-886A-766A-5324-A06718DFCF50}"/>
              </a:ext>
            </a:extLst>
          </p:cNvPr>
          <p:cNvSpPr/>
          <p:nvPr/>
        </p:nvSpPr>
        <p:spPr>
          <a:xfrm>
            <a:off x="158295" y="6428509"/>
            <a:ext cx="304942" cy="30494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51D29E-D2E1-77D4-269C-60BF6607BE34}"/>
              </a:ext>
            </a:extLst>
          </p:cNvPr>
          <p:cNvSpPr/>
          <p:nvPr/>
        </p:nvSpPr>
        <p:spPr>
          <a:xfrm>
            <a:off x="11111406" y="1000647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8FE16C-037A-3672-837D-43728D4F4552}"/>
              </a:ext>
            </a:extLst>
          </p:cNvPr>
          <p:cNvSpPr/>
          <p:nvPr/>
        </p:nvSpPr>
        <p:spPr>
          <a:xfrm>
            <a:off x="10234487" y="5502811"/>
            <a:ext cx="139708" cy="139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5000483-83E3-0EFF-9178-C9E314D4C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284456" y="1171951"/>
            <a:ext cx="2753370" cy="1320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34CEC5-1268-DBCF-06BC-2686D8E42508}"/>
              </a:ext>
            </a:extLst>
          </p:cNvPr>
          <p:cNvSpPr/>
          <p:nvPr/>
        </p:nvSpPr>
        <p:spPr>
          <a:xfrm>
            <a:off x="10848528" y="3573016"/>
            <a:ext cx="170767" cy="3540706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9BBD108-A552-621D-AC22-FEACC21E41B1}"/>
              </a:ext>
            </a:extLst>
          </p:cNvPr>
          <p:cNvSpPr/>
          <p:nvPr/>
        </p:nvSpPr>
        <p:spPr>
          <a:xfrm rot="5400000">
            <a:off x="7621477" y="3979379"/>
            <a:ext cx="135426" cy="3250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B32032-1F6C-8984-DBF4-EFAD0D5F0207}"/>
              </a:ext>
            </a:extLst>
          </p:cNvPr>
          <p:cNvSpPr/>
          <p:nvPr/>
        </p:nvSpPr>
        <p:spPr>
          <a:xfrm rot="5400000">
            <a:off x="972704" y="4816288"/>
            <a:ext cx="1313297" cy="88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2FDF74-6234-EF56-1C29-0E34443DB277}"/>
              </a:ext>
            </a:extLst>
          </p:cNvPr>
          <p:cNvSpPr/>
          <p:nvPr/>
        </p:nvSpPr>
        <p:spPr>
          <a:xfrm rot="5400000">
            <a:off x="3390439" y="6025157"/>
            <a:ext cx="1313297" cy="57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A1217B0-A8CB-D9BB-1953-B68B3DDA3D00}"/>
              </a:ext>
            </a:extLst>
          </p:cNvPr>
          <p:cNvSpPr/>
          <p:nvPr/>
        </p:nvSpPr>
        <p:spPr>
          <a:xfrm rot="5400000">
            <a:off x="103157" y="4290986"/>
            <a:ext cx="45719" cy="2010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CD6DA0-7466-404C-D241-A9CB7B1A53FB}"/>
              </a:ext>
            </a:extLst>
          </p:cNvPr>
          <p:cNvSpPr/>
          <p:nvPr/>
        </p:nvSpPr>
        <p:spPr>
          <a:xfrm rot="5400000">
            <a:off x="5760040" y="4399475"/>
            <a:ext cx="45719" cy="2010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8CE1A7-6C17-1905-56E6-24319C61EDE6}"/>
              </a:ext>
            </a:extLst>
          </p:cNvPr>
          <p:cNvSpPr/>
          <p:nvPr/>
        </p:nvSpPr>
        <p:spPr>
          <a:xfrm rot="5400000">
            <a:off x="7851156" y="3669007"/>
            <a:ext cx="234906" cy="287951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06B299F-E774-43DD-31CB-6CF380434185}"/>
              </a:ext>
            </a:extLst>
          </p:cNvPr>
          <p:cNvSpPr/>
          <p:nvPr/>
        </p:nvSpPr>
        <p:spPr>
          <a:xfrm>
            <a:off x="-3080054" y="2948331"/>
            <a:ext cx="4959742" cy="232476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517A8B8-B66E-0609-6FFD-DAF70D1A3EA6}"/>
              </a:ext>
            </a:extLst>
          </p:cNvPr>
          <p:cNvSpPr/>
          <p:nvPr/>
        </p:nvSpPr>
        <p:spPr>
          <a:xfrm rot="5400000">
            <a:off x="5264094" y="4709441"/>
            <a:ext cx="45719" cy="2010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1B3510B-167F-0676-647F-F6776588B82E}"/>
              </a:ext>
            </a:extLst>
          </p:cNvPr>
          <p:cNvSpPr/>
          <p:nvPr/>
        </p:nvSpPr>
        <p:spPr>
          <a:xfrm rot="5400000">
            <a:off x="1030682" y="4944290"/>
            <a:ext cx="1917069" cy="436699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F03D6A3-6F10-F99B-D2DE-D8B1AE42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980799" y="5634325"/>
            <a:ext cx="2753370" cy="9701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2D1353E-B14C-26BE-0FCF-60A2C31F9A09}"/>
              </a:ext>
            </a:extLst>
          </p:cNvPr>
          <p:cNvSpPr/>
          <p:nvPr/>
        </p:nvSpPr>
        <p:spPr>
          <a:xfrm>
            <a:off x="3794782" y="1371073"/>
            <a:ext cx="281271" cy="281271"/>
          </a:xfrm>
          <a:prstGeom prst="rect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5522BDD-21A1-CE2E-1FBC-1C683569C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6586" y="6154652"/>
            <a:ext cx="783530" cy="73068"/>
          </a:xfrm>
          <a:prstGeom prst="rect">
            <a:avLst/>
          </a:prstGeom>
        </p:spPr>
      </p:pic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5777514-8F77-ECD8-2AF1-E0CAC8C4E84C}"/>
              </a:ext>
            </a:extLst>
          </p:cNvPr>
          <p:cNvSpPr/>
          <p:nvPr/>
        </p:nvSpPr>
        <p:spPr>
          <a:xfrm rot="10800000">
            <a:off x="7823487" y="454535"/>
            <a:ext cx="4537525" cy="1287676"/>
          </a:xfrm>
          <a:custGeom>
            <a:avLst/>
            <a:gdLst>
              <a:gd name="connsiteX0" fmla="*/ 0 w 5012267"/>
              <a:gd name="connsiteY0" fmla="*/ 0 h 1422400"/>
              <a:gd name="connsiteX1" fmla="*/ 2624667 w 5012267"/>
              <a:gd name="connsiteY1" fmla="*/ 0 h 1422400"/>
              <a:gd name="connsiteX2" fmla="*/ 4047067 w 5012267"/>
              <a:gd name="connsiteY2" fmla="*/ 1422400 h 1422400"/>
              <a:gd name="connsiteX3" fmla="*/ 5012267 w 5012267"/>
              <a:gd name="connsiteY3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2267" h="1422400">
                <a:moveTo>
                  <a:pt x="0" y="0"/>
                </a:moveTo>
                <a:lnTo>
                  <a:pt x="2624667" y="0"/>
                </a:lnTo>
                <a:lnTo>
                  <a:pt x="4047067" y="1422400"/>
                </a:lnTo>
                <a:lnTo>
                  <a:pt x="5012267" y="142240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C46C60A-F485-B125-AA29-AC07D7C20F57}"/>
              </a:ext>
            </a:extLst>
          </p:cNvPr>
          <p:cNvSpPr/>
          <p:nvPr/>
        </p:nvSpPr>
        <p:spPr>
          <a:xfrm rot="10800000">
            <a:off x="7791571" y="404026"/>
            <a:ext cx="94992" cy="94992"/>
          </a:xfrm>
          <a:prstGeom prst="rect">
            <a:avLst/>
          </a:prstGeom>
          <a:solidFill>
            <a:srgbClr val="747A8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A9D120-6A7F-A85D-62C0-CEECC4A40FFA}"/>
              </a:ext>
            </a:extLst>
          </p:cNvPr>
          <p:cNvSpPr/>
          <p:nvPr/>
        </p:nvSpPr>
        <p:spPr>
          <a:xfrm>
            <a:off x="3385181" y="2781758"/>
            <a:ext cx="5421638" cy="1294484"/>
          </a:xfrm>
          <a:prstGeom prst="rect">
            <a:avLst/>
          </a:prstGeom>
          <a:solidFill>
            <a:srgbClr val="254B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ここにロゴを挿入</a:t>
            </a:r>
            <a:endParaRPr kumimoji="1" lang="ja-JP" altLang="en-US" sz="32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4FC36BE-E6A6-C178-3DAF-3872E2897271}"/>
              </a:ext>
            </a:extLst>
          </p:cNvPr>
          <p:cNvSpPr/>
          <p:nvPr/>
        </p:nvSpPr>
        <p:spPr>
          <a:xfrm>
            <a:off x="1872342" y="2420548"/>
            <a:ext cx="8447316" cy="2016905"/>
          </a:xfrm>
          <a:prstGeom prst="rect">
            <a:avLst/>
          </a:prstGeom>
          <a:solidFill>
            <a:srgbClr val="254B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ここにロゴを挿入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63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04401 -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4.07407E-6 L -3.33333E-6 -0.04328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4401 -0.00023 " pathEditMode="relative" rAng="0" ptsTypes="AA">
                                      <p:cBhvr>
                                        <p:cTn id="23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-2.22222E-6 L -4.16667E-7 -0.04328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4401 -0.00023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0" presetClass="path" presetSubtype="0" accel="5000" decel="9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0707 -0.00046 L 0.17578 0.18727 L 0.36771 0.18727 " pathEditMode="relative" rAng="0" ptsTypes="AAAA">
                                      <p:cBhvr>
                                        <p:cTn id="2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9375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8" presetClass="emph" presetSubtype="0" accel="40000" decel="6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9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mph" presetSubtype="0" accel="8000" decel="9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9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mph" presetSubtype="0" accel="8000" decel="9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6" presetClass="emph" presetSubtype="0" accel="42000" decel="58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3" dur="8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mph" presetSubtype="0" accel="43333" decel="5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21" grpId="0" animBg="1"/>
      <p:bldP spid="21" grpId="1" animBg="1"/>
      <p:bldP spid="21" grpId="2" animBg="1"/>
      <p:bldP spid="21" grpId="3" animBg="1"/>
      <p:bldP spid="21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9" grpId="0" animBg="1"/>
      <p:bldP spid="30" grpId="0" animBg="1"/>
      <p:bldP spid="2" grpId="0" animBg="1"/>
      <p:bldP spid="2" grpId="1" animBg="1"/>
      <p:bldP spid="8" grpId="0" animBg="1"/>
      <p:bldP spid="8" grpId="1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A846E8-004C-F7F5-9F17-88F5AD5BA7CB}"/>
              </a:ext>
            </a:extLst>
          </p:cNvPr>
          <p:cNvSpPr/>
          <p:nvPr/>
        </p:nvSpPr>
        <p:spPr>
          <a:xfrm>
            <a:off x="0" y="0"/>
            <a:ext cx="6049274" cy="688066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AA4E71DD-8246-70E6-1DAD-8D809F10A30B}"/>
              </a:ext>
            </a:extLst>
          </p:cNvPr>
          <p:cNvSpPr/>
          <p:nvPr/>
        </p:nvSpPr>
        <p:spPr>
          <a:xfrm rot="20523475">
            <a:off x="7366426" y="3455817"/>
            <a:ext cx="2579354" cy="257935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D44806B-7921-CF56-7D6A-3B337E7DDE4C}"/>
              </a:ext>
            </a:extLst>
          </p:cNvPr>
          <p:cNvSpPr/>
          <p:nvPr/>
        </p:nvSpPr>
        <p:spPr>
          <a:xfrm>
            <a:off x="7510896" y="3600287"/>
            <a:ext cx="2290414" cy="2290414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680C9B2-FB0E-1272-E767-D21C98955E99}"/>
              </a:ext>
            </a:extLst>
          </p:cNvPr>
          <p:cNvSpPr txBox="1"/>
          <p:nvPr/>
        </p:nvSpPr>
        <p:spPr>
          <a:xfrm>
            <a:off x="7395957" y="4016956"/>
            <a:ext cx="525977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ln>
                  <a:solidFill>
                    <a:schemeClr val="bg1"/>
                  </a:solidFill>
                </a:ln>
                <a:noFill/>
                <a:latin typeface="Bebas Neue" panose="00000500000000000000" pitchFamily="2" charset="0"/>
              </a:rPr>
              <a:t>T</a:t>
            </a:r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O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noFill/>
                <a:latin typeface="Bebas Neue" panose="00000500000000000000" pitchFamily="2" charset="0"/>
              </a:rPr>
              <a:t>N</a:t>
            </a:r>
            <a:endParaRPr lang="ja-JP" altLang="en-US" sz="30000" dirty="0">
              <a:ln>
                <a:solidFill>
                  <a:schemeClr val="bg1"/>
                </a:solidFill>
              </a:ln>
              <a:noFill/>
              <a:latin typeface="Bebas Neue" panose="00000500000000000000" pitchFamily="2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93566188-3D2F-678E-B718-4F82FA60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776120" y="646428"/>
            <a:ext cx="1778896" cy="19574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FA7BF1C-80C0-E22D-559B-5A1C37E30EF9}"/>
              </a:ext>
            </a:extLst>
          </p:cNvPr>
          <p:cNvGrpSpPr/>
          <p:nvPr/>
        </p:nvGrpSpPr>
        <p:grpSpPr>
          <a:xfrm rot="21318665">
            <a:off x="500118" y="265303"/>
            <a:ext cx="11370030" cy="11370028"/>
            <a:chOff x="825302" y="52418"/>
            <a:chExt cx="10541394" cy="1054139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6A61B570-3BA5-BB43-AFFD-9019FCD7746C}"/>
                </a:ext>
              </a:extLst>
            </p:cNvPr>
            <p:cNvGrpSpPr/>
            <p:nvPr/>
          </p:nvGrpSpPr>
          <p:grpSpPr>
            <a:xfrm>
              <a:off x="1320018" y="459669"/>
              <a:ext cx="9551963" cy="9639427"/>
              <a:chOff x="1320018" y="459669"/>
              <a:chExt cx="9551963" cy="9639427"/>
            </a:xfrm>
          </p:grpSpPr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8EA1841C-F760-DDCC-D85D-707908217757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91278B62-3493-1D94-8B56-8AD71DB1C1BD}"/>
                  </a:ext>
                </a:extLst>
              </p:cNvPr>
              <p:cNvSpPr/>
              <p:nvPr/>
            </p:nvSpPr>
            <p:spPr>
              <a:xfrm>
                <a:off x="6008535" y="459669"/>
                <a:ext cx="174927" cy="174927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7194F26-7BF4-A365-9780-5BF11CBB6013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D42E71E8-8AF3-BD95-103B-D9257327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E107625-BC82-7091-19A7-5B404A23522A}"/>
              </a:ext>
            </a:extLst>
          </p:cNvPr>
          <p:cNvCxnSpPr>
            <a:cxnSpLocks/>
          </p:cNvCxnSpPr>
          <p:nvPr/>
        </p:nvCxnSpPr>
        <p:spPr>
          <a:xfrm flipV="1">
            <a:off x="6368697" y="-860363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8FAB90D-B554-2628-98F7-580744682441}"/>
              </a:ext>
            </a:extLst>
          </p:cNvPr>
          <p:cNvGrpSpPr/>
          <p:nvPr/>
        </p:nvGrpSpPr>
        <p:grpSpPr>
          <a:xfrm rot="21318665">
            <a:off x="914436" y="679621"/>
            <a:ext cx="10541394" cy="10541392"/>
            <a:chOff x="825302" y="52418"/>
            <a:chExt cx="10541394" cy="1054139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6B2B9D4-70DF-3380-2177-7A24FEF951D5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ADC07476-60F6-BA86-3264-C6F958142CDE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5AF77135-D077-957A-6565-1ADAB4734857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E3F659-9DD7-8324-DC19-FA8C4FD46B30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779767-576E-E52B-1F56-DC955DED2D0C}"/>
              </a:ext>
            </a:extLst>
          </p:cNvPr>
          <p:cNvSpPr txBox="1"/>
          <p:nvPr/>
        </p:nvSpPr>
        <p:spPr>
          <a:xfrm>
            <a:off x="5240180" y="2691014"/>
            <a:ext cx="2808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Model: G16E-GTS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1.618L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Premium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Maximum Torque (Net): 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N·m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 (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kgf·m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)/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r.p.m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. 370 (37.7)/3,000-4,600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Tank Capacity: 50L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8B01BD-FFFF-D5E5-F8A4-7A6A0EA533A8}"/>
              </a:ext>
            </a:extLst>
          </p:cNvPr>
          <p:cNvSpPr/>
          <p:nvPr/>
        </p:nvSpPr>
        <p:spPr>
          <a:xfrm>
            <a:off x="6473030" y="1116682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592348F-35AA-0726-45CC-C24EF21FCC19}"/>
              </a:ext>
            </a:extLst>
          </p:cNvPr>
          <p:cNvSpPr/>
          <p:nvPr/>
        </p:nvSpPr>
        <p:spPr>
          <a:xfrm rot="10800000">
            <a:off x="-421277" y="3429000"/>
            <a:ext cx="7004957" cy="1894114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583ED7-2FC9-CD03-BD64-D05D925AEF07}"/>
              </a:ext>
            </a:extLst>
          </p:cNvPr>
          <p:cNvSpPr/>
          <p:nvPr/>
        </p:nvSpPr>
        <p:spPr>
          <a:xfrm>
            <a:off x="11503383" y="520427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72613E-903D-506D-21F6-8BECFD3793F5}"/>
              </a:ext>
            </a:extLst>
          </p:cNvPr>
          <p:cNvSpPr/>
          <p:nvPr/>
        </p:nvSpPr>
        <p:spPr>
          <a:xfrm>
            <a:off x="6280939" y="6403189"/>
            <a:ext cx="330262" cy="33026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30C4E13-9EDC-59B9-E9B7-5AE253235BB8}"/>
              </a:ext>
            </a:extLst>
          </p:cNvPr>
          <p:cNvCxnSpPr/>
          <p:nvPr/>
        </p:nvCxnSpPr>
        <p:spPr>
          <a:xfrm flipV="1">
            <a:off x="6228020" y="236917"/>
            <a:ext cx="0" cy="875860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3C0FC17-171E-33DD-B1E6-FCF276358E10}"/>
              </a:ext>
            </a:extLst>
          </p:cNvPr>
          <p:cNvCxnSpPr>
            <a:cxnSpLocks/>
          </p:cNvCxnSpPr>
          <p:nvPr/>
        </p:nvCxnSpPr>
        <p:spPr>
          <a:xfrm flipV="1">
            <a:off x="6664119" y="2079785"/>
            <a:ext cx="0" cy="5671514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2957455-8538-5D6F-3A84-CD6DF5E55C68}"/>
              </a:ext>
            </a:extLst>
          </p:cNvPr>
          <p:cNvSpPr/>
          <p:nvPr/>
        </p:nvSpPr>
        <p:spPr>
          <a:xfrm>
            <a:off x="6868656" y="7104793"/>
            <a:ext cx="102651" cy="10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2E8BDB2-5286-7E5B-C870-844B5290EF98}"/>
              </a:ext>
            </a:extLst>
          </p:cNvPr>
          <p:cNvSpPr/>
          <p:nvPr/>
        </p:nvSpPr>
        <p:spPr>
          <a:xfrm>
            <a:off x="6394297" y="7885156"/>
            <a:ext cx="102651" cy="10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D5292A4-076B-A541-F74F-204953365C4D}"/>
              </a:ext>
            </a:extLst>
          </p:cNvPr>
          <p:cNvSpPr/>
          <p:nvPr/>
        </p:nvSpPr>
        <p:spPr>
          <a:xfrm>
            <a:off x="6621128" y="8079861"/>
            <a:ext cx="90521" cy="90521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27DFC7D-1A45-24DC-062D-35EDE3D8E223}"/>
              </a:ext>
            </a:extLst>
          </p:cNvPr>
          <p:cNvSpPr/>
          <p:nvPr/>
        </p:nvSpPr>
        <p:spPr>
          <a:xfrm>
            <a:off x="6744817" y="7401286"/>
            <a:ext cx="75083" cy="750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DAC327A-BBBD-F0AD-5079-7088FA6923BA}"/>
              </a:ext>
            </a:extLst>
          </p:cNvPr>
          <p:cNvSpPr/>
          <p:nvPr/>
        </p:nvSpPr>
        <p:spPr>
          <a:xfrm>
            <a:off x="125730" y="354330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5F5C9CC-D533-448F-B0F0-80F31753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430977" y="5488156"/>
            <a:ext cx="2753370" cy="159086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06F1286-604E-FB89-28CB-C6E09F8D8478}"/>
              </a:ext>
            </a:extLst>
          </p:cNvPr>
          <p:cNvSpPr txBox="1"/>
          <p:nvPr/>
        </p:nvSpPr>
        <p:spPr>
          <a:xfrm>
            <a:off x="8001076" y="238333"/>
            <a:ext cx="1015374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E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M</a:t>
            </a:r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30000" dirty="0">
                <a:solidFill>
                  <a:schemeClr val="bg1"/>
                </a:solidFill>
                <a:latin typeface="Bebas Neue" panose="00000500000000000000" pitchFamily="2" charset="0"/>
              </a:rPr>
              <a:t>TION</a:t>
            </a:r>
            <a:endParaRPr lang="ja-JP" altLang="en-US" sz="30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FA1531-25F7-2511-1758-6C273A689613}"/>
              </a:ext>
            </a:extLst>
          </p:cNvPr>
          <p:cNvSpPr/>
          <p:nvPr/>
        </p:nvSpPr>
        <p:spPr>
          <a:xfrm>
            <a:off x="7873566" y="4123184"/>
            <a:ext cx="1531113" cy="650631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28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accel="40000" decel="6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1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accel="20000" decel="8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7800000">
                                      <p:cBhvr>
                                        <p:cTn id="22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accel="44000" decel="56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44000" decel="5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32000" decel="6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875E-6 2.96296E-6 L 1.875E-6 -1.1569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accel="44000" decel="5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path" presetSubtype="0" accel="32000" decel="68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4.07407E-6 L 4.16667E-6 -1.1909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56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32000" decel="6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-2.22222E-6 L -4.79167E-6 -1.27708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6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32000" decel="6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2.22222E-6 L 0 -1.19097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56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7 4.44444E-6 L 4.16667E-7 -0.04329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-4.81481E-6 L 4.16667E-6 0.03936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mph" presetSubtype="0" accel="8000" decel="92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6" grpId="0"/>
      <p:bldP spid="7" grpId="0" animBg="1"/>
      <p:bldP spid="8" grpId="0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9" grpId="0" animBg="1"/>
      <p:bldP spid="30" grpId="0" animBg="1"/>
      <p:bldP spid="32" grpId="0" animBg="1"/>
      <p:bldP spid="33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3" grpId="12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09BF7DC-D827-335B-0E2D-B548B56C048A}"/>
              </a:ext>
            </a:extLst>
          </p:cNvPr>
          <p:cNvCxnSpPr>
            <a:cxnSpLocks/>
          </p:cNvCxnSpPr>
          <p:nvPr/>
        </p:nvCxnSpPr>
        <p:spPr>
          <a:xfrm flipV="1">
            <a:off x="4021157" y="3072714"/>
            <a:ext cx="2153102" cy="3845879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AC4CE06-2CE6-1844-6812-4C5E46097BDF}"/>
              </a:ext>
            </a:extLst>
          </p:cNvPr>
          <p:cNvCxnSpPr>
            <a:cxnSpLocks/>
          </p:cNvCxnSpPr>
          <p:nvPr/>
        </p:nvCxnSpPr>
        <p:spPr>
          <a:xfrm flipV="1">
            <a:off x="3657600" y="3060357"/>
            <a:ext cx="2516659" cy="4111624"/>
          </a:xfrm>
          <a:prstGeom prst="lin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22214DE-0134-ECC2-49C9-A8D1CE2BE91A}"/>
              </a:ext>
            </a:extLst>
          </p:cNvPr>
          <p:cNvCxnSpPr>
            <a:cxnSpLocks/>
          </p:cNvCxnSpPr>
          <p:nvPr/>
        </p:nvCxnSpPr>
        <p:spPr>
          <a:xfrm flipV="1">
            <a:off x="3172858" y="3076832"/>
            <a:ext cx="2968450" cy="4150233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C7B93EF-D279-8CC7-CC3F-3D8C7E883645}"/>
              </a:ext>
            </a:extLst>
          </p:cNvPr>
          <p:cNvCxnSpPr>
            <a:cxnSpLocks/>
          </p:cNvCxnSpPr>
          <p:nvPr/>
        </p:nvCxnSpPr>
        <p:spPr>
          <a:xfrm flipV="1">
            <a:off x="2875403" y="3076832"/>
            <a:ext cx="3245311" cy="4117182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BBB8341-0A9D-D202-7BB6-A7025771D46E}"/>
              </a:ext>
            </a:extLst>
          </p:cNvPr>
          <p:cNvCxnSpPr>
            <a:cxnSpLocks/>
          </p:cNvCxnSpPr>
          <p:nvPr/>
        </p:nvCxnSpPr>
        <p:spPr>
          <a:xfrm flipV="1">
            <a:off x="2258458" y="3052119"/>
            <a:ext cx="3874612" cy="4130878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47D30BF-864B-49DE-F1DA-954B9AE7325C}"/>
              </a:ext>
            </a:extLst>
          </p:cNvPr>
          <p:cNvCxnSpPr>
            <a:cxnSpLocks/>
          </p:cNvCxnSpPr>
          <p:nvPr/>
        </p:nvCxnSpPr>
        <p:spPr>
          <a:xfrm flipV="1">
            <a:off x="88136" y="3011648"/>
            <a:ext cx="6019049" cy="4248467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45FE6FD-F236-A8BC-95DA-E328B2057429}"/>
              </a:ext>
            </a:extLst>
          </p:cNvPr>
          <p:cNvCxnSpPr>
            <a:cxnSpLocks/>
          </p:cNvCxnSpPr>
          <p:nvPr/>
        </p:nvCxnSpPr>
        <p:spPr>
          <a:xfrm flipV="1">
            <a:off x="-264405" y="2994870"/>
            <a:ext cx="6371590" cy="3923723"/>
          </a:xfrm>
          <a:prstGeom prst="lin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0BECCFE-319E-7590-05D4-F0B731A0CC64}"/>
              </a:ext>
            </a:extLst>
          </p:cNvPr>
          <p:cNvCxnSpPr>
            <a:cxnSpLocks/>
          </p:cNvCxnSpPr>
          <p:nvPr/>
        </p:nvCxnSpPr>
        <p:spPr>
          <a:xfrm flipV="1">
            <a:off x="-264405" y="3004008"/>
            <a:ext cx="6313271" cy="3738316"/>
          </a:xfrm>
          <a:prstGeom prst="line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38C842A-6135-44BA-8A58-DF4921E2B2EE}"/>
              </a:ext>
            </a:extLst>
          </p:cNvPr>
          <p:cNvCxnSpPr>
            <a:cxnSpLocks/>
          </p:cNvCxnSpPr>
          <p:nvPr/>
        </p:nvCxnSpPr>
        <p:spPr>
          <a:xfrm flipV="1">
            <a:off x="-627961" y="3007151"/>
            <a:ext cx="6676827" cy="2809755"/>
          </a:xfrm>
          <a:prstGeom prst="lin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5DAFDB-5891-879A-AE5E-30441B6ED062}"/>
              </a:ext>
            </a:extLst>
          </p:cNvPr>
          <p:cNvSpPr/>
          <p:nvPr/>
        </p:nvSpPr>
        <p:spPr>
          <a:xfrm>
            <a:off x="6095999" y="0"/>
            <a:ext cx="6080897" cy="6880663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49" name="グラフィックス 48">
            <a:extLst>
              <a:ext uri="{FF2B5EF4-FFF2-40B4-BE49-F238E27FC236}">
                <a16:creationId xmlns:a16="http://schemas.microsoft.com/office/drawing/2014/main" id="{D2777C0F-66C7-C776-861A-05BD3AFF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379" y="0"/>
            <a:ext cx="12192000" cy="6858000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0E09CB6-FF9A-7C05-43DB-81CE5D1B015A}"/>
              </a:ext>
            </a:extLst>
          </p:cNvPr>
          <p:cNvCxnSpPr>
            <a:cxnSpLocks/>
          </p:cNvCxnSpPr>
          <p:nvPr/>
        </p:nvCxnSpPr>
        <p:spPr>
          <a:xfrm flipV="1">
            <a:off x="-771180" y="3003259"/>
            <a:ext cx="6819642" cy="1634842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C3FE976-5D3C-155A-B0B8-7425C2B13436}"/>
              </a:ext>
            </a:extLst>
          </p:cNvPr>
          <p:cNvSpPr/>
          <p:nvPr/>
        </p:nvSpPr>
        <p:spPr>
          <a:xfrm>
            <a:off x="1290918" y="365759"/>
            <a:ext cx="10854466" cy="613186"/>
          </a:xfrm>
          <a:custGeom>
            <a:avLst/>
            <a:gdLst>
              <a:gd name="connsiteX0" fmla="*/ 0 w 10854466"/>
              <a:gd name="connsiteY0" fmla="*/ 613186 h 613186"/>
              <a:gd name="connsiteX1" fmla="*/ 2560320 w 10854466"/>
              <a:gd name="connsiteY1" fmla="*/ 613186 h 613186"/>
              <a:gd name="connsiteX2" fmla="*/ 2689412 w 10854466"/>
              <a:gd name="connsiteY2" fmla="*/ 484094 h 613186"/>
              <a:gd name="connsiteX3" fmla="*/ 8520057 w 10854466"/>
              <a:gd name="connsiteY3" fmla="*/ 484094 h 613186"/>
              <a:gd name="connsiteX4" fmla="*/ 8745968 w 10854466"/>
              <a:gd name="connsiteY4" fmla="*/ 484094 h 613186"/>
              <a:gd name="connsiteX5" fmla="*/ 9230062 w 10854466"/>
              <a:gd name="connsiteY5" fmla="*/ 0 h 613186"/>
              <a:gd name="connsiteX6" fmla="*/ 10854466 w 10854466"/>
              <a:gd name="connsiteY6" fmla="*/ 0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4466" h="613186">
                <a:moveTo>
                  <a:pt x="0" y="613186"/>
                </a:moveTo>
                <a:lnTo>
                  <a:pt x="2560320" y="613186"/>
                </a:lnTo>
                <a:lnTo>
                  <a:pt x="2689412" y="484094"/>
                </a:lnTo>
                <a:lnTo>
                  <a:pt x="8520057" y="484094"/>
                </a:lnTo>
                <a:lnTo>
                  <a:pt x="8745968" y="484094"/>
                </a:lnTo>
                <a:lnTo>
                  <a:pt x="9230062" y="0"/>
                </a:lnTo>
                <a:lnTo>
                  <a:pt x="10854466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6116F2-C26F-C306-2569-F5DF9269B0D7}"/>
              </a:ext>
            </a:extLst>
          </p:cNvPr>
          <p:cNvSpPr/>
          <p:nvPr/>
        </p:nvSpPr>
        <p:spPr>
          <a:xfrm>
            <a:off x="188299" y="174867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013D863-5816-B0BD-01E3-317894D9914D}"/>
              </a:ext>
            </a:extLst>
          </p:cNvPr>
          <p:cNvSpPr/>
          <p:nvPr/>
        </p:nvSpPr>
        <p:spPr>
          <a:xfrm>
            <a:off x="11555730" y="21717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F7D554-31D8-D63F-73CE-1509D5D4AF3A}"/>
              </a:ext>
            </a:extLst>
          </p:cNvPr>
          <p:cNvSpPr txBox="1"/>
          <p:nvPr/>
        </p:nvSpPr>
        <p:spPr>
          <a:xfrm>
            <a:off x="-883654" y="-781766"/>
            <a:ext cx="1316097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0" dirty="0">
                <a:solidFill>
                  <a:schemeClr val="accent1">
                    <a:alpha val="66000"/>
                  </a:schemeClr>
                </a:solidFill>
                <a:latin typeface="Bebas Neue" panose="00000500000000000000" pitchFamily="2" charset="0"/>
              </a:rPr>
              <a:t>V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E</a:t>
            </a:r>
            <a:r>
              <a:rPr lang="en-US" altLang="ja-JP" sz="36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L</a:t>
            </a:r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C</a:t>
            </a:r>
            <a:r>
              <a:rPr lang="en-US" altLang="ja-JP" sz="36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IT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Y</a:t>
            </a:r>
            <a:endParaRPr lang="ja-JP" altLang="en-US" sz="36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AEB1E4-4350-DDF8-88E2-6210A607A902}"/>
              </a:ext>
            </a:extLst>
          </p:cNvPr>
          <p:cNvSpPr txBox="1"/>
          <p:nvPr/>
        </p:nvSpPr>
        <p:spPr>
          <a:xfrm>
            <a:off x="662938" y="862720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11AB294-D470-E1CC-3868-B0C05FAAFCAE}"/>
              </a:ext>
            </a:extLst>
          </p:cNvPr>
          <p:cNvSpPr/>
          <p:nvPr/>
        </p:nvSpPr>
        <p:spPr>
          <a:xfrm>
            <a:off x="1254908" y="936944"/>
            <a:ext cx="85430" cy="85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1A3C8BC-41F4-C792-D98A-2C7270C76488}"/>
              </a:ext>
            </a:extLst>
          </p:cNvPr>
          <p:cNvSpPr/>
          <p:nvPr/>
        </p:nvSpPr>
        <p:spPr>
          <a:xfrm>
            <a:off x="748818" y="1899769"/>
            <a:ext cx="782801" cy="6619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A7A3132-F5C9-E611-1C40-3C6590A046B5}"/>
              </a:ext>
            </a:extLst>
          </p:cNvPr>
          <p:cNvSpPr/>
          <p:nvPr/>
        </p:nvSpPr>
        <p:spPr>
          <a:xfrm>
            <a:off x="6280939" y="6403189"/>
            <a:ext cx="330262" cy="33026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043D9B0C-A5C0-7B2E-CA31-119775470251}"/>
              </a:ext>
            </a:extLst>
          </p:cNvPr>
          <p:cNvSpPr/>
          <p:nvPr/>
        </p:nvSpPr>
        <p:spPr>
          <a:xfrm rot="10800000">
            <a:off x="5971740" y="3001343"/>
            <a:ext cx="7004957" cy="1894114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35A238B-4AAC-CB77-8110-472D8E7598F0}"/>
              </a:ext>
            </a:extLst>
          </p:cNvPr>
          <p:cNvSpPr txBox="1"/>
          <p:nvPr/>
        </p:nvSpPr>
        <p:spPr>
          <a:xfrm>
            <a:off x="5901525" y="2456156"/>
            <a:ext cx="124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D4A6D5-040D-2DAC-18E0-522003AE7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980799" y="5634325"/>
            <a:ext cx="2753370" cy="970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434F93-50A7-54C5-3627-5B0579380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706" y="3838403"/>
            <a:ext cx="3346060" cy="1688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38AC48-377E-7033-9907-6395DB628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471" y="5271249"/>
            <a:ext cx="783530" cy="73068"/>
          </a:xfrm>
          <a:prstGeom prst="rect">
            <a:avLst/>
          </a:prstGeom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BFAC36D-2202-1A09-2132-FC57ADA1050D}"/>
              </a:ext>
            </a:extLst>
          </p:cNvPr>
          <p:cNvSpPr/>
          <p:nvPr/>
        </p:nvSpPr>
        <p:spPr>
          <a:xfrm rot="10800000">
            <a:off x="4444856" y="4453098"/>
            <a:ext cx="4537525" cy="1287676"/>
          </a:xfrm>
          <a:custGeom>
            <a:avLst/>
            <a:gdLst>
              <a:gd name="connsiteX0" fmla="*/ 0 w 5012267"/>
              <a:gd name="connsiteY0" fmla="*/ 0 h 1422400"/>
              <a:gd name="connsiteX1" fmla="*/ 2624667 w 5012267"/>
              <a:gd name="connsiteY1" fmla="*/ 0 h 1422400"/>
              <a:gd name="connsiteX2" fmla="*/ 4047067 w 5012267"/>
              <a:gd name="connsiteY2" fmla="*/ 1422400 h 1422400"/>
              <a:gd name="connsiteX3" fmla="*/ 5012267 w 5012267"/>
              <a:gd name="connsiteY3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2267" h="1422400">
                <a:moveTo>
                  <a:pt x="0" y="0"/>
                </a:moveTo>
                <a:lnTo>
                  <a:pt x="2624667" y="0"/>
                </a:lnTo>
                <a:lnTo>
                  <a:pt x="4047067" y="1422400"/>
                </a:lnTo>
                <a:lnTo>
                  <a:pt x="5012267" y="142240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C00F27-1973-C0A6-97AB-0590F95E2109}"/>
              </a:ext>
            </a:extLst>
          </p:cNvPr>
          <p:cNvSpPr/>
          <p:nvPr/>
        </p:nvSpPr>
        <p:spPr>
          <a:xfrm rot="10800000">
            <a:off x="4412940" y="4402589"/>
            <a:ext cx="94992" cy="94992"/>
          </a:xfrm>
          <a:prstGeom prst="rect">
            <a:avLst/>
          </a:prstGeom>
          <a:solidFill>
            <a:srgbClr val="747A8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67EB7B-4258-5990-282C-C1D1CCD45155}"/>
              </a:ext>
            </a:extLst>
          </p:cNvPr>
          <p:cNvSpPr/>
          <p:nvPr/>
        </p:nvSpPr>
        <p:spPr>
          <a:xfrm>
            <a:off x="2766502" y="1819220"/>
            <a:ext cx="1531113" cy="77324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5230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7 -2.22222E-6 L -4.16667E-7 -0.04328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7.40741E-7 L 0.04401 -0.00023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2.59259E-6 L 0.04401 -0.00023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" decel="9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046 L 0.0707 -0.00046 L 0.17578 0.18727 L 0.3677 0.18727 " pathEditMode="relative" rAng="0" ptsTypes="AAAA">
                                      <p:cBhvr>
                                        <p:cTn id="2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937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ccel="8000" decel="9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6" grpId="11" animBg="1"/>
      <p:bldP spid="46" grpId="12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51" grpId="8" animBg="1"/>
      <p:bldP spid="51" grpId="9" animBg="1"/>
      <p:bldP spid="51" grpId="10" animBg="1"/>
      <p:bldP spid="51" grpId="11" animBg="1"/>
      <p:bldP spid="51" grpId="12" animBg="1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42" grpId="0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7" grpId="7" animBg="1"/>
      <p:bldP spid="47" grpId="8" animBg="1"/>
      <p:bldP spid="47" grpId="9" animBg="1"/>
      <p:bldP spid="47" grpId="10" animBg="1"/>
      <p:bldP spid="47" grpId="11" animBg="1"/>
      <p:bldP spid="47" grpId="12" animBg="1"/>
      <p:bldP spid="52" grpId="0" animBg="1"/>
      <p:bldP spid="53" grpId="0"/>
      <p:bldP spid="14" grpId="0" animBg="1"/>
      <p:bldP spid="16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F5AEA7E-EE13-16D9-73BB-FC143E095F83}"/>
              </a:ext>
            </a:extLst>
          </p:cNvPr>
          <p:cNvSpPr/>
          <p:nvPr/>
        </p:nvSpPr>
        <p:spPr>
          <a:xfrm>
            <a:off x="6276703" y="3535136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AEA41EB-96D7-5B0E-04AF-08EDE92354D4}"/>
              </a:ext>
            </a:extLst>
          </p:cNvPr>
          <p:cNvCxnSpPr>
            <a:cxnSpLocks/>
          </p:cNvCxnSpPr>
          <p:nvPr/>
        </p:nvCxnSpPr>
        <p:spPr>
          <a:xfrm>
            <a:off x="2068830" y="3474720"/>
            <a:ext cx="10869930" cy="2068830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D56E9B-7564-253C-4193-5EE7CA64DA5D}"/>
              </a:ext>
            </a:extLst>
          </p:cNvPr>
          <p:cNvCxnSpPr>
            <a:cxnSpLocks/>
          </p:cNvCxnSpPr>
          <p:nvPr/>
        </p:nvCxnSpPr>
        <p:spPr>
          <a:xfrm>
            <a:off x="2068830" y="3417570"/>
            <a:ext cx="10835640" cy="193167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564915-A731-D157-B886-CE02775347B8}"/>
              </a:ext>
            </a:extLst>
          </p:cNvPr>
          <p:cNvSpPr txBox="1"/>
          <p:nvPr/>
        </p:nvSpPr>
        <p:spPr>
          <a:xfrm rot="10800000">
            <a:off x="5612348" y="2532386"/>
            <a:ext cx="70439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F</a:t>
            </a:r>
            <a:r>
              <a:rPr lang="en-US" altLang="ja-JP" sz="36000" dirty="0">
                <a:solidFill>
                  <a:schemeClr val="accent1">
                    <a:alpha val="66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R</a:t>
            </a:r>
            <a:r>
              <a:rPr lang="en-US" altLang="ja-JP" sz="36000" dirty="0">
                <a:solidFill>
                  <a:schemeClr val="accent1">
                    <a:alpha val="66000"/>
                  </a:schemeClr>
                </a:solidFill>
                <a:latin typeface="Bebas Neue" panose="00000500000000000000" pitchFamily="2" charset="0"/>
              </a:rPr>
              <a:t>T</a:t>
            </a:r>
            <a:endParaRPr lang="ja-JP" altLang="en-US" sz="36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F17FAEB-AD1F-A718-18E3-80949D13AA07}"/>
              </a:ext>
            </a:extLst>
          </p:cNvPr>
          <p:cNvCxnSpPr>
            <a:cxnSpLocks/>
          </p:cNvCxnSpPr>
          <p:nvPr/>
        </p:nvCxnSpPr>
        <p:spPr>
          <a:xfrm flipV="1">
            <a:off x="3417570" y="1840230"/>
            <a:ext cx="9132570" cy="60579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2EADFF9-D60B-A7A5-0514-11E03EC62B5C}"/>
              </a:ext>
            </a:extLst>
          </p:cNvPr>
          <p:cNvCxnSpPr>
            <a:cxnSpLocks/>
          </p:cNvCxnSpPr>
          <p:nvPr/>
        </p:nvCxnSpPr>
        <p:spPr>
          <a:xfrm flipV="1">
            <a:off x="3383280" y="2160270"/>
            <a:ext cx="9338310" cy="37719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0E2909D-A6FE-12C5-A64D-694B1098CD65}"/>
              </a:ext>
            </a:extLst>
          </p:cNvPr>
          <p:cNvCxnSpPr>
            <a:cxnSpLocks/>
          </p:cNvCxnSpPr>
          <p:nvPr/>
        </p:nvCxnSpPr>
        <p:spPr>
          <a:xfrm flipV="1">
            <a:off x="3429000" y="2023110"/>
            <a:ext cx="9258300" cy="49149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798DA4-25D9-E5C3-8295-68FD66F06238}"/>
              </a:ext>
            </a:extLst>
          </p:cNvPr>
          <p:cNvCxnSpPr>
            <a:cxnSpLocks/>
          </p:cNvCxnSpPr>
          <p:nvPr/>
        </p:nvCxnSpPr>
        <p:spPr>
          <a:xfrm flipV="1">
            <a:off x="3257550" y="811530"/>
            <a:ext cx="9281160" cy="960120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F1434FC-7FE7-339F-7FAA-0FA4771D922E}"/>
              </a:ext>
            </a:extLst>
          </p:cNvPr>
          <p:cNvCxnSpPr>
            <a:cxnSpLocks/>
          </p:cNvCxnSpPr>
          <p:nvPr/>
        </p:nvCxnSpPr>
        <p:spPr>
          <a:xfrm flipV="1">
            <a:off x="3097530" y="594360"/>
            <a:ext cx="9452610" cy="113157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02ACB87-5E75-A8F3-263D-58429C0FF845}"/>
              </a:ext>
            </a:extLst>
          </p:cNvPr>
          <p:cNvCxnSpPr>
            <a:cxnSpLocks/>
          </p:cNvCxnSpPr>
          <p:nvPr/>
        </p:nvCxnSpPr>
        <p:spPr>
          <a:xfrm flipV="1">
            <a:off x="3200400" y="537210"/>
            <a:ext cx="9349740" cy="116586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D357587-EF14-8CF1-1812-4C6228B1CEC9}"/>
              </a:ext>
            </a:extLst>
          </p:cNvPr>
          <p:cNvCxnSpPr>
            <a:cxnSpLocks/>
          </p:cNvCxnSpPr>
          <p:nvPr/>
        </p:nvCxnSpPr>
        <p:spPr>
          <a:xfrm flipV="1">
            <a:off x="3394710" y="2754630"/>
            <a:ext cx="9715500" cy="2286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51C5446-58CE-204D-7B6D-9D3A1854BC49}"/>
              </a:ext>
            </a:extLst>
          </p:cNvPr>
          <p:cNvCxnSpPr>
            <a:cxnSpLocks/>
          </p:cNvCxnSpPr>
          <p:nvPr/>
        </p:nvCxnSpPr>
        <p:spPr>
          <a:xfrm flipV="1">
            <a:off x="3063240" y="2674620"/>
            <a:ext cx="10058400" cy="80010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1F1CAC3-B3AB-BF82-F1B6-38DB90277B54}"/>
              </a:ext>
            </a:extLst>
          </p:cNvPr>
          <p:cNvSpPr/>
          <p:nvPr/>
        </p:nvSpPr>
        <p:spPr>
          <a:xfrm>
            <a:off x="0" y="-11331"/>
            <a:ext cx="6080897" cy="6880663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E43F25E7-CC52-1BE0-C243-A1E31498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4023801-EDCE-EA6F-F4BD-AF3255F12D1D}"/>
              </a:ext>
            </a:extLst>
          </p:cNvPr>
          <p:cNvSpPr txBox="1"/>
          <p:nvPr/>
        </p:nvSpPr>
        <p:spPr>
          <a:xfrm>
            <a:off x="5052058" y="5122915"/>
            <a:ext cx="2375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Bore: 2.9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Cargo Capacity: 15.86 ft³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Compression Ratio: 10.5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Cylinder Configuration: Inline Engine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Dimensions: Length 162 in x Width 67 in x Height 59 in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Number of Doors: 4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AACD3D5-2E7D-74D5-8EBD-4A1C7E821955}"/>
              </a:ext>
            </a:extLst>
          </p:cNvPr>
          <p:cNvSpPr/>
          <p:nvPr/>
        </p:nvSpPr>
        <p:spPr>
          <a:xfrm>
            <a:off x="11487150" y="3178814"/>
            <a:ext cx="273702" cy="27370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49DA36A-2E35-AED2-2314-B52E6ACA8999}"/>
              </a:ext>
            </a:extLst>
          </p:cNvPr>
          <p:cNvSpPr/>
          <p:nvPr/>
        </p:nvSpPr>
        <p:spPr>
          <a:xfrm>
            <a:off x="194310" y="633222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59DDE55-F201-DE99-49CC-CBABCABA4B26}"/>
              </a:ext>
            </a:extLst>
          </p:cNvPr>
          <p:cNvSpPr/>
          <p:nvPr/>
        </p:nvSpPr>
        <p:spPr>
          <a:xfrm>
            <a:off x="982980" y="6012180"/>
            <a:ext cx="4069080" cy="342900"/>
          </a:xfrm>
          <a:custGeom>
            <a:avLst/>
            <a:gdLst>
              <a:gd name="connsiteX0" fmla="*/ 4069080 w 4069080"/>
              <a:gd name="connsiteY0" fmla="*/ 0 h 342900"/>
              <a:gd name="connsiteX1" fmla="*/ 2720340 w 4069080"/>
              <a:gd name="connsiteY1" fmla="*/ 0 h 342900"/>
              <a:gd name="connsiteX2" fmla="*/ 2674620 w 4069080"/>
              <a:gd name="connsiteY2" fmla="*/ 45720 h 342900"/>
              <a:gd name="connsiteX3" fmla="*/ 2377440 w 4069080"/>
              <a:gd name="connsiteY3" fmla="*/ 342900 h 342900"/>
              <a:gd name="connsiteX4" fmla="*/ 0 w 4069080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080" h="342900">
                <a:moveTo>
                  <a:pt x="4069080" y="0"/>
                </a:moveTo>
                <a:lnTo>
                  <a:pt x="2720340" y="0"/>
                </a:lnTo>
                <a:lnTo>
                  <a:pt x="2674620" y="45720"/>
                </a:lnTo>
                <a:lnTo>
                  <a:pt x="2377440" y="342900"/>
                </a:lnTo>
                <a:lnTo>
                  <a:pt x="0" y="34290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E17BB0-E45F-C476-2BBD-6E2FF40795B5}"/>
              </a:ext>
            </a:extLst>
          </p:cNvPr>
          <p:cNvSpPr txBox="1"/>
          <p:nvPr/>
        </p:nvSpPr>
        <p:spPr>
          <a:xfrm>
            <a:off x="7063559" y="-1655824"/>
            <a:ext cx="56220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C</a:t>
            </a:r>
            <a:r>
              <a:rPr lang="en-US" altLang="ja-JP" sz="36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O</a:t>
            </a:r>
            <a:r>
              <a:rPr lang="en-US" altLang="ja-JP" sz="36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N</a:t>
            </a:r>
            <a:endParaRPr lang="ja-JP" altLang="en-US" sz="36000" dirty="0">
              <a:solidFill>
                <a:schemeClr val="accent1">
                  <a:lumMod val="75000"/>
                  <a:alpha val="66000"/>
                </a:schemeClr>
              </a:solidFill>
              <a:latin typeface="Bebas Neue" panose="00000500000000000000" pitchFamily="2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D40EFF-FFF3-F57E-0BB8-4770B1862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683302" y="5879861"/>
            <a:ext cx="2285809" cy="1541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16D144-556F-E14F-70E1-F3472E627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22" y="3650142"/>
            <a:ext cx="1571049" cy="107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D7A23F-5370-B318-7105-227071FBD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713802" y="498510"/>
            <a:ext cx="1778896" cy="19574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8C32EA4-251B-41A8-9B83-221C222A3FD1}"/>
              </a:ext>
            </a:extLst>
          </p:cNvPr>
          <p:cNvGrpSpPr/>
          <p:nvPr/>
        </p:nvGrpSpPr>
        <p:grpSpPr>
          <a:xfrm rot="21037432">
            <a:off x="-3724166" y="-770629"/>
            <a:ext cx="8490700" cy="8490698"/>
            <a:chOff x="825302" y="52418"/>
            <a:chExt cx="10541394" cy="10541392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F5E535F1-C96D-C46E-28B0-379CD1FBC3DD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AA127C62-FC92-E932-8EBA-CFEDC0CD8283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FB43398-1255-1531-1AE1-2CE92F39B549}"/>
              </a:ext>
            </a:extLst>
          </p:cNvPr>
          <p:cNvSpPr>
            <a:spLocks noChangeAspect="1"/>
          </p:cNvSpPr>
          <p:nvPr/>
        </p:nvSpPr>
        <p:spPr>
          <a:xfrm rot="18900000">
            <a:off x="2314578" y="5145631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E10D977-3B2C-619A-2260-076F296E5D12}"/>
              </a:ext>
            </a:extLst>
          </p:cNvPr>
          <p:cNvSpPr>
            <a:spLocks noChangeAspect="1"/>
          </p:cNvSpPr>
          <p:nvPr/>
        </p:nvSpPr>
        <p:spPr>
          <a:xfrm rot="18900000">
            <a:off x="2314578" y="4856494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50CACB7C-1C49-1841-F1AE-EEA838317937}"/>
              </a:ext>
            </a:extLst>
          </p:cNvPr>
          <p:cNvSpPr>
            <a:spLocks noChangeAspect="1"/>
          </p:cNvSpPr>
          <p:nvPr/>
        </p:nvSpPr>
        <p:spPr>
          <a:xfrm rot="18900000">
            <a:off x="2314578" y="4567357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B2EDD74-749C-D7C2-9C69-C0C13AA58D9E}"/>
              </a:ext>
            </a:extLst>
          </p:cNvPr>
          <p:cNvGrpSpPr/>
          <p:nvPr/>
        </p:nvGrpSpPr>
        <p:grpSpPr>
          <a:xfrm rot="21126607">
            <a:off x="-4749512" y="-1795976"/>
            <a:ext cx="10541394" cy="10541392"/>
            <a:chOff x="825302" y="52418"/>
            <a:chExt cx="10541394" cy="10541392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5CEED6C-5209-9F08-CAF1-FBCF58C6213F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19581878-30AF-961E-19C4-532AD7271A5A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B9D415C3-BA17-731A-DA04-9E0409D70467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20673E7F-1C96-2438-3723-487039239426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E6B70DD-459B-A94B-2739-A8A54AECB9B0}"/>
              </a:ext>
            </a:extLst>
          </p:cNvPr>
          <p:cNvSpPr/>
          <p:nvPr/>
        </p:nvSpPr>
        <p:spPr>
          <a:xfrm>
            <a:off x="9817932" y="2979805"/>
            <a:ext cx="1559313" cy="484365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28932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accel="40000" decel="6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7800000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7 1.48148E-6 L 4.16667E-7 -0.0432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0.04402 -0.0002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54167E-6 4.44444E-6 L 3.54167E-6 0.03935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2.59259E-6 L 2.08333E-7 -0.02199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2.96296E-6 L 2.08333E-7 -0.02199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3" presetClass="path" presetSubtype="0" accel="4000" decel="9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3.33333E-6 L 2.08333E-7 -0.02199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21" grpId="0" animBg="1"/>
      <p:bldP spid="46" grpId="0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50" grpId="0" animBg="1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12" grpId="0" animBg="1"/>
      <p:bldP spid="12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A0F6BE8-C51F-94A2-43FF-6142ABB6D65B}"/>
              </a:ext>
            </a:extLst>
          </p:cNvPr>
          <p:cNvSpPr/>
          <p:nvPr/>
        </p:nvSpPr>
        <p:spPr>
          <a:xfrm>
            <a:off x="0" y="0"/>
            <a:ext cx="12192000" cy="688066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ここに映像を挿入</a:t>
            </a:r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EBB2DE03-4548-FF3D-B382-6E381B0FC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54C7DA1-8B57-6F9B-D383-E32A947EA6B9}"/>
              </a:ext>
            </a:extLst>
          </p:cNvPr>
          <p:cNvSpPr>
            <a:spLocks noChangeAspect="1"/>
          </p:cNvSpPr>
          <p:nvPr/>
        </p:nvSpPr>
        <p:spPr>
          <a:xfrm rot="2700000">
            <a:off x="-4012758" y="-1060099"/>
            <a:ext cx="6221550" cy="622155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199FB9-D489-5F2B-B4B3-6CBABAA43E2D}"/>
              </a:ext>
            </a:extLst>
          </p:cNvPr>
          <p:cNvSpPr/>
          <p:nvPr/>
        </p:nvSpPr>
        <p:spPr>
          <a:xfrm>
            <a:off x="-121024" y="-56494"/>
            <a:ext cx="12313024" cy="1479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637F26-69C1-4E0C-4275-2ABDB79AA68B}"/>
              </a:ext>
            </a:extLst>
          </p:cNvPr>
          <p:cNvSpPr/>
          <p:nvPr/>
        </p:nvSpPr>
        <p:spPr>
          <a:xfrm>
            <a:off x="-121024" y="5378823"/>
            <a:ext cx="12313024" cy="1479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2916A2-8EB9-E112-4AFA-2124F00DC3B9}"/>
              </a:ext>
            </a:extLst>
          </p:cNvPr>
          <p:cNvSpPr txBox="1"/>
          <p:nvPr/>
        </p:nvSpPr>
        <p:spPr>
          <a:xfrm>
            <a:off x="5588301" y="1661854"/>
            <a:ext cx="2808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Model: G16E-GTS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1.618L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Premium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Maximum Torque (Net): 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N·m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 (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kgf·m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)/</a:t>
            </a:r>
            <a:r>
              <a:rPr lang="en-US" altLang="ja-JP" sz="1000" dirty="0" err="1">
                <a:solidFill>
                  <a:schemeClr val="bg1"/>
                </a:solidFill>
                <a:latin typeface="Bebas Neue" panose="00000500000000000000" pitchFamily="2" charset="0"/>
              </a:rPr>
              <a:t>r.p.m</a:t>
            </a:r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. 370 (37.7)/3,000-4,600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Tank Capacity: 50L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51B37E3-F2D5-419B-3D9C-6B9DA32C7A4F}"/>
              </a:ext>
            </a:extLst>
          </p:cNvPr>
          <p:cNvSpPr/>
          <p:nvPr/>
        </p:nvSpPr>
        <p:spPr>
          <a:xfrm>
            <a:off x="6869994" y="87522"/>
            <a:ext cx="5486400" cy="1861457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CC1333-7F22-B625-A8F5-2CE974B8843B}"/>
              </a:ext>
            </a:extLst>
          </p:cNvPr>
          <p:cNvSpPr/>
          <p:nvPr/>
        </p:nvSpPr>
        <p:spPr>
          <a:xfrm rot="10800000">
            <a:off x="-353295" y="2215777"/>
            <a:ext cx="5520132" cy="1492623"/>
          </a:xfrm>
          <a:custGeom>
            <a:avLst/>
            <a:gdLst>
              <a:gd name="connsiteX0" fmla="*/ 0 w 7004957"/>
              <a:gd name="connsiteY0" fmla="*/ 0 h 1894114"/>
              <a:gd name="connsiteX1" fmla="*/ 1714500 w 7004957"/>
              <a:gd name="connsiteY1" fmla="*/ 0 h 1894114"/>
              <a:gd name="connsiteX2" fmla="*/ 3608614 w 7004957"/>
              <a:gd name="connsiteY2" fmla="*/ 1894114 h 1894114"/>
              <a:gd name="connsiteX3" fmla="*/ 7004957 w 7004957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57" h="1894114">
                <a:moveTo>
                  <a:pt x="0" y="0"/>
                </a:moveTo>
                <a:lnTo>
                  <a:pt x="1714500" y="0"/>
                </a:lnTo>
                <a:lnTo>
                  <a:pt x="3608614" y="1894114"/>
                </a:lnTo>
                <a:lnTo>
                  <a:pt x="7004957" y="1894114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6FD40B-B582-5CEA-3CA6-E49E1CBABBBB}"/>
              </a:ext>
            </a:extLst>
          </p:cNvPr>
          <p:cNvSpPr/>
          <p:nvPr/>
        </p:nvSpPr>
        <p:spPr>
          <a:xfrm>
            <a:off x="435012" y="2050677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0358735-743A-9A8D-C22C-100C2D646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314003" y="727110"/>
            <a:ext cx="1778896" cy="19574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7E52DF-51F3-D3AC-546F-AA4AFAC47947}"/>
              </a:ext>
            </a:extLst>
          </p:cNvPr>
          <p:cNvSpPr/>
          <p:nvPr/>
        </p:nvSpPr>
        <p:spPr>
          <a:xfrm>
            <a:off x="11530277" y="197698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D06188-7ABC-F34B-E173-20F9A6170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1039364" y="4076215"/>
            <a:ext cx="2753370" cy="1590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4E8B3D5-3871-B5D5-DB74-ACA94AC37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240388" y="2601274"/>
            <a:ext cx="3346060" cy="16882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CB3487-16FB-2C3D-994C-9356DFE6C91A}"/>
              </a:ext>
            </a:extLst>
          </p:cNvPr>
          <p:cNvSpPr txBox="1"/>
          <p:nvPr/>
        </p:nvSpPr>
        <p:spPr>
          <a:xfrm>
            <a:off x="-901345" y="2055564"/>
            <a:ext cx="1400415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D</a:t>
            </a:r>
            <a:r>
              <a:rPr lang="en-US" altLang="ja-JP" sz="4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Y</a:t>
            </a:r>
            <a:r>
              <a:rPr lang="en-US" altLang="ja-JP" sz="4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r>
              <a:rPr lang="en-US" altLang="ja-JP" sz="4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A</a:t>
            </a:r>
            <a:r>
              <a:rPr lang="en-US" altLang="ja-JP" sz="4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M</a:t>
            </a:r>
            <a:r>
              <a:rPr lang="en-US" altLang="ja-JP" sz="4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I</a:t>
            </a:r>
            <a:r>
              <a:rPr lang="en-US" altLang="ja-JP" sz="4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C</a:t>
            </a:r>
            <a:endParaRPr lang="ja-JP" altLang="en-US" sz="40000" dirty="0">
              <a:ln>
                <a:solidFill>
                  <a:schemeClr val="bg1"/>
                </a:solidFill>
              </a:ln>
              <a:pattFill prst="wdUpDiag">
                <a:fgClr>
                  <a:schemeClr val="accent1">
                    <a:lumMod val="50000"/>
                  </a:schemeClr>
                </a:fgClr>
                <a:bgClr>
                  <a:schemeClr val="tx1"/>
                </a:bgClr>
              </a:pattFill>
              <a:latin typeface="Bebas Neue" panose="00000500000000000000" pitchFamily="2" charset="0"/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48D912-F783-EF14-B7E3-C2373FCF4B3F}"/>
              </a:ext>
            </a:extLst>
          </p:cNvPr>
          <p:cNvSpPr>
            <a:spLocks noChangeAspect="1"/>
          </p:cNvSpPr>
          <p:nvPr/>
        </p:nvSpPr>
        <p:spPr>
          <a:xfrm rot="2700000">
            <a:off x="-6205854" y="-1060099"/>
            <a:ext cx="6221550" cy="622155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5D9F1D6-F8C8-0B83-BF0E-63430EAC22EE}"/>
              </a:ext>
            </a:extLst>
          </p:cNvPr>
          <p:cNvSpPr>
            <a:spLocks noChangeAspect="1"/>
          </p:cNvSpPr>
          <p:nvPr/>
        </p:nvSpPr>
        <p:spPr>
          <a:xfrm rot="2700000">
            <a:off x="8528595" y="3107689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D62C92E-A843-6CDA-6B55-8D83B7159189}"/>
              </a:ext>
            </a:extLst>
          </p:cNvPr>
          <p:cNvSpPr>
            <a:spLocks noChangeAspect="1"/>
          </p:cNvSpPr>
          <p:nvPr/>
        </p:nvSpPr>
        <p:spPr>
          <a:xfrm rot="2700000">
            <a:off x="8820305" y="3107689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A48DD1-6EAB-4552-329B-787C0BE54A63}"/>
              </a:ext>
            </a:extLst>
          </p:cNvPr>
          <p:cNvSpPr>
            <a:spLocks noChangeAspect="1"/>
          </p:cNvSpPr>
          <p:nvPr/>
        </p:nvSpPr>
        <p:spPr>
          <a:xfrm rot="2700000">
            <a:off x="9112015" y="3107689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100000">
                <a:schemeClr val="bg1">
                  <a:lumMod val="95000"/>
                  <a:alpha val="13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E386CFC-ACBB-226A-98D5-2E0871D7EED5}"/>
              </a:ext>
            </a:extLst>
          </p:cNvPr>
          <p:cNvSpPr>
            <a:spLocks noChangeAspect="1"/>
          </p:cNvSpPr>
          <p:nvPr/>
        </p:nvSpPr>
        <p:spPr>
          <a:xfrm rot="2700000">
            <a:off x="-1819663" y="-1060099"/>
            <a:ext cx="6221550" cy="6221552"/>
          </a:xfrm>
          <a:custGeom>
            <a:avLst/>
            <a:gdLst>
              <a:gd name="connsiteX0" fmla="*/ 0 w 3905403"/>
              <a:gd name="connsiteY0" fmla="*/ 0 h 3905404"/>
              <a:gd name="connsiteX1" fmla="*/ 3905403 w 3905403"/>
              <a:gd name="connsiteY1" fmla="*/ 0 h 3905404"/>
              <a:gd name="connsiteX2" fmla="*/ 3905403 w 3905403"/>
              <a:gd name="connsiteY2" fmla="*/ 3905404 h 3905404"/>
              <a:gd name="connsiteX3" fmla="*/ 3369688 w 3905403"/>
              <a:gd name="connsiteY3" fmla="*/ 3905404 h 3905404"/>
              <a:gd name="connsiteX4" fmla="*/ 3369688 w 3905403"/>
              <a:gd name="connsiteY4" fmla="*/ 535716 h 3905404"/>
              <a:gd name="connsiteX5" fmla="*/ 0 w 3905403"/>
              <a:gd name="connsiteY5" fmla="*/ 535716 h 39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403" h="3905404">
                <a:moveTo>
                  <a:pt x="0" y="0"/>
                </a:moveTo>
                <a:lnTo>
                  <a:pt x="3905403" y="0"/>
                </a:lnTo>
                <a:lnTo>
                  <a:pt x="3905403" y="3905404"/>
                </a:lnTo>
                <a:lnTo>
                  <a:pt x="3369688" y="3905404"/>
                </a:lnTo>
                <a:lnTo>
                  <a:pt x="3369688" y="535716"/>
                </a:lnTo>
                <a:lnTo>
                  <a:pt x="0" y="5357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6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5531FA-122B-6415-A8F3-67202DDE2A89}"/>
              </a:ext>
            </a:extLst>
          </p:cNvPr>
          <p:cNvSpPr/>
          <p:nvPr/>
        </p:nvSpPr>
        <p:spPr>
          <a:xfrm>
            <a:off x="818600" y="463399"/>
            <a:ext cx="2160717" cy="517329"/>
          </a:xfrm>
          <a:prstGeom prst="rect">
            <a:avLst/>
          </a:prstGeom>
          <a:solidFill>
            <a:srgbClr val="E71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ここにロゴ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41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48148E-6 L -4.16667E-6 -0.04329 " pathEditMode="relative" rAng="0" ptsTypes="AA">
                                      <p:cBhvr>
                                        <p:cTn id="9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54167E-6 1.11111E-6 L 3.54167E-6 0.039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3.33333E-6 L -0.02734 0.0002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25E-7 -2.59259E-6 L 0.05169 -2.59259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2.59259E-6 L 0.05169 -2.59259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59259E-6 L 0.0517 -2.59259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9167E-6 4.07407E-6 L 0.00989 4.07407E-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54167E-6 4.07407E-6 L 0.0099 4.07407E-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875E-6 4.07407E-6 L 0.0099 4.07407E-6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mph" presetSubtype="0" accel="8000" decel="92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5" grpId="1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animBg="1"/>
      <p:bldP spid="24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578DF92-E7FF-276F-0956-9CE2A9485842}"/>
              </a:ext>
            </a:extLst>
          </p:cNvPr>
          <p:cNvSpPr/>
          <p:nvPr/>
        </p:nvSpPr>
        <p:spPr>
          <a:xfrm>
            <a:off x="23308" y="-11331"/>
            <a:ext cx="12145384" cy="6880663"/>
          </a:xfrm>
          <a:prstGeom prst="rect">
            <a:avLst/>
          </a:prstGeom>
          <a:solidFill>
            <a:srgbClr val="254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ここに映像を挿入</a:t>
            </a: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0B5EB25C-97A7-67AF-DFA7-B6431AB53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724819-D722-AEA7-7C4B-B170734630D1}"/>
              </a:ext>
            </a:extLst>
          </p:cNvPr>
          <p:cNvSpPr/>
          <p:nvPr/>
        </p:nvSpPr>
        <p:spPr>
          <a:xfrm>
            <a:off x="9966960" y="-56494"/>
            <a:ext cx="2225040" cy="6914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0628E2D-1AF7-281F-493F-F37F6F1EE29F}"/>
              </a:ext>
            </a:extLst>
          </p:cNvPr>
          <p:cNvSpPr/>
          <p:nvPr/>
        </p:nvSpPr>
        <p:spPr>
          <a:xfrm>
            <a:off x="-121024" y="1"/>
            <a:ext cx="20412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68EE58-1C10-5BCD-93D1-A4B6747D1999}"/>
              </a:ext>
            </a:extLst>
          </p:cNvPr>
          <p:cNvSpPr txBox="1"/>
          <p:nvPr/>
        </p:nvSpPr>
        <p:spPr>
          <a:xfrm rot="5400000">
            <a:off x="979092" y="-1091482"/>
            <a:ext cx="32624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U</a:t>
            </a:r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R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DE750F-9C55-9C7A-864F-A42E045C5AC6}"/>
              </a:ext>
            </a:extLst>
          </p:cNvPr>
          <p:cNvSpPr txBox="1"/>
          <p:nvPr/>
        </p:nvSpPr>
        <p:spPr>
          <a:xfrm rot="5400000">
            <a:off x="954245" y="1794469"/>
            <a:ext cx="331212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75000"/>
                    <a:alpha val="66000"/>
                  </a:schemeClr>
                </a:solidFill>
                <a:latin typeface="Bebas Neue" panose="00000500000000000000" pitchFamily="2" charset="0"/>
              </a:rPr>
              <a:t>B</a:t>
            </a:r>
            <a:r>
              <a:rPr lang="en-US" altLang="ja-JP" sz="30000" dirty="0">
                <a:ln>
                  <a:solidFill>
                    <a:schemeClr val="bg1"/>
                  </a:solidFill>
                </a:ln>
                <a:pattFill prst="wdUpDiag">
                  <a:fgClr>
                    <a:schemeClr val="accent1">
                      <a:lumMod val="50000"/>
                    </a:schemeClr>
                  </a:fgClr>
                  <a:bgClr>
                    <a:schemeClr val="tx1"/>
                  </a:bgClr>
                </a:pattFill>
                <a:latin typeface="Bebas Neue" panose="00000500000000000000" pitchFamily="2" charset="0"/>
              </a:rPr>
              <a:t>A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31C1ED-3121-1101-90FB-AC2352BC6C5B}"/>
              </a:ext>
            </a:extLst>
          </p:cNvPr>
          <p:cNvSpPr txBox="1"/>
          <p:nvPr/>
        </p:nvSpPr>
        <p:spPr>
          <a:xfrm rot="5400000">
            <a:off x="1696435" y="4140048"/>
            <a:ext cx="182774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0" dirty="0"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atin typeface="Bebas Neue" panose="00000500000000000000" pitchFamily="2" charset="0"/>
              </a:rPr>
              <a:t>N</a:t>
            </a:r>
            <a:endParaRPr lang="ja-JP" altLang="en-US" sz="30000" dirty="0">
              <a:solidFill>
                <a:schemeClr val="accent1">
                  <a:lumMod val="20000"/>
                  <a:lumOff val="80000"/>
                  <a:alpha val="50000"/>
                </a:schemeClr>
              </a:solidFill>
              <a:latin typeface="Bebas Neue" panose="00000500000000000000" pitchFamily="2" charset="0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4D7C905-B9BE-66AC-9894-DAD632DDA75B}"/>
              </a:ext>
            </a:extLst>
          </p:cNvPr>
          <p:cNvSpPr/>
          <p:nvPr/>
        </p:nvSpPr>
        <p:spPr>
          <a:xfrm>
            <a:off x="1290918" y="365759"/>
            <a:ext cx="10854466" cy="613186"/>
          </a:xfrm>
          <a:custGeom>
            <a:avLst/>
            <a:gdLst>
              <a:gd name="connsiteX0" fmla="*/ 0 w 10854466"/>
              <a:gd name="connsiteY0" fmla="*/ 613186 h 613186"/>
              <a:gd name="connsiteX1" fmla="*/ 2560320 w 10854466"/>
              <a:gd name="connsiteY1" fmla="*/ 613186 h 613186"/>
              <a:gd name="connsiteX2" fmla="*/ 2689412 w 10854466"/>
              <a:gd name="connsiteY2" fmla="*/ 484094 h 613186"/>
              <a:gd name="connsiteX3" fmla="*/ 8520057 w 10854466"/>
              <a:gd name="connsiteY3" fmla="*/ 484094 h 613186"/>
              <a:gd name="connsiteX4" fmla="*/ 8745968 w 10854466"/>
              <a:gd name="connsiteY4" fmla="*/ 484094 h 613186"/>
              <a:gd name="connsiteX5" fmla="*/ 9230062 w 10854466"/>
              <a:gd name="connsiteY5" fmla="*/ 0 h 613186"/>
              <a:gd name="connsiteX6" fmla="*/ 10854466 w 10854466"/>
              <a:gd name="connsiteY6" fmla="*/ 0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4466" h="613186">
                <a:moveTo>
                  <a:pt x="0" y="613186"/>
                </a:moveTo>
                <a:lnTo>
                  <a:pt x="2560320" y="613186"/>
                </a:lnTo>
                <a:lnTo>
                  <a:pt x="2689412" y="484094"/>
                </a:lnTo>
                <a:lnTo>
                  <a:pt x="8520057" y="484094"/>
                </a:lnTo>
                <a:lnTo>
                  <a:pt x="8745968" y="484094"/>
                </a:lnTo>
                <a:lnTo>
                  <a:pt x="9230062" y="0"/>
                </a:lnTo>
                <a:lnTo>
                  <a:pt x="10854466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825AD08-5457-D290-25BC-62FC073FB0A5}"/>
              </a:ext>
            </a:extLst>
          </p:cNvPr>
          <p:cNvSpPr/>
          <p:nvPr/>
        </p:nvSpPr>
        <p:spPr>
          <a:xfrm>
            <a:off x="188299" y="174867"/>
            <a:ext cx="474639" cy="47463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BAFB3F-78D5-83CD-3D4C-1F922806137B}"/>
              </a:ext>
            </a:extLst>
          </p:cNvPr>
          <p:cNvSpPr/>
          <p:nvPr/>
        </p:nvSpPr>
        <p:spPr>
          <a:xfrm>
            <a:off x="11555730" y="217170"/>
            <a:ext cx="552120" cy="6858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4EBB36-895B-6056-1E4E-1BABF25CDCCB}"/>
              </a:ext>
            </a:extLst>
          </p:cNvPr>
          <p:cNvSpPr txBox="1"/>
          <p:nvPr/>
        </p:nvSpPr>
        <p:spPr>
          <a:xfrm>
            <a:off x="4078385" y="1291608"/>
            <a:ext cx="17668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Model name: Yaris Cross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Compact SUV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Engine: Hybrid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Total Displacement: 1.490L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Type: Inline 3-cylinder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Fuel Used: Unleaded Regular Gasoline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Bebas Neue" panose="00000500000000000000" pitchFamily="2" charset="0"/>
              </a:rPr>
              <a:t>Bore x Stroke: 80.5mm x 97.6mm</a:t>
            </a:r>
            <a:endParaRPr lang="ja-JP" altLang="en-US" sz="1000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19DCF2E-4922-9BA3-D355-BF9DCA668830}"/>
              </a:ext>
            </a:extLst>
          </p:cNvPr>
          <p:cNvSpPr/>
          <p:nvPr/>
        </p:nvSpPr>
        <p:spPr>
          <a:xfrm>
            <a:off x="1254908" y="936944"/>
            <a:ext cx="85430" cy="85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852EB8-6014-05E1-B9C3-E0212ACB8017}"/>
              </a:ext>
            </a:extLst>
          </p:cNvPr>
          <p:cNvSpPr/>
          <p:nvPr/>
        </p:nvSpPr>
        <p:spPr>
          <a:xfrm>
            <a:off x="4175710" y="2468409"/>
            <a:ext cx="782801" cy="6619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C963B49-7FD4-35DC-B0EC-114FC76D8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2692" y="2743497"/>
            <a:ext cx="3346060" cy="168821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796C110-2157-AECC-350D-B623DBE57251}"/>
              </a:ext>
            </a:extLst>
          </p:cNvPr>
          <p:cNvGrpSpPr/>
          <p:nvPr/>
        </p:nvGrpSpPr>
        <p:grpSpPr>
          <a:xfrm rot="21037432">
            <a:off x="7285314" y="2202938"/>
            <a:ext cx="7132928" cy="7132926"/>
            <a:chOff x="825302" y="52418"/>
            <a:chExt cx="10541394" cy="10541392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B43B0C3C-A1C6-340B-C817-DE00B341C647}"/>
                </a:ext>
              </a:extLst>
            </p:cNvPr>
            <p:cNvSpPr/>
            <p:nvPr/>
          </p:nvSpPr>
          <p:spPr>
            <a:xfrm>
              <a:off x="1320017" y="547134"/>
              <a:ext cx="9551963" cy="95519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A34D5F2C-1AC9-57A3-7313-151BE2C88587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0FF438D-242D-30FC-6755-E87BEAAE96BF}"/>
              </a:ext>
            </a:extLst>
          </p:cNvPr>
          <p:cNvGrpSpPr/>
          <p:nvPr/>
        </p:nvGrpSpPr>
        <p:grpSpPr>
          <a:xfrm rot="14881576">
            <a:off x="6423934" y="1341558"/>
            <a:ext cx="8855689" cy="8855687"/>
            <a:chOff x="825302" y="52418"/>
            <a:chExt cx="10541394" cy="1054139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2672F2BA-6EAB-6A68-1545-90D25C6970E2}"/>
                </a:ext>
              </a:extLst>
            </p:cNvPr>
            <p:cNvGrpSpPr/>
            <p:nvPr/>
          </p:nvGrpSpPr>
          <p:grpSpPr>
            <a:xfrm>
              <a:off x="1320018" y="478803"/>
              <a:ext cx="9551963" cy="9620293"/>
              <a:chOff x="1320018" y="478803"/>
              <a:chExt cx="9551963" cy="9620293"/>
            </a:xfrm>
          </p:grpSpPr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57ED616A-359C-B2CE-E02D-9FC7B3157427}"/>
                  </a:ext>
                </a:extLst>
              </p:cNvPr>
              <p:cNvSpPr/>
              <p:nvPr/>
            </p:nvSpPr>
            <p:spPr>
              <a:xfrm>
                <a:off x="1320018" y="547133"/>
                <a:ext cx="9551963" cy="9551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37E39BC8-0576-E57F-3A62-52B5D2322CC6}"/>
                  </a:ext>
                </a:extLst>
              </p:cNvPr>
              <p:cNvSpPr/>
              <p:nvPr/>
            </p:nvSpPr>
            <p:spPr>
              <a:xfrm>
                <a:off x="6027669" y="478803"/>
                <a:ext cx="136660" cy="136660"/>
              </a:xfrm>
              <a:prstGeom prst="ellipse">
                <a:avLst/>
              </a:prstGeom>
              <a:solidFill>
                <a:srgbClr val="CC06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FEF68DE-E2F9-ECD5-47F4-1282F2BE306E}"/>
                </a:ext>
              </a:extLst>
            </p:cNvPr>
            <p:cNvSpPr/>
            <p:nvPr/>
          </p:nvSpPr>
          <p:spPr>
            <a:xfrm>
              <a:off x="825302" y="52418"/>
              <a:ext cx="10541394" cy="10541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楕円 31">
            <a:extLst>
              <a:ext uri="{FF2B5EF4-FFF2-40B4-BE49-F238E27FC236}">
                <a16:creationId xmlns:a16="http://schemas.microsoft.com/office/drawing/2014/main" id="{60EC1599-2C36-321D-8697-60958764680D}"/>
              </a:ext>
            </a:extLst>
          </p:cNvPr>
          <p:cNvSpPr/>
          <p:nvPr/>
        </p:nvSpPr>
        <p:spPr>
          <a:xfrm rot="20523475">
            <a:off x="8996076" y="3913699"/>
            <a:ext cx="3711404" cy="371140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lumMod val="5000"/>
                  <a:lumOff val="95000"/>
                  <a:alpha val="89000"/>
                </a:schemeClr>
              </a:gs>
              <a:gs pos="38000">
                <a:srgbClr val="6E3487">
                  <a:alpha val="83000"/>
                </a:srgbClr>
              </a:gs>
              <a:gs pos="57000">
                <a:srgbClr val="E71D36">
                  <a:alpha val="87000"/>
                </a:srgbClr>
              </a:gs>
              <a:gs pos="0">
                <a:srgbClr val="0032D2">
                  <a:alpha val="8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424F353-E508-D9C7-E7BF-636888BA1EB9}"/>
              </a:ext>
            </a:extLst>
          </p:cNvPr>
          <p:cNvSpPr/>
          <p:nvPr/>
        </p:nvSpPr>
        <p:spPr>
          <a:xfrm>
            <a:off x="9140495" y="4058118"/>
            <a:ext cx="3422566" cy="3422566"/>
          </a:xfrm>
          <a:prstGeom prst="ellipse">
            <a:avLst/>
          </a:prstGeom>
          <a:pattFill prst="wdUpDiag">
            <a:fgClr>
              <a:schemeClr val="accent1">
                <a:lumMod val="50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23D3B13-D432-B6C5-E4D0-8609DDF6CCCD}"/>
              </a:ext>
            </a:extLst>
          </p:cNvPr>
          <p:cNvSpPr/>
          <p:nvPr/>
        </p:nvSpPr>
        <p:spPr>
          <a:xfrm>
            <a:off x="11208855" y="4629928"/>
            <a:ext cx="273702" cy="27370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06B3373-92D3-01E1-5A3C-B391722BD840}"/>
              </a:ext>
            </a:extLst>
          </p:cNvPr>
          <p:cNvSpPr/>
          <p:nvPr/>
        </p:nvSpPr>
        <p:spPr>
          <a:xfrm flipV="1">
            <a:off x="5700234" y="2978546"/>
            <a:ext cx="5486400" cy="1804165"/>
          </a:xfrm>
          <a:custGeom>
            <a:avLst/>
            <a:gdLst>
              <a:gd name="connsiteX0" fmla="*/ 0 w 5486400"/>
              <a:gd name="connsiteY0" fmla="*/ 1861457 h 1861457"/>
              <a:gd name="connsiteX1" fmla="*/ 685800 w 5486400"/>
              <a:gd name="connsiteY1" fmla="*/ 1861457 h 1861457"/>
              <a:gd name="connsiteX2" fmla="*/ 849086 w 5486400"/>
              <a:gd name="connsiteY2" fmla="*/ 1698171 h 1861457"/>
              <a:gd name="connsiteX3" fmla="*/ 1796143 w 5486400"/>
              <a:gd name="connsiteY3" fmla="*/ 1698171 h 1861457"/>
              <a:gd name="connsiteX4" fmla="*/ 3494314 w 5486400"/>
              <a:gd name="connsiteY4" fmla="*/ 0 h 1861457"/>
              <a:gd name="connsiteX5" fmla="*/ 5486400 w 5486400"/>
              <a:gd name="connsiteY5" fmla="*/ 0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861457">
                <a:moveTo>
                  <a:pt x="0" y="1861457"/>
                </a:moveTo>
                <a:lnTo>
                  <a:pt x="685800" y="1861457"/>
                </a:lnTo>
                <a:lnTo>
                  <a:pt x="849086" y="1698171"/>
                </a:lnTo>
                <a:lnTo>
                  <a:pt x="1796143" y="1698171"/>
                </a:lnTo>
                <a:lnTo>
                  <a:pt x="3494314" y="0"/>
                </a:lnTo>
                <a:lnTo>
                  <a:pt x="5486400" y="0"/>
                </a:ln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AAB8246-4C14-E789-AE93-D265C98AF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418121" y="4362116"/>
            <a:ext cx="2753370" cy="9701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281762-2B17-D78C-BE69-BD216D7BB5B5}"/>
              </a:ext>
            </a:extLst>
          </p:cNvPr>
          <p:cNvSpPr/>
          <p:nvPr/>
        </p:nvSpPr>
        <p:spPr>
          <a:xfrm>
            <a:off x="9489039" y="5037993"/>
            <a:ext cx="1631429" cy="105370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ここにロゴ</a:t>
            </a:r>
          </a:p>
        </p:txBody>
      </p:sp>
    </p:spTree>
    <p:extLst>
      <p:ext uri="{BB962C8B-B14F-4D97-AF65-F5344CB8AC3E}">
        <p14:creationId xmlns:p14="http://schemas.microsoft.com/office/powerpoint/2010/main" val="11307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9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08333E-6 4.44444E-6 L 2.08333E-6 -0.04329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1.48148E-6 L 0.04401 -0.00023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mph" presetSubtype="0" accel="4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800000">
                                      <p:cBhvr>
                                        <p:cTn id="197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mp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6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8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9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mph" presetSubtype="0" accel="8000" decel="9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1" grpId="12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6" grpId="0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32" grpId="0" animBg="1"/>
      <p:bldP spid="32" grpId="1" animBg="1"/>
      <p:bldP spid="33" grpId="0" animBg="1"/>
      <p:bldP spid="33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1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NWCOLOR">
  <a:themeElements>
    <a:clrScheme name="ユーザー定義 6">
      <a:dk1>
        <a:sysClr val="windowText" lastClr="000000"/>
      </a:dk1>
      <a:lt1>
        <a:sysClr val="window" lastClr="FFFFFF"/>
      </a:lt1>
      <a:dk2>
        <a:srgbClr val="C0C4CA"/>
      </a:dk2>
      <a:lt2>
        <a:srgbClr val="F93D73"/>
      </a:lt2>
      <a:accent1>
        <a:srgbClr val="50565E"/>
      </a:accent1>
      <a:accent2>
        <a:srgbClr val="FFCD2D"/>
      </a:accent2>
      <a:accent3>
        <a:srgbClr val="21DFDA"/>
      </a:accent3>
      <a:accent4>
        <a:srgbClr val="3497FA"/>
      </a:accent4>
      <a:accent5>
        <a:srgbClr val="557BF5"/>
      </a:accent5>
      <a:accent6>
        <a:srgbClr val="B064C8"/>
      </a:accent6>
      <a:hlink>
        <a:srgbClr val="3497FA"/>
      </a:hlink>
      <a:folHlink>
        <a:srgbClr val="A3A3A3"/>
      </a:folHlink>
    </a:clrScheme>
    <a:fontScheme name="ユーザー定義 1">
      <a:majorFont>
        <a:latin typeface="Bahnschrift"/>
        <a:ea typeface="游ゴシック"/>
        <a:cs typeface=""/>
      </a:majorFont>
      <a:minorFont>
        <a:latin typeface="Bahnschrif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WCOLOR" id="{07878FBE-3288-4931-8567-000AED7256ED}" vid="{2D63C87A-E430-4854-9DF9-AEFB39AF7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3170</TotalTime>
  <Words>888</Words>
  <Application>Microsoft Office PowerPoint</Application>
  <PresentationFormat>ワイド画面</PresentationFormat>
  <Paragraphs>192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Arial</vt:lpstr>
      <vt:lpstr>Bahnschrift</vt:lpstr>
      <vt:lpstr>Bebas Neue</vt:lpstr>
      <vt:lpstr>NWCOLOR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Tomohiro YOSHIFUJI</dc:creator>
  <cp:lastModifiedBy>Tomohiro YOSHIFUJI</cp:lastModifiedBy>
  <cp:revision>186</cp:revision>
  <dcterms:created xsi:type="dcterms:W3CDTF">2023-10-27T08:08:34Z</dcterms:created>
  <dcterms:modified xsi:type="dcterms:W3CDTF">2024-01-01T18:01:43Z</dcterms:modified>
</cp:coreProperties>
</file>