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2" r:id="rId4"/>
    <p:sldId id="258" r:id="rId5"/>
    <p:sldId id="257" r:id="rId6"/>
    <p:sldId id="260" r:id="rId7"/>
  </p:sldIdLst>
  <p:sldSz cx="70199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4768E"/>
    <a:srgbClr val="786C82"/>
    <a:srgbClr val="92859E"/>
    <a:srgbClr val="C1B1D3"/>
    <a:srgbClr val="8B8099"/>
    <a:srgbClr val="8F819A"/>
    <a:srgbClr val="25182F"/>
    <a:srgbClr val="382A43"/>
    <a:srgbClr val="9C9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95" y="1122363"/>
            <a:ext cx="5966936" cy="2387600"/>
          </a:xfrm>
        </p:spPr>
        <p:txBody>
          <a:bodyPr anchor="b"/>
          <a:lstStyle>
            <a:lvl1pPr algn="ctr">
              <a:defRPr sz="46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491" y="3602038"/>
            <a:ext cx="5264944" cy="1655762"/>
          </a:xfrm>
        </p:spPr>
        <p:txBody>
          <a:bodyPr/>
          <a:lstStyle>
            <a:lvl1pPr marL="0" indent="0" algn="ctr">
              <a:buNone/>
              <a:defRPr sz="1842"/>
            </a:lvl1pPr>
            <a:lvl2pPr marL="350992" indent="0" algn="ctr">
              <a:buNone/>
              <a:defRPr sz="1535"/>
            </a:lvl2pPr>
            <a:lvl3pPr marL="701985" indent="0" algn="ctr">
              <a:buNone/>
              <a:defRPr sz="1382"/>
            </a:lvl3pPr>
            <a:lvl4pPr marL="1052977" indent="0" algn="ctr">
              <a:buNone/>
              <a:defRPr sz="1228"/>
            </a:lvl4pPr>
            <a:lvl5pPr marL="1403970" indent="0" algn="ctr">
              <a:buNone/>
              <a:defRPr sz="1228"/>
            </a:lvl5pPr>
            <a:lvl6pPr marL="1754962" indent="0" algn="ctr">
              <a:buNone/>
              <a:defRPr sz="1228"/>
            </a:lvl6pPr>
            <a:lvl7pPr marL="2105955" indent="0" algn="ctr">
              <a:buNone/>
              <a:defRPr sz="1228"/>
            </a:lvl7pPr>
            <a:lvl8pPr marL="2456947" indent="0" algn="ctr">
              <a:buNone/>
              <a:defRPr sz="1228"/>
            </a:lvl8pPr>
            <a:lvl9pPr marL="2807940" indent="0" algn="ctr">
              <a:buNone/>
              <a:defRPr sz="122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98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23634" y="365125"/>
            <a:ext cx="151367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620" y="365125"/>
            <a:ext cx="445326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56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32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64" y="1709740"/>
            <a:ext cx="6054685" cy="2852737"/>
          </a:xfrm>
        </p:spPr>
        <p:txBody>
          <a:bodyPr anchor="b"/>
          <a:lstStyle>
            <a:lvl1pPr>
              <a:defRPr sz="46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64" y="4589465"/>
            <a:ext cx="6054685" cy="1500187"/>
          </a:xfrm>
        </p:spPr>
        <p:txBody>
          <a:bodyPr/>
          <a:lstStyle>
            <a:lvl1pPr marL="0" indent="0">
              <a:buNone/>
              <a:defRPr sz="1842">
                <a:solidFill>
                  <a:schemeClr val="tx1"/>
                </a:solidFill>
              </a:defRPr>
            </a:lvl1pPr>
            <a:lvl2pPr marL="35099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2pPr>
            <a:lvl3pPr marL="701985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3pPr>
            <a:lvl4pPr marL="105297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40397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175496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10595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45694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280794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620" y="1825625"/>
            <a:ext cx="2983468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3837" y="1825625"/>
            <a:ext cx="2983468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16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365127"/>
            <a:ext cx="605468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35" y="1681163"/>
            <a:ext cx="2969757" cy="823912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35" y="2505075"/>
            <a:ext cx="296975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3838" y="1681163"/>
            <a:ext cx="2984382" cy="823912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3838" y="2505075"/>
            <a:ext cx="298438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04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0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8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457200"/>
            <a:ext cx="2264109" cy="16002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82" y="987427"/>
            <a:ext cx="3553837" cy="4873625"/>
          </a:xfr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2"/>
            </a:lvl3pPr>
            <a:lvl4pPr>
              <a:defRPr sz="1535"/>
            </a:lvl4pPr>
            <a:lvl5pPr>
              <a:defRPr sz="1535"/>
            </a:lvl5pPr>
            <a:lvl6pPr>
              <a:defRPr sz="1535"/>
            </a:lvl6pPr>
            <a:lvl7pPr>
              <a:defRPr sz="1535"/>
            </a:lvl7pPr>
            <a:lvl8pPr>
              <a:defRPr sz="1535"/>
            </a:lvl8pPr>
            <a:lvl9pPr>
              <a:defRPr sz="15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057400"/>
            <a:ext cx="2264109" cy="3811588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5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457200"/>
            <a:ext cx="2264109" cy="16002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84382" y="987427"/>
            <a:ext cx="3553837" cy="4873625"/>
          </a:xfrm>
        </p:spPr>
        <p:txBody>
          <a:bodyPr anchor="t"/>
          <a:lstStyle>
            <a:lvl1pPr marL="0" indent="0">
              <a:buNone/>
              <a:defRPr sz="2457"/>
            </a:lvl1pPr>
            <a:lvl2pPr marL="350992" indent="0">
              <a:buNone/>
              <a:defRPr sz="2150"/>
            </a:lvl2pPr>
            <a:lvl3pPr marL="701985" indent="0">
              <a:buNone/>
              <a:defRPr sz="1842"/>
            </a:lvl3pPr>
            <a:lvl4pPr marL="1052977" indent="0">
              <a:buNone/>
              <a:defRPr sz="1535"/>
            </a:lvl4pPr>
            <a:lvl5pPr marL="1403970" indent="0">
              <a:buNone/>
              <a:defRPr sz="1535"/>
            </a:lvl5pPr>
            <a:lvl6pPr marL="1754962" indent="0">
              <a:buNone/>
              <a:defRPr sz="1535"/>
            </a:lvl6pPr>
            <a:lvl7pPr marL="2105955" indent="0">
              <a:buNone/>
              <a:defRPr sz="1535"/>
            </a:lvl7pPr>
            <a:lvl8pPr marL="2456947" indent="0">
              <a:buNone/>
              <a:defRPr sz="1535"/>
            </a:lvl8pPr>
            <a:lvl9pPr marL="2807940" indent="0">
              <a:buNone/>
              <a:defRPr sz="153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057400"/>
            <a:ext cx="2264109" cy="3811588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3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620" y="365127"/>
            <a:ext cx="60546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20" y="1825625"/>
            <a:ext cx="60546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620" y="6356352"/>
            <a:ext cx="1579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44CDF-B5AB-4763-A007-E33A652BF696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5350" y="6356352"/>
            <a:ext cx="2369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7822" y="6356352"/>
            <a:ext cx="1579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88EA-E87C-41A6-8970-24B9A19DB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61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1985" rtl="0" eaLnBrk="1" latinLnBrk="0" hangingPunct="1">
        <a:lnSpc>
          <a:spcPct val="90000"/>
        </a:lnSpc>
        <a:spcBef>
          <a:spcPct val="0"/>
        </a:spcBef>
        <a:buNone/>
        <a:defRPr kumimoji="1" sz="3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496" indent="-175496" algn="l" defTabSz="701985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kumimoji="1"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26489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87748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228474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57946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930458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28145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632443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98343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1pPr>
      <a:lvl2pPr marL="350992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701985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1052977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754962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105955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456947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807940" algn="l" defTabSz="701985" rtl="0" eaLnBrk="1" latinLnBrk="0" hangingPunct="1">
        <a:defRPr kumimoji="1" sz="13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0B943D-24E9-411A-83D4-8584BDE9AD4A}"/>
              </a:ext>
            </a:extLst>
          </p:cNvPr>
          <p:cNvSpPr txBox="1"/>
          <p:nvPr/>
        </p:nvSpPr>
        <p:spPr>
          <a:xfrm>
            <a:off x="1935754" y="6631147"/>
            <a:ext cx="3148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spc="1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</a:rPr>
              <a:t>re-presentation.jp</a:t>
            </a:r>
            <a:endParaRPr kumimoji="1" lang="ja-JP" altLang="en-US" sz="600" spc="100" dirty="0">
              <a:solidFill>
                <a:schemeClr val="bg1">
                  <a:lumMod val="95000"/>
                </a:schemeClr>
              </a:solidFill>
              <a:latin typeface="SF Pro Dis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8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8EDEFD7-E077-44A1-1921-B97A4D21B4DB}"/>
              </a:ext>
            </a:extLst>
          </p:cNvPr>
          <p:cNvSpPr/>
          <p:nvPr/>
        </p:nvSpPr>
        <p:spPr>
          <a:xfrm>
            <a:off x="2479044" y="693284"/>
            <a:ext cx="613218" cy="5114752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68462 w 617307"/>
              <a:gd name="connsiteY0" fmla="*/ 72296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68462 w 617307"/>
              <a:gd name="connsiteY10" fmla="*/ 72296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68462" y="72296"/>
                </a:moveTo>
                <a:cubicBezTo>
                  <a:pt x="218240" y="50900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18552" y="105162"/>
                  <a:pt x="168462" y="72296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2F7A445-0448-FEC6-0090-A72BC86B472B}"/>
              </a:ext>
            </a:extLst>
          </p:cNvPr>
          <p:cNvSpPr/>
          <p:nvPr/>
        </p:nvSpPr>
        <p:spPr>
          <a:xfrm>
            <a:off x="2488054" y="672979"/>
            <a:ext cx="610525" cy="5141049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92943" y="67373"/>
                </a:moveTo>
                <a:cubicBezTo>
                  <a:pt x="242721" y="45977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43033" y="100239"/>
                  <a:pt x="192943" y="6737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46BEE0B-49E0-FC35-64FA-D3A34BD4D13F}"/>
              </a:ext>
            </a:extLst>
          </p:cNvPr>
          <p:cNvSpPr/>
          <p:nvPr/>
        </p:nvSpPr>
        <p:spPr>
          <a:xfrm>
            <a:off x="2488054" y="2980362"/>
            <a:ext cx="610525" cy="2833662"/>
          </a:xfrm>
          <a:custGeom>
            <a:avLst/>
            <a:gdLst>
              <a:gd name="connsiteX0" fmla="*/ 734 w 610525"/>
              <a:gd name="connsiteY0" fmla="*/ 0 h 2821991"/>
              <a:gd name="connsiteX1" fmla="*/ 189382 w 610525"/>
              <a:gd name="connsiteY1" fmla="*/ 0 h 2821991"/>
              <a:gd name="connsiteX2" fmla="*/ 189224 w 610525"/>
              <a:gd name="connsiteY2" fmla="*/ 535771 h 2821991"/>
              <a:gd name="connsiteX3" fmla="*/ 191318 w 610525"/>
              <a:gd name="connsiteY3" fmla="*/ 2272063 h 2821991"/>
              <a:gd name="connsiteX4" fmla="*/ 610525 w 610525"/>
              <a:gd name="connsiteY4" fmla="*/ 2821991 h 2821991"/>
              <a:gd name="connsiteX5" fmla="*/ 303889 w 610525"/>
              <a:gd name="connsiteY5" fmla="*/ 2817128 h 2821991"/>
              <a:gd name="connsiteX6" fmla="*/ 1371 w 610525"/>
              <a:gd name="connsiteY6" fmla="*/ 2269632 h 2821991"/>
              <a:gd name="connsiteX7" fmla="*/ 284 w 610525"/>
              <a:gd name="connsiteY7" fmla="*/ 451548 h 282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25" h="2821991">
                <a:moveTo>
                  <a:pt x="734" y="0"/>
                </a:moveTo>
                <a:lnTo>
                  <a:pt x="189382" y="0"/>
                </a:lnTo>
                <a:lnTo>
                  <a:pt x="189224" y="535771"/>
                </a:lnTo>
                <a:cubicBezTo>
                  <a:pt x="189217" y="1102177"/>
                  <a:pt x="189737" y="1701755"/>
                  <a:pt x="191318" y="2272063"/>
                </a:cubicBezTo>
                <a:cubicBezTo>
                  <a:pt x="195336" y="2742167"/>
                  <a:pt x="460158" y="2806310"/>
                  <a:pt x="610525" y="2821991"/>
                </a:cubicBezTo>
                <a:lnTo>
                  <a:pt x="303889" y="2817128"/>
                </a:lnTo>
                <a:cubicBezTo>
                  <a:pt x="153521" y="2820896"/>
                  <a:pt x="-1904" y="2678960"/>
                  <a:pt x="1371" y="2269632"/>
                </a:cubicBezTo>
                <a:cubicBezTo>
                  <a:pt x="-210" y="1699324"/>
                  <a:pt x="-194" y="1057422"/>
                  <a:pt x="284" y="45154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四角形: 角を丸くする 4">
            <a:extLst>
              <a:ext uri="{FF2B5EF4-FFF2-40B4-BE49-F238E27FC236}">
                <a16:creationId xmlns:a16="http://schemas.microsoft.com/office/drawing/2014/main" id="{FE265930-B108-6333-2D85-4A4B08DB3912}"/>
              </a:ext>
            </a:extLst>
          </p:cNvPr>
          <p:cNvSpPr>
            <a:spLocks noChangeAspect="1"/>
          </p:cNvSpPr>
          <p:nvPr/>
        </p:nvSpPr>
        <p:spPr>
          <a:xfrm>
            <a:off x="2663639" y="678358"/>
            <a:ext cx="1667434" cy="5138831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四角形: 角を丸くする 4">
            <a:extLst>
              <a:ext uri="{FF2B5EF4-FFF2-40B4-BE49-F238E27FC236}">
                <a16:creationId xmlns:a16="http://schemas.microsoft.com/office/drawing/2014/main" id="{DF206DB7-053E-39DB-1FD8-1D36D2059223}"/>
              </a:ext>
            </a:extLst>
          </p:cNvPr>
          <p:cNvSpPr/>
          <p:nvPr/>
        </p:nvSpPr>
        <p:spPr>
          <a:xfrm>
            <a:off x="2687523" y="690537"/>
            <a:ext cx="1633950" cy="5114133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四角形: 角を丸くする 4">
            <a:extLst>
              <a:ext uri="{FF2B5EF4-FFF2-40B4-BE49-F238E27FC236}">
                <a16:creationId xmlns:a16="http://schemas.microsoft.com/office/drawing/2014/main" id="{EB341D06-B49F-84B7-E9D6-18A3438891B9}"/>
              </a:ext>
            </a:extLst>
          </p:cNvPr>
          <p:cNvSpPr/>
          <p:nvPr/>
        </p:nvSpPr>
        <p:spPr>
          <a:xfrm>
            <a:off x="2694562" y="701013"/>
            <a:ext cx="1630800" cy="5090214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4">
            <a:extLst>
              <a:ext uri="{FF2B5EF4-FFF2-40B4-BE49-F238E27FC236}">
                <a16:creationId xmlns:a16="http://schemas.microsoft.com/office/drawing/2014/main" id="{1DDD110F-0958-0322-27A1-BD7CBBD8A6F0}"/>
              </a:ext>
            </a:extLst>
          </p:cNvPr>
          <p:cNvSpPr/>
          <p:nvPr/>
        </p:nvSpPr>
        <p:spPr>
          <a:xfrm>
            <a:off x="2754351" y="820018"/>
            <a:ext cx="965639" cy="1493196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四角形: 角を丸くする 4">
            <a:extLst>
              <a:ext uri="{FF2B5EF4-FFF2-40B4-BE49-F238E27FC236}">
                <a16:creationId xmlns:a16="http://schemas.microsoft.com/office/drawing/2014/main" id="{832662A7-3E9A-521B-45E4-842854939266}"/>
              </a:ext>
            </a:extLst>
          </p:cNvPr>
          <p:cNvSpPr/>
          <p:nvPr/>
        </p:nvSpPr>
        <p:spPr>
          <a:xfrm>
            <a:off x="2816747" y="849438"/>
            <a:ext cx="889890" cy="1427307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A1126F7-CD0F-A61A-D05E-9F24EB5AD194}"/>
              </a:ext>
            </a:extLst>
          </p:cNvPr>
          <p:cNvSpPr/>
          <p:nvPr/>
        </p:nvSpPr>
        <p:spPr>
          <a:xfrm rot="20874010">
            <a:off x="2843948" y="900511"/>
            <a:ext cx="195640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62AF5B4-36A4-AFD5-C762-AED70E66D2A5}"/>
              </a:ext>
            </a:extLst>
          </p:cNvPr>
          <p:cNvSpPr/>
          <p:nvPr/>
        </p:nvSpPr>
        <p:spPr>
          <a:xfrm rot="20874010">
            <a:off x="2866365" y="898912"/>
            <a:ext cx="256344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8BC967F-2CC0-38EC-5C90-FC6121C70E3E}"/>
              </a:ext>
            </a:extLst>
          </p:cNvPr>
          <p:cNvSpPr/>
          <p:nvPr/>
        </p:nvSpPr>
        <p:spPr>
          <a:xfrm rot="20874010">
            <a:off x="2899875" y="880653"/>
            <a:ext cx="395744" cy="58196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12735D7-FC28-1946-AA12-2D8B78B8C5F1}"/>
              </a:ext>
            </a:extLst>
          </p:cNvPr>
          <p:cNvSpPr/>
          <p:nvPr/>
        </p:nvSpPr>
        <p:spPr>
          <a:xfrm rot="20874010">
            <a:off x="2900285" y="880409"/>
            <a:ext cx="393032" cy="57798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B5AD062-A021-D0A0-2D01-73E0F0F677DB}"/>
              </a:ext>
            </a:extLst>
          </p:cNvPr>
          <p:cNvSpPr/>
          <p:nvPr/>
        </p:nvSpPr>
        <p:spPr>
          <a:xfrm rot="20874010">
            <a:off x="3126812" y="861612"/>
            <a:ext cx="165375" cy="56467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2CFC0DAB-01AB-4722-225C-117240159043}"/>
              </a:ext>
            </a:extLst>
          </p:cNvPr>
          <p:cNvSpPr/>
          <p:nvPr/>
        </p:nvSpPr>
        <p:spPr>
          <a:xfrm rot="20874010">
            <a:off x="2956705" y="925650"/>
            <a:ext cx="320690" cy="471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8976831-7B6F-F7C6-111D-A837D7E9A664}"/>
              </a:ext>
            </a:extLst>
          </p:cNvPr>
          <p:cNvSpPr/>
          <p:nvPr/>
        </p:nvSpPr>
        <p:spPr>
          <a:xfrm rot="20874010">
            <a:off x="2956704" y="921640"/>
            <a:ext cx="320690" cy="471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08F972F-FD71-74F8-A4AD-8307AF09B120}"/>
              </a:ext>
            </a:extLst>
          </p:cNvPr>
          <p:cNvSpPr/>
          <p:nvPr/>
        </p:nvSpPr>
        <p:spPr>
          <a:xfrm rot="20874010">
            <a:off x="3141534" y="906303"/>
            <a:ext cx="134936" cy="460737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89FFB0B-3629-90B2-C321-90D068D0996D}"/>
              </a:ext>
            </a:extLst>
          </p:cNvPr>
          <p:cNvSpPr/>
          <p:nvPr/>
        </p:nvSpPr>
        <p:spPr>
          <a:xfrm rot="20874010">
            <a:off x="3004441" y="1000715"/>
            <a:ext cx="212379" cy="3123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8961315F-92D9-22DD-E97B-6A91501A915A}"/>
              </a:ext>
            </a:extLst>
          </p:cNvPr>
          <p:cNvSpPr/>
          <p:nvPr/>
        </p:nvSpPr>
        <p:spPr>
          <a:xfrm rot="20874010">
            <a:off x="3051194" y="1073066"/>
            <a:ext cx="116358" cy="17111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62077E8-CAD9-12C3-DEBB-5B582F89D36D}"/>
              </a:ext>
            </a:extLst>
          </p:cNvPr>
          <p:cNvSpPr/>
          <p:nvPr/>
        </p:nvSpPr>
        <p:spPr>
          <a:xfrm rot="20950617">
            <a:off x="3052767" y="1119871"/>
            <a:ext cx="67701" cy="9955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287D0837-8511-6BB3-603E-923F246C3C69}"/>
              </a:ext>
            </a:extLst>
          </p:cNvPr>
          <p:cNvSpPr/>
          <p:nvPr/>
        </p:nvSpPr>
        <p:spPr>
          <a:xfrm rot="10424514">
            <a:off x="3057748" y="1134142"/>
            <a:ext cx="27628" cy="78131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C6A8CFF-BE7F-9913-AF4E-D1EAFAFA9610}"/>
              </a:ext>
            </a:extLst>
          </p:cNvPr>
          <p:cNvSpPr/>
          <p:nvPr/>
        </p:nvSpPr>
        <p:spPr>
          <a:xfrm rot="20874010">
            <a:off x="3286001" y="1350627"/>
            <a:ext cx="207779" cy="56475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C0AA3753-598F-F085-347C-2568E41E7D19}"/>
              </a:ext>
            </a:extLst>
          </p:cNvPr>
          <p:cNvSpPr/>
          <p:nvPr/>
        </p:nvSpPr>
        <p:spPr>
          <a:xfrm rot="20874010">
            <a:off x="3313359" y="1328232"/>
            <a:ext cx="252562" cy="58238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8242C072-55DF-697C-5CFE-D01E10BE7E42}"/>
              </a:ext>
            </a:extLst>
          </p:cNvPr>
          <p:cNvSpPr/>
          <p:nvPr/>
        </p:nvSpPr>
        <p:spPr>
          <a:xfrm rot="20874010">
            <a:off x="3346375" y="1310238"/>
            <a:ext cx="389906" cy="573384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7E88F0BE-227E-3918-1886-82933A34A82F}"/>
              </a:ext>
            </a:extLst>
          </p:cNvPr>
          <p:cNvSpPr/>
          <p:nvPr/>
        </p:nvSpPr>
        <p:spPr>
          <a:xfrm rot="20874010">
            <a:off x="3346779" y="1310001"/>
            <a:ext cx="387234" cy="5694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5C846851-25DF-E249-2700-8CA2E848AF48}"/>
              </a:ext>
            </a:extLst>
          </p:cNvPr>
          <p:cNvSpPr/>
          <p:nvPr/>
        </p:nvSpPr>
        <p:spPr>
          <a:xfrm rot="20874010">
            <a:off x="3569960" y="1291482"/>
            <a:ext cx="162936" cy="55634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73758531-2E90-FC46-D342-47B2D8B0CBD8}"/>
              </a:ext>
            </a:extLst>
          </p:cNvPr>
          <p:cNvSpPr/>
          <p:nvPr/>
        </p:nvSpPr>
        <p:spPr>
          <a:xfrm rot="20874010">
            <a:off x="3377122" y="1331451"/>
            <a:ext cx="343505" cy="50514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BD736BA-2EAE-D2FD-6965-5313F6539312}"/>
              </a:ext>
            </a:extLst>
          </p:cNvPr>
          <p:cNvSpPr/>
          <p:nvPr/>
        </p:nvSpPr>
        <p:spPr>
          <a:xfrm rot="20874010">
            <a:off x="3426393" y="1438443"/>
            <a:ext cx="216703" cy="318678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61E1CB15-2249-9F50-BFD5-0CEF4F574ADC}"/>
              </a:ext>
            </a:extLst>
          </p:cNvPr>
          <p:cNvSpPr/>
          <p:nvPr/>
        </p:nvSpPr>
        <p:spPr>
          <a:xfrm rot="20874010">
            <a:off x="3453805" y="1520300"/>
            <a:ext cx="109207" cy="160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D0BFD87-E220-5204-8E28-15696438192F}"/>
              </a:ext>
            </a:extLst>
          </p:cNvPr>
          <p:cNvSpPr/>
          <p:nvPr/>
        </p:nvSpPr>
        <p:spPr>
          <a:xfrm rot="4677615">
            <a:off x="3451135" y="1573660"/>
            <a:ext cx="71095" cy="6379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EC775F2E-9F55-4F3C-B706-439775AF6433}"/>
              </a:ext>
            </a:extLst>
          </p:cNvPr>
          <p:cNvSpPr/>
          <p:nvPr/>
        </p:nvSpPr>
        <p:spPr>
          <a:xfrm rot="10424514">
            <a:off x="3457572" y="1575240"/>
            <a:ext cx="25930" cy="73329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DBB4E950-9A66-C195-E0A7-F5800DD29868}"/>
              </a:ext>
            </a:extLst>
          </p:cNvPr>
          <p:cNvSpPr/>
          <p:nvPr/>
        </p:nvSpPr>
        <p:spPr>
          <a:xfrm rot="20874010">
            <a:off x="3539562" y="1418917"/>
            <a:ext cx="118168" cy="327374"/>
          </a:xfrm>
          <a:custGeom>
            <a:avLst/>
            <a:gdLst>
              <a:gd name="connsiteX0" fmla="*/ 10459 w 125906"/>
              <a:gd name="connsiteY0" fmla="*/ 0 h 339546"/>
              <a:gd name="connsiteX1" fmla="*/ 125906 w 125906"/>
              <a:gd name="connsiteY1" fmla="*/ 169773 h 339546"/>
              <a:gd name="connsiteX2" fmla="*/ 10459 w 125906"/>
              <a:gd name="connsiteY2" fmla="*/ 339546 h 339546"/>
              <a:gd name="connsiteX3" fmla="*/ 1357 w 125906"/>
              <a:gd name="connsiteY3" fmla="*/ 336843 h 339546"/>
              <a:gd name="connsiteX4" fmla="*/ 35835 w 125906"/>
              <a:gd name="connsiteY4" fmla="*/ 326607 h 339546"/>
              <a:gd name="connsiteX5" fmla="*/ 106345 w 125906"/>
              <a:gd name="connsiteY5" fmla="*/ 170176 h 339546"/>
              <a:gd name="connsiteX6" fmla="*/ 35835 w 125906"/>
              <a:gd name="connsiteY6" fmla="*/ 13744 h 339546"/>
              <a:gd name="connsiteX7" fmla="*/ 0 w 125906"/>
              <a:gd name="connsiteY7" fmla="*/ 3105 h 3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06" h="339546">
                <a:moveTo>
                  <a:pt x="10459" y="0"/>
                </a:moveTo>
                <a:cubicBezTo>
                  <a:pt x="74219" y="0"/>
                  <a:pt x="125906" y="76010"/>
                  <a:pt x="125906" y="169773"/>
                </a:cubicBezTo>
                <a:cubicBezTo>
                  <a:pt x="125906" y="263536"/>
                  <a:pt x="74219" y="339546"/>
                  <a:pt x="10459" y="339546"/>
                </a:cubicBezTo>
                <a:lnTo>
                  <a:pt x="1357" y="336843"/>
                </a:lnTo>
                <a:lnTo>
                  <a:pt x="35835" y="326607"/>
                </a:lnTo>
                <a:cubicBezTo>
                  <a:pt x="77271" y="300834"/>
                  <a:pt x="106345" y="240498"/>
                  <a:pt x="106345" y="170176"/>
                </a:cubicBezTo>
                <a:cubicBezTo>
                  <a:pt x="106345" y="99853"/>
                  <a:pt x="77271" y="39517"/>
                  <a:pt x="35835" y="13744"/>
                </a:cubicBezTo>
                <a:lnTo>
                  <a:pt x="0" y="3105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B4F2FA61-FF84-9C23-DF16-5369E32273CC}"/>
              </a:ext>
            </a:extLst>
          </p:cNvPr>
          <p:cNvSpPr/>
          <p:nvPr/>
        </p:nvSpPr>
        <p:spPr>
          <a:xfrm rot="4677615">
            <a:off x="3433693" y="1542716"/>
            <a:ext cx="127628" cy="11451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FB4BFEB7-859F-1790-047F-27946D97BBBF}"/>
              </a:ext>
            </a:extLst>
          </p:cNvPr>
          <p:cNvSpPr/>
          <p:nvPr/>
        </p:nvSpPr>
        <p:spPr>
          <a:xfrm rot="4677615">
            <a:off x="3036657" y="1122809"/>
            <a:ext cx="98056" cy="8798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F0B705F-809D-D69F-F9FB-8377577E6D7C}"/>
              </a:ext>
            </a:extLst>
          </p:cNvPr>
          <p:cNvSpPr/>
          <p:nvPr/>
        </p:nvSpPr>
        <p:spPr>
          <a:xfrm rot="20874010">
            <a:off x="3377122" y="1330207"/>
            <a:ext cx="343505" cy="50514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6407D90-12A3-0B0F-833B-3BF435CB7C6B}"/>
              </a:ext>
            </a:extLst>
          </p:cNvPr>
          <p:cNvSpPr/>
          <p:nvPr/>
        </p:nvSpPr>
        <p:spPr>
          <a:xfrm rot="20874010">
            <a:off x="2879617" y="1544835"/>
            <a:ext cx="272194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6630F999-AA7E-FAFF-B423-1A1FA3E4362E}"/>
              </a:ext>
            </a:extLst>
          </p:cNvPr>
          <p:cNvSpPr/>
          <p:nvPr/>
        </p:nvSpPr>
        <p:spPr>
          <a:xfrm rot="20874010">
            <a:off x="2915203" y="1525443"/>
            <a:ext cx="420213" cy="61795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ED074B83-78A4-82A4-65BB-FAD0867FE308}"/>
              </a:ext>
            </a:extLst>
          </p:cNvPr>
          <p:cNvSpPr/>
          <p:nvPr/>
        </p:nvSpPr>
        <p:spPr>
          <a:xfrm rot="20874010">
            <a:off x="2915638" y="1525192"/>
            <a:ext cx="417333" cy="6137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FA87E22A-1A05-5940-F1A0-1C6273AA0197}"/>
              </a:ext>
            </a:extLst>
          </p:cNvPr>
          <p:cNvSpPr/>
          <p:nvPr/>
        </p:nvSpPr>
        <p:spPr>
          <a:xfrm rot="20874010">
            <a:off x="3156167" y="1505230"/>
            <a:ext cx="175600" cy="599586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BF8672DB-626F-0E17-DCE0-45EF05B151A1}"/>
              </a:ext>
            </a:extLst>
          </p:cNvPr>
          <p:cNvSpPr/>
          <p:nvPr/>
        </p:nvSpPr>
        <p:spPr>
          <a:xfrm rot="20874010">
            <a:off x="2970780" y="1575603"/>
            <a:ext cx="340518" cy="5007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A54D345D-D277-5646-3160-3F8720AF5FEA}"/>
              </a:ext>
            </a:extLst>
          </p:cNvPr>
          <p:cNvSpPr/>
          <p:nvPr/>
        </p:nvSpPr>
        <p:spPr>
          <a:xfrm rot="20874010">
            <a:off x="2970779" y="1571345"/>
            <a:ext cx="340518" cy="5007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29ED9B5D-AE7C-78D7-F7C0-46784F223F77}"/>
              </a:ext>
            </a:extLst>
          </p:cNvPr>
          <p:cNvSpPr/>
          <p:nvPr/>
        </p:nvSpPr>
        <p:spPr>
          <a:xfrm rot="20874010">
            <a:off x="3021463" y="1655309"/>
            <a:ext cx="225510" cy="33163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EF59D6FC-6D7A-7C41-FF94-DC4E2099AE5D}"/>
              </a:ext>
            </a:extLst>
          </p:cNvPr>
          <p:cNvSpPr/>
          <p:nvPr/>
        </p:nvSpPr>
        <p:spPr>
          <a:xfrm rot="20874010">
            <a:off x="3037773" y="1739282"/>
            <a:ext cx="123552" cy="18169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96BBD13A-371F-DF17-9805-555983223E4C}"/>
              </a:ext>
            </a:extLst>
          </p:cNvPr>
          <p:cNvSpPr/>
          <p:nvPr/>
        </p:nvSpPr>
        <p:spPr>
          <a:xfrm rot="20950617">
            <a:off x="3046587" y="1786599"/>
            <a:ext cx="71887" cy="105715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2803D71A-E767-B2E6-5563-CCBF56D7B805}"/>
              </a:ext>
            </a:extLst>
          </p:cNvPr>
          <p:cNvSpPr/>
          <p:nvPr/>
        </p:nvSpPr>
        <p:spPr>
          <a:xfrm rot="20950617">
            <a:off x="3050603" y="1778503"/>
            <a:ext cx="74639" cy="117104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9F1C6C23-F652-934D-D94C-82F125030313}"/>
              </a:ext>
            </a:extLst>
          </p:cNvPr>
          <p:cNvSpPr/>
          <p:nvPr/>
        </p:nvSpPr>
        <p:spPr>
          <a:xfrm rot="20874010">
            <a:off x="2970716" y="1560715"/>
            <a:ext cx="340080" cy="500108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D67B48D-C419-1C24-5958-138B1F18DDD5}"/>
              </a:ext>
            </a:extLst>
          </p:cNvPr>
          <p:cNvSpPr/>
          <p:nvPr/>
        </p:nvSpPr>
        <p:spPr>
          <a:xfrm rot="20874010">
            <a:off x="2855818" y="1546533"/>
            <a:ext cx="207737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035D376F-7C7E-50E8-3597-C9EFF58A69B2}"/>
              </a:ext>
            </a:extLst>
          </p:cNvPr>
          <p:cNvSpPr/>
          <p:nvPr/>
        </p:nvSpPr>
        <p:spPr>
          <a:xfrm rot="20874010">
            <a:off x="3438568" y="1974720"/>
            <a:ext cx="152134" cy="22372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39298358-14FA-64C5-936D-2B78A6A95B72}"/>
              </a:ext>
            </a:extLst>
          </p:cNvPr>
          <p:cNvSpPr>
            <a:spLocks noChangeAspect="1"/>
          </p:cNvSpPr>
          <p:nvPr/>
        </p:nvSpPr>
        <p:spPr>
          <a:xfrm rot="20874010">
            <a:off x="3658910" y="1964363"/>
            <a:ext cx="12240" cy="1800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28E07CC-49CC-D978-AAF2-03EEA1D1BF08}"/>
              </a:ext>
            </a:extLst>
          </p:cNvPr>
          <p:cNvSpPr/>
          <p:nvPr/>
        </p:nvSpPr>
        <p:spPr>
          <a:xfrm rot="20874010">
            <a:off x="3394013" y="1035568"/>
            <a:ext cx="113628" cy="23699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C3F0743E-E693-8ABD-6E3D-9F85205D1BF6}"/>
              </a:ext>
            </a:extLst>
          </p:cNvPr>
          <p:cNvSpPr/>
          <p:nvPr/>
        </p:nvSpPr>
        <p:spPr>
          <a:xfrm rot="20874010">
            <a:off x="3418416" y="1027086"/>
            <a:ext cx="158670" cy="23333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33F74553-5F3D-6E9E-D7A0-08BFD8785271}"/>
              </a:ext>
            </a:extLst>
          </p:cNvPr>
          <p:cNvSpPr/>
          <p:nvPr/>
        </p:nvSpPr>
        <p:spPr>
          <a:xfrm rot="20874010">
            <a:off x="3424133" y="1028541"/>
            <a:ext cx="157583" cy="23173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84F0A3FC-F543-4F84-5D7B-2C8CA8A8EE1C}"/>
              </a:ext>
            </a:extLst>
          </p:cNvPr>
          <p:cNvSpPr/>
          <p:nvPr/>
        </p:nvSpPr>
        <p:spPr>
          <a:xfrm rot="20874010">
            <a:off x="3426866" y="1045067"/>
            <a:ext cx="135535" cy="20209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3B63E230-42EB-A58E-8254-1F5372BC9537}"/>
              </a:ext>
            </a:extLst>
          </p:cNvPr>
          <p:cNvSpPr/>
          <p:nvPr/>
        </p:nvSpPr>
        <p:spPr>
          <a:xfrm rot="20874010">
            <a:off x="3453368" y="1089874"/>
            <a:ext cx="73570" cy="10969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21D9D625-EFB8-4406-B8E4-16A7C100B212}"/>
              </a:ext>
            </a:extLst>
          </p:cNvPr>
          <p:cNvSpPr/>
          <p:nvPr/>
        </p:nvSpPr>
        <p:spPr>
          <a:xfrm rot="20874010">
            <a:off x="3466061" y="1109986"/>
            <a:ext cx="45719" cy="68171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B668B6B-821F-0C32-C00D-A7B1C3B7E257}"/>
              </a:ext>
            </a:extLst>
          </p:cNvPr>
          <p:cNvSpPr/>
          <p:nvPr/>
        </p:nvSpPr>
        <p:spPr>
          <a:xfrm rot="4677615">
            <a:off x="3481930" y="1103585"/>
            <a:ext cx="50953" cy="457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DC101023-E536-4583-DC7B-2B5D262A50F1}"/>
              </a:ext>
            </a:extLst>
          </p:cNvPr>
          <p:cNvSpPr/>
          <p:nvPr/>
        </p:nvSpPr>
        <p:spPr>
          <a:xfrm rot="20874010">
            <a:off x="2955933" y="922794"/>
            <a:ext cx="325685" cy="478941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29A5FBAB-2867-5297-16E0-87FDA00DE681}"/>
              </a:ext>
            </a:extLst>
          </p:cNvPr>
          <p:cNvSpPr>
            <a:spLocks noChangeAspect="1"/>
          </p:cNvSpPr>
          <p:nvPr/>
        </p:nvSpPr>
        <p:spPr>
          <a:xfrm rot="20787347">
            <a:off x="2481604" y="1259840"/>
            <a:ext cx="190800" cy="27282"/>
          </a:xfrm>
          <a:custGeom>
            <a:avLst/>
            <a:gdLst>
              <a:gd name="connsiteX0" fmla="*/ 201413 w 201413"/>
              <a:gd name="connsiteY0" fmla="*/ 0 h 28800"/>
              <a:gd name="connsiteX1" fmla="*/ 194439 w 201413"/>
              <a:gd name="connsiteY1" fmla="*/ 28800 h 28800"/>
              <a:gd name="connsiteX2" fmla="*/ 0 w 201413"/>
              <a:gd name="connsiteY2" fmla="*/ 28800 h 28800"/>
              <a:gd name="connsiteX3" fmla="*/ 2639 w 201413"/>
              <a:gd name="connsiteY3" fmla="*/ 17845 h 28800"/>
              <a:gd name="connsiteX4" fmla="*/ 6885 w 201413"/>
              <a:gd name="connsiteY4" fmla="*/ 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413" h="28800">
                <a:moveTo>
                  <a:pt x="201413" y="0"/>
                </a:moveTo>
                <a:lnTo>
                  <a:pt x="194439" y="28800"/>
                </a:lnTo>
                <a:lnTo>
                  <a:pt x="0" y="28800"/>
                </a:lnTo>
                <a:lnTo>
                  <a:pt x="2639" y="17845"/>
                </a:lnTo>
                <a:lnTo>
                  <a:pt x="6885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178259B-0D42-61BF-81F4-AE852F6DDFA5}"/>
              </a:ext>
            </a:extLst>
          </p:cNvPr>
          <p:cNvSpPr>
            <a:spLocks noChangeAspect="1"/>
          </p:cNvSpPr>
          <p:nvPr/>
        </p:nvSpPr>
        <p:spPr>
          <a:xfrm rot="871659" flipH="1">
            <a:off x="2662102" y="1241615"/>
            <a:ext cx="33476" cy="28800"/>
          </a:xfrm>
          <a:custGeom>
            <a:avLst/>
            <a:gdLst>
              <a:gd name="connsiteX0" fmla="*/ 33476 w 33476"/>
              <a:gd name="connsiteY0" fmla="*/ 0 h 28800"/>
              <a:gd name="connsiteX1" fmla="*/ 7463 w 33476"/>
              <a:gd name="connsiteY1" fmla="*/ 0 h 28800"/>
              <a:gd name="connsiteX2" fmla="*/ 0 w 33476"/>
              <a:gd name="connsiteY2" fmla="*/ 28800 h 28800"/>
              <a:gd name="connsiteX3" fmla="*/ 26502 w 33476"/>
              <a:gd name="connsiteY3" fmla="*/ 2880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76" h="28800">
                <a:moveTo>
                  <a:pt x="33476" y="0"/>
                </a:moveTo>
                <a:lnTo>
                  <a:pt x="7463" y="0"/>
                </a:lnTo>
                <a:lnTo>
                  <a:pt x="0" y="28800"/>
                </a:lnTo>
                <a:lnTo>
                  <a:pt x="26502" y="2880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CCF38F3-1249-2090-0C63-9474131061E3}"/>
              </a:ext>
            </a:extLst>
          </p:cNvPr>
          <p:cNvSpPr>
            <a:spLocks noChangeAspect="1"/>
          </p:cNvSpPr>
          <p:nvPr/>
        </p:nvSpPr>
        <p:spPr>
          <a:xfrm rot="21540000">
            <a:off x="2491409" y="5034584"/>
            <a:ext cx="195263" cy="28800"/>
          </a:xfrm>
          <a:prstGeom prst="rect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B85050AB-4B1F-BB5B-5AA1-168480CEFA80}"/>
              </a:ext>
            </a:extLst>
          </p:cNvPr>
          <p:cNvSpPr/>
          <p:nvPr/>
        </p:nvSpPr>
        <p:spPr>
          <a:xfrm>
            <a:off x="2754347" y="822459"/>
            <a:ext cx="702760" cy="1490759"/>
          </a:xfrm>
          <a:custGeom>
            <a:avLst/>
            <a:gdLst>
              <a:gd name="connsiteX0" fmla="*/ 219767 w 702760"/>
              <a:gd name="connsiteY0" fmla="*/ 0 h 1490759"/>
              <a:gd name="connsiteX1" fmla="*/ 246169 w 702760"/>
              <a:gd name="connsiteY1" fmla="*/ 561 h 1490759"/>
              <a:gd name="connsiteX2" fmla="*/ 173178 w 702760"/>
              <a:gd name="connsiteY2" fmla="*/ 16395 h 1490759"/>
              <a:gd name="connsiteX3" fmla="*/ 55806 w 702760"/>
              <a:gd name="connsiteY3" fmla="*/ 160009 h 1490759"/>
              <a:gd name="connsiteX4" fmla="*/ 39545 w 702760"/>
              <a:gd name="connsiteY4" fmla="*/ 985802 h 1490759"/>
              <a:gd name="connsiteX5" fmla="*/ 284010 w 702760"/>
              <a:gd name="connsiteY5" fmla="*/ 1410850 h 1490759"/>
              <a:gd name="connsiteX6" fmla="*/ 702760 w 702760"/>
              <a:gd name="connsiteY6" fmla="*/ 1489668 h 1490759"/>
              <a:gd name="connsiteX7" fmla="*/ 679567 w 702760"/>
              <a:gd name="connsiteY7" fmla="*/ 1490759 h 1490759"/>
              <a:gd name="connsiteX8" fmla="*/ 255022 w 702760"/>
              <a:gd name="connsiteY8" fmla="*/ 1410850 h 1490759"/>
              <a:gd name="connsiteX9" fmla="*/ 10557 w 702760"/>
              <a:gd name="connsiteY9" fmla="*/ 985802 h 1490759"/>
              <a:gd name="connsiteX10" fmla="*/ 26818 w 702760"/>
              <a:gd name="connsiteY10" fmla="*/ 160009 h 1490759"/>
              <a:gd name="connsiteX11" fmla="*/ 219767 w 702760"/>
              <a:gd name="connsiteY11" fmla="*/ 0 h 149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2760" h="1490759">
                <a:moveTo>
                  <a:pt x="219767" y="0"/>
                </a:moveTo>
                <a:lnTo>
                  <a:pt x="246169" y="561"/>
                </a:lnTo>
                <a:lnTo>
                  <a:pt x="173178" y="16395"/>
                </a:lnTo>
                <a:cubicBezTo>
                  <a:pt x="123769" y="36463"/>
                  <a:pt x="79088" y="77983"/>
                  <a:pt x="55806" y="160009"/>
                </a:cubicBezTo>
                <a:cubicBezTo>
                  <a:pt x="9244" y="324061"/>
                  <a:pt x="36889" y="531249"/>
                  <a:pt x="39545" y="985802"/>
                </a:cubicBezTo>
                <a:cubicBezTo>
                  <a:pt x="38109" y="1231198"/>
                  <a:pt x="168138" y="1379113"/>
                  <a:pt x="284010" y="1410850"/>
                </a:cubicBezTo>
                <a:lnTo>
                  <a:pt x="702760" y="1489668"/>
                </a:lnTo>
                <a:lnTo>
                  <a:pt x="679567" y="1490759"/>
                </a:lnTo>
                <a:lnTo>
                  <a:pt x="255022" y="1410850"/>
                </a:lnTo>
                <a:cubicBezTo>
                  <a:pt x="139150" y="1379113"/>
                  <a:pt x="9121" y="1231198"/>
                  <a:pt x="10557" y="985802"/>
                </a:cubicBezTo>
                <a:cubicBezTo>
                  <a:pt x="7901" y="531249"/>
                  <a:pt x="-19745" y="324061"/>
                  <a:pt x="26818" y="160009"/>
                </a:cubicBezTo>
                <a:cubicBezTo>
                  <a:pt x="61741" y="36970"/>
                  <a:pt x="144811" y="5070"/>
                  <a:pt x="219767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63BCFE4F-4AAF-8532-D592-9FDC3496A047}"/>
              </a:ext>
            </a:extLst>
          </p:cNvPr>
          <p:cNvSpPr/>
          <p:nvPr/>
        </p:nvSpPr>
        <p:spPr>
          <a:xfrm>
            <a:off x="3550670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74F8410-90E1-D05F-0E42-C3E7B8B147BC}"/>
              </a:ext>
            </a:extLst>
          </p:cNvPr>
          <p:cNvSpPr/>
          <p:nvPr/>
        </p:nvSpPr>
        <p:spPr>
          <a:xfrm>
            <a:off x="3356627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C474B03-DE04-0050-80BF-A90654905CAC}"/>
              </a:ext>
            </a:extLst>
          </p:cNvPr>
          <p:cNvSpPr/>
          <p:nvPr/>
        </p:nvSpPr>
        <p:spPr>
          <a:xfrm>
            <a:off x="3356622" y="3110457"/>
            <a:ext cx="259868" cy="528230"/>
          </a:xfrm>
          <a:custGeom>
            <a:avLst/>
            <a:gdLst>
              <a:gd name="connsiteX0" fmla="*/ 112345 w 259868"/>
              <a:gd name="connsiteY0" fmla="*/ 460 h 528230"/>
              <a:gd name="connsiteX1" fmla="*/ 124029 w 259868"/>
              <a:gd name="connsiteY1" fmla="*/ 4099 h 528230"/>
              <a:gd name="connsiteX2" fmla="*/ 259868 w 259868"/>
              <a:gd name="connsiteY2" fmla="*/ 528230 h 528230"/>
              <a:gd name="connsiteX3" fmla="*/ 244505 w 259868"/>
              <a:gd name="connsiteY3" fmla="*/ 520168 h 528230"/>
              <a:gd name="connsiteX4" fmla="*/ 198070 w 259868"/>
              <a:gd name="connsiteY4" fmla="*/ 500522 h 528230"/>
              <a:gd name="connsiteX5" fmla="*/ 126633 w 259868"/>
              <a:gd name="connsiteY5" fmla="*/ 521953 h 528230"/>
              <a:gd name="connsiteX6" fmla="*/ 52814 w 259868"/>
              <a:gd name="connsiteY6" fmla="*/ 426703 h 528230"/>
              <a:gd name="connsiteX7" fmla="*/ 427 w 259868"/>
              <a:gd name="connsiteY7" fmla="*/ 181435 h 528230"/>
              <a:gd name="connsiteX8" fmla="*/ 112345 w 259868"/>
              <a:gd name="connsiteY8" fmla="*/ 460 h 5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68" h="528230">
                <a:moveTo>
                  <a:pt x="112345" y="460"/>
                </a:moveTo>
                <a:lnTo>
                  <a:pt x="124029" y="4099"/>
                </a:lnTo>
                <a:lnTo>
                  <a:pt x="259868" y="528230"/>
                </a:lnTo>
                <a:lnTo>
                  <a:pt x="244505" y="520168"/>
                </a:lnTo>
                <a:cubicBezTo>
                  <a:pt x="229622" y="511238"/>
                  <a:pt x="214739" y="501713"/>
                  <a:pt x="198070" y="500522"/>
                </a:cubicBezTo>
                <a:cubicBezTo>
                  <a:pt x="162351" y="505284"/>
                  <a:pt x="159971" y="529097"/>
                  <a:pt x="126633" y="521953"/>
                </a:cubicBezTo>
                <a:cubicBezTo>
                  <a:pt x="102027" y="514015"/>
                  <a:pt x="67895" y="475122"/>
                  <a:pt x="52814" y="426703"/>
                </a:cubicBezTo>
                <a:cubicBezTo>
                  <a:pt x="28208" y="357647"/>
                  <a:pt x="5983" y="283829"/>
                  <a:pt x="427" y="181435"/>
                </a:cubicBezTo>
                <a:cubicBezTo>
                  <a:pt x="-5130" y="109203"/>
                  <a:pt x="44082" y="-8271"/>
                  <a:pt x="112345" y="46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2E47C31-FAD0-03C2-88F7-3EEC6B2E2E75}"/>
              </a:ext>
            </a:extLst>
          </p:cNvPr>
          <p:cNvSpPr/>
          <p:nvPr/>
        </p:nvSpPr>
        <p:spPr>
          <a:xfrm>
            <a:off x="3550669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E834F70B-C20D-786D-E023-63B2009EB1D8}"/>
              </a:ext>
            </a:extLst>
          </p:cNvPr>
          <p:cNvSpPr/>
          <p:nvPr/>
        </p:nvSpPr>
        <p:spPr>
          <a:xfrm>
            <a:off x="3356626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23B8156-5D55-4233-1D6B-2DE0BA3EC8E2}"/>
              </a:ext>
            </a:extLst>
          </p:cNvPr>
          <p:cNvSpPr/>
          <p:nvPr/>
        </p:nvSpPr>
        <p:spPr>
          <a:xfrm>
            <a:off x="2527636" y="2169357"/>
            <a:ext cx="91227" cy="659505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8765CC7-794C-BC99-B522-E159DC267D7D}"/>
              </a:ext>
            </a:extLst>
          </p:cNvPr>
          <p:cNvSpPr/>
          <p:nvPr/>
        </p:nvSpPr>
        <p:spPr>
          <a:xfrm>
            <a:off x="2527632" y="2174421"/>
            <a:ext cx="68794" cy="642477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19CC6BE-98ED-501A-BB42-82B4E9C332B9}"/>
              </a:ext>
            </a:extLst>
          </p:cNvPr>
          <p:cNvSpPr/>
          <p:nvPr/>
        </p:nvSpPr>
        <p:spPr>
          <a:xfrm>
            <a:off x="2540392" y="2172999"/>
            <a:ext cx="63432" cy="642419"/>
          </a:xfrm>
          <a:custGeom>
            <a:avLst/>
            <a:gdLst>
              <a:gd name="connsiteX0" fmla="*/ 30637 w 63432"/>
              <a:gd name="connsiteY0" fmla="*/ 0 h 642419"/>
              <a:gd name="connsiteX1" fmla="*/ 44407 w 63432"/>
              <a:gd name="connsiteY1" fmla="*/ 5634 h 642419"/>
              <a:gd name="connsiteX2" fmla="*/ 60507 w 63432"/>
              <a:gd name="connsiteY2" fmla="*/ 65102 h 642419"/>
              <a:gd name="connsiteX3" fmla="*/ 63430 w 63432"/>
              <a:gd name="connsiteY3" fmla="*/ 579572 h 642419"/>
              <a:gd name="connsiteX4" fmla="*/ 9352 w 63432"/>
              <a:gd name="connsiteY4" fmla="*/ 642419 h 642419"/>
              <a:gd name="connsiteX5" fmla="*/ 6442 w 63432"/>
              <a:gd name="connsiteY5" fmla="*/ 641783 h 642419"/>
              <a:gd name="connsiteX6" fmla="*/ 0 w 63432"/>
              <a:gd name="connsiteY6" fmla="*/ 631070 h 642419"/>
              <a:gd name="connsiteX7" fmla="*/ 17387 w 63432"/>
              <a:gd name="connsiteY7" fmla="*/ 628580 h 642419"/>
              <a:gd name="connsiteX8" fmla="*/ 47155 w 63432"/>
              <a:gd name="connsiteY8" fmla="*/ 569215 h 642419"/>
              <a:gd name="connsiteX9" fmla="*/ 44232 w 63432"/>
              <a:gd name="connsiteY9" fmla="*/ 54745 h 642419"/>
              <a:gd name="connsiteX10" fmla="*/ 41397 w 63432"/>
              <a:gd name="connsiteY10" fmla="*/ 20284 h 64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432" h="642419">
                <a:moveTo>
                  <a:pt x="30637" y="0"/>
                </a:moveTo>
                <a:lnTo>
                  <a:pt x="44407" y="5634"/>
                </a:lnTo>
                <a:cubicBezTo>
                  <a:pt x="58680" y="17509"/>
                  <a:pt x="60141" y="40620"/>
                  <a:pt x="60507" y="65102"/>
                </a:cubicBezTo>
                <a:cubicBezTo>
                  <a:pt x="60994" y="97743"/>
                  <a:pt x="63185" y="531583"/>
                  <a:pt x="63430" y="579572"/>
                </a:cubicBezTo>
                <a:cubicBezTo>
                  <a:pt x="63674" y="627560"/>
                  <a:pt x="46866" y="641445"/>
                  <a:pt x="9352" y="642419"/>
                </a:cubicBezTo>
                <a:lnTo>
                  <a:pt x="6442" y="641783"/>
                </a:lnTo>
                <a:lnTo>
                  <a:pt x="0" y="631070"/>
                </a:lnTo>
                <a:lnTo>
                  <a:pt x="17387" y="628580"/>
                </a:lnTo>
                <a:cubicBezTo>
                  <a:pt x="37929" y="622014"/>
                  <a:pt x="47338" y="605206"/>
                  <a:pt x="47155" y="569215"/>
                </a:cubicBezTo>
                <a:cubicBezTo>
                  <a:pt x="46910" y="521226"/>
                  <a:pt x="44719" y="87386"/>
                  <a:pt x="44232" y="54745"/>
                </a:cubicBezTo>
                <a:cubicBezTo>
                  <a:pt x="44049" y="42504"/>
                  <a:pt x="43592" y="30606"/>
                  <a:pt x="41397" y="202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93BDD76-7040-651A-E98E-B373D234D7A1}"/>
              </a:ext>
            </a:extLst>
          </p:cNvPr>
          <p:cNvSpPr/>
          <p:nvPr/>
        </p:nvSpPr>
        <p:spPr>
          <a:xfrm>
            <a:off x="2527636" y="3550248"/>
            <a:ext cx="84495" cy="753178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3728913-2F39-D8E5-7F34-98AC0BA0A9BF}"/>
              </a:ext>
            </a:extLst>
          </p:cNvPr>
          <p:cNvSpPr/>
          <p:nvPr/>
        </p:nvSpPr>
        <p:spPr>
          <a:xfrm>
            <a:off x="2545908" y="3550252"/>
            <a:ext cx="63717" cy="733731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9E1184-0F18-904E-A41F-46886EBC5A44}"/>
              </a:ext>
            </a:extLst>
          </p:cNvPr>
          <p:cNvSpPr/>
          <p:nvPr/>
        </p:nvSpPr>
        <p:spPr>
          <a:xfrm>
            <a:off x="-110836" y="-914400"/>
            <a:ext cx="7130761" cy="1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D3CECF-0D26-4E48-E2E6-9E924AC3470F}"/>
              </a:ext>
            </a:extLst>
          </p:cNvPr>
          <p:cNvSpPr txBox="1"/>
          <p:nvPr/>
        </p:nvSpPr>
        <p:spPr>
          <a:xfrm>
            <a:off x="1935754" y="6631147"/>
            <a:ext cx="3148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spc="1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</a:rPr>
              <a:t>re-presentation.jp</a:t>
            </a:r>
            <a:endParaRPr kumimoji="1" lang="ja-JP" altLang="en-US" sz="600" spc="100" dirty="0">
              <a:solidFill>
                <a:schemeClr val="bg1">
                  <a:lumMod val="95000"/>
                </a:schemeClr>
              </a:solidFill>
              <a:latin typeface="SF Pro Dis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1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1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3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7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900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1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3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700"/>
                            </p:stCondLst>
                            <p:childTnLst>
                              <p:par>
                                <p:cTn id="1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900"/>
                            </p:stCondLst>
                            <p:childTnLst>
                              <p:par>
                                <p:cTn id="1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100"/>
                            </p:stCondLst>
                            <p:childTnLst>
                              <p:par>
                                <p:cTn id="1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300"/>
                            </p:stCondLst>
                            <p:childTnLst>
                              <p:par>
                                <p:cTn id="1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700"/>
                            </p:stCondLst>
                            <p:childTnLst>
                              <p:par>
                                <p:cTn id="1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900"/>
                            </p:stCondLst>
                            <p:childTnLst>
                              <p:par>
                                <p:cTn id="1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100"/>
                            </p:stCondLst>
                            <p:childTnLst>
                              <p:par>
                                <p:cTn id="1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300"/>
                            </p:stCondLst>
                            <p:childTnLst>
                              <p:par>
                                <p:cTn id="1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500"/>
                            </p:stCondLst>
                            <p:childTnLst>
                              <p:par>
                                <p:cTn id="1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700"/>
                            </p:stCondLst>
                            <p:childTnLst>
                              <p:par>
                                <p:cTn id="1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900"/>
                            </p:stCondLst>
                            <p:childTnLst>
                              <p:par>
                                <p:cTn id="1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100"/>
                            </p:stCondLst>
                            <p:childTnLst>
                              <p:par>
                                <p:cTn id="1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300"/>
                            </p:stCondLst>
                            <p:childTnLst>
                              <p:par>
                                <p:cTn id="1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00"/>
                            </p:stCondLst>
                            <p:childTnLst>
                              <p:par>
                                <p:cTn id="1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700"/>
                            </p:stCondLst>
                            <p:childTnLst>
                              <p:par>
                                <p:cTn id="1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100"/>
                            </p:stCondLst>
                            <p:childTnLst>
                              <p:par>
                                <p:cTn id="1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300"/>
                            </p:stCondLst>
                            <p:childTnLst>
                              <p:par>
                                <p:cTn id="1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500"/>
                            </p:stCondLst>
                            <p:childTnLst>
                              <p:par>
                                <p:cTn id="1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700"/>
                            </p:stCondLst>
                            <p:childTnLst>
                              <p:par>
                                <p:cTn id="1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900"/>
                            </p:stCondLst>
                            <p:childTnLst>
                              <p:par>
                                <p:cTn id="1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100"/>
                            </p:stCondLst>
                            <p:childTnLst>
                              <p:par>
                                <p:cTn id="2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300"/>
                            </p:stCondLst>
                            <p:childTnLst>
                              <p:par>
                                <p:cTn id="2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700"/>
                            </p:stCondLst>
                            <p:childTnLst>
                              <p:par>
                                <p:cTn id="2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1100"/>
                            </p:stCondLst>
                            <p:childTnLst>
                              <p:par>
                                <p:cTn id="2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300"/>
                            </p:stCondLst>
                            <p:childTnLst>
                              <p:par>
                                <p:cTn id="2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" dur="2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1700"/>
                            </p:stCondLst>
                            <p:childTnLst>
                              <p:par>
                                <p:cTn id="2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" dur="2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900"/>
                            </p:stCondLst>
                            <p:childTnLst>
                              <p:par>
                                <p:cTn id="2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9" dur="2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2100"/>
                            </p:stCondLst>
                            <p:childTnLst>
                              <p:par>
                                <p:cTn id="2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" dur="2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300"/>
                            </p:stCondLst>
                            <p:childTnLst>
                              <p:par>
                                <p:cTn id="2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2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1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700"/>
                            </p:stCondLst>
                            <p:childTnLst>
                              <p:par>
                                <p:cTn id="2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5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2900"/>
                            </p:stCondLst>
                            <p:childTnLst>
                              <p:par>
                                <p:cTn id="2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3100"/>
                            </p:stCondLst>
                            <p:childTnLst>
                              <p:par>
                                <p:cTn id="2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3300"/>
                            </p:stCondLst>
                            <p:childTnLst>
                              <p:par>
                                <p:cTn id="2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7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1" dur="2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700"/>
                            </p:stCondLst>
                            <p:childTnLst>
                              <p:par>
                                <p:cTn id="2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5" dur="2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900"/>
                            </p:stCondLst>
                            <p:childTnLst>
                              <p:par>
                                <p:cTn id="2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9" dur="2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4100"/>
                            </p:stCondLst>
                            <p:childTnLst>
                              <p:par>
                                <p:cTn id="2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3" dur="2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7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90" grpId="0" animBg="1"/>
      <p:bldP spid="95" grpId="0" animBg="1"/>
      <p:bldP spid="101" grpId="0" animBg="1"/>
      <p:bldP spid="102" grpId="0" animBg="1"/>
      <p:bldP spid="105" grpId="0" animBg="1"/>
      <p:bldP spid="106" grpId="0" animBg="1"/>
      <p:bldP spid="109" grpId="0" animBg="1"/>
      <p:bldP spid="119" grpId="0" animBg="1"/>
      <p:bldP spid="121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2" grpId="0" animBg="1"/>
      <p:bldP spid="133" grpId="0" animBg="1"/>
      <p:bldP spid="136" grpId="0" animBg="1"/>
      <p:bldP spid="137" grpId="0" animBg="1"/>
      <p:bldP spid="141" grpId="0" animBg="1"/>
      <p:bldP spid="142" grpId="0" animBg="1"/>
      <p:bldP spid="149" grpId="0" animBg="1"/>
      <p:bldP spid="150" grpId="0" animBg="1"/>
      <p:bldP spid="152" grpId="0" animBg="1"/>
      <p:bldP spid="153" grpId="0" animBg="1"/>
      <p:bldP spid="155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8EDEFD7-E077-44A1-1921-B97A4D21B4DB}"/>
              </a:ext>
            </a:extLst>
          </p:cNvPr>
          <p:cNvSpPr/>
          <p:nvPr/>
        </p:nvSpPr>
        <p:spPr>
          <a:xfrm>
            <a:off x="539636" y="693284"/>
            <a:ext cx="613218" cy="5114752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68462 w 617307"/>
              <a:gd name="connsiteY0" fmla="*/ 72296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68462 w 617307"/>
              <a:gd name="connsiteY10" fmla="*/ 72296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68462" y="72296"/>
                </a:moveTo>
                <a:cubicBezTo>
                  <a:pt x="218240" y="50900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18552" y="105162"/>
                  <a:pt x="168462" y="72296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2F7A445-0448-FEC6-0090-A72BC86B472B}"/>
              </a:ext>
            </a:extLst>
          </p:cNvPr>
          <p:cNvSpPr/>
          <p:nvPr/>
        </p:nvSpPr>
        <p:spPr>
          <a:xfrm>
            <a:off x="1173024" y="672979"/>
            <a:ext cx="610525" cy="5141049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92943" y="67373"/>
                </a:moveTo>
                <a:cubicBezTo>
                  <a:pt x="242721" y="45977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43033" y="100239"/>
                  <a:pt x="192943" y="6737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46BEE0B-49E0-FC35-64FA-D3A34BD4D13F}"/>
              </a:ext>
            </a:extLst>
          </p:cNvPr>
          <p:cNvSpPr/>
          <p:nvPr/>
        </p:nvSpPr>
        <p:spPr>
          <a:xfrm>
            <a:off x="862277" y="2980362"/>
            <a:ext cx="610525" cy="2833662"/>
          </a:xfrm>
          <a:custGeom>
            <a:avLst/>
            <a:gdLst>
              <a:gd name="connsiteX0" fmla="*/ 734 w 610525"/>
              <a:gd name="connsiteY0" fmla="*/ 0 h 2821991"/>
              <a:gd name="connsiteX1" fmla="*/ 189382 w 610525"/>
              <a:gd name="connsiteY1" fmla="*/ 0 h 2821991"/>
              <a:gd name="connsiteX2" fmla="*/ 189224 w 610525"/>
              <a:gd name="connsiteY2" fmla="*/ 535771 h 2821991"/>
              <a:gd name="connsiteX3" fmla="*/ 191318 w 610525"/>
              <a:gd name="connsiteY3" fmla="*/ 2272063 h 2821991"/>
              <a:gd name="connsiteX4" fmla="*/ 610525 w 610525"/>
              <a:gd name="connsiteY4" fmla="*/ 2821991 h 2821991"/>
              <a:gd name="connsiteX5" fmla="*/ 303889 w 610525"/>
              <a:gd name="connsiteY5" fmla="*/ 2817128 h 2821991"/>
              <a:gd name="connsiteX6" fmla="*/ 1371 w 610525"/>
              <a:gd name="connsiteY6" fmla="*/ 2269632 h 2821991"/>
              <a:gd name="connsiteX7" fmla="*/ 284 w 610525"/>
              <a:gd name="connsiteY7" fmla="*/ 451548 h 282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25" h="2821991">
                <a:moveTo>
                  <a:pt x="734" y="0"/>
                </a:moveTo>
                <a:lnTo>
                  <a:pt x="189382" y="0"/>
                </a:lnTo>
                <a:lnTo>
                  <a:pt x="189224" y="535771"/>
                </a:lnTo>
                <a:cubicBezTo>
                  <a:pt x="189217" y="1102177"/>
                  <a:pt x="189737" y="1701755"/>
                  <a:pt x="191318" y="2272063"/>
                </a:cubicBezTo>
                <a:cubicBezTo>
                  <a:pt x="195336" y="2742167"/>
                  <a:pt x="460158" y="2806310"/>
                  <a:pt x="610525" y="2821991"/>
                </a:cubicBezTo>
                <a:lnTo>
                  <a:pt x="303889" y="2817128"/>
                </a:lnTo>
                <a:cubicBezTo>
                  <a:pt x="153521" y="2820896"/>
                  <a:pt x="-1904" y="2678960"/>
                  <a:pt x="1371" y="2269632"/>
                </a:cubicBezTo>
                <a:cubicBezTo>
                  <a:pt x="-210" y="1699324"/>
                  <a:pt x="-194" y="1057422"/>
                  <a:pt x="284" y="45154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四角形: 角を丸くする 4">
            <a:extLst>
              <a:ext uri="{FF2B5EF4-FFF2-40B4-BE49-F238E27FC236}">
                <a16:creationId xmlns:a16="http://schemas.microsoft.com/office/drawing/2014/main" id="{FE265930-B108-6333-2D85-4A4B08DB3912}"/>
              </a:ext>
            </a:extLst>
          </p:cNvPr>
          <p:cNvSpPr>
            <a:spLocks noChangeAspect="1"/>
          </p:cNvSpPr>
          <p:nvPr/>
        </p:nvSpPr>
        <p:spPr>
          <a:xfrm>
            <a:off x="1676001" y="678358"/>
            <a:ext cx="1667434" cy="5138831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四角形: 角を丸くする 4">
            <a:extLst>
              <a:ext uri="{FF2B5EF4-FFF2-40B4-BE49-F238E27FC236}">
                <a16:creationId xmlns:a16="http://schemas.microsoft.com/office/drawing/2014/main" id="{DF206DB7-053E-39DB-1FD8-1D36D2059223}"/>
              </a:ext>
            </a:extLst>
          </p:cNvPr>
          <p:cNvSpPr/>
          <p:nvPr/>
        </p:nvSpPr>
        <p:spPr>
          <a:xfrm>
            <a:off x="2259109" y="690537"/>
            <a:ext cx="1633950" cy="5114133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四角形: 角を丸くする 4">
            <a:extLst>
              <a:ext uri="{FF2B5EF4-FFF2-40B4-BE49-F238E27FC236}">
                <a16:creationId xmlns:a16="http://schemas.microsoft.com/office/drawing/2014/main" id="{EB341D06-B49F-84B7-E9D6-18A3438891B9}"/>
              </a:ext>
            </a:extLst>
          </p:cNvPr>
          <p:cNvSpPr/>
          <p:nvPr/>
        </p:nvSpPr>
        <p:spPr>
          <a:xfrm>
            <a:off x="1942175" y="701013"/>
            <a:ext cx="1630800" cy="5090214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4">
            <a:extLst>
              <a:ext uri="{FF2B5EF4-FFF2-40B4-BE49-F238E27FC236}">
                <a16:creationId xmlns:a16="http://schemas.microsoft.com/office/drawing/2014/main" id="{1DDD110F-0958-0322-27A1-BD7CBBD8A6F0}"/>
              </a:ext>
            </a:extLst>
          </p:cNvPr>
          <p:cNvSpPr/>
          <p:nvPr/>
        </p:nvSpPr>
        <p:spPr>
          <a:xfrm>
            <a:off x="3283266" y="820018"/>
            <a:ext cx="965639" cy="1493196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四角形: 角を丸くする 4">
            <a:extLst>
              <a:ext uri="{FF2B5EF4-FFF2-40B4-BE49-F238E27FC236}">
                <a16:creationId xmlns:a16="http://schemas.microsoft.com/office/drawing/2014/main" id="{832662A7-3E9A-521B-45E4-842854939266}"/>
              </a:ext>
            </a:extLst>
          </p:cNvPr>
          <p:cNvSpPr/>
          <p:nvPr/>
        </p:nvSpPr>
        <p:spPr>
          <a:xfrm>
            <a:off x="3528659" y="849438"/>
            <a:ext cx="889890" cy="1427307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A1126F7-CD0F-A61A-D05E-9F24EB5AD194}"/>
              </a:ext>
            </a:extLst>
          </p:cNvPr>
          <p:cNvSpPr/>
          <p:nvPr/>
        </p:nvSpPr>
        <p:spPr>
          <a:xfrm rot="20874010">
            <a:off x="4072113" y="900513"/>
            <a:ext cx="195640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62AF5B4-36A4-AFD5-C762-AED70E66D2A5}"/>
              </a:ext>
            </a:extLst>
          </p:cNvPr>
          <p:cNvSpPr/>
          <p:nvPr/>
        </p:nvSpPr>
        <p:spPr>
          <a:xfrm rot="20874010">
            <a:off x="4238727" y="898912"/>
            <a:ext cx="256344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8BC967F-2CC0-38EC-5C90-FC6121C70E3E}"/>
              </a:ext>
            </a:extLst>
          </p:cNvPr>
          <p:cNvSpPr/>
          <p:nvPr/>
        </p:nvSpPr>
        <p:spPr>
          <a:xfrm rot="20874010">
            <a:off x="4395203" y="880653"/>
            <a:ext cx="395744" cy="58196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12735D7-FC28-1946-AA12-2D8B78B8C5F1}"/>
              </a:ext>
            </a:extLst>
          </p:cNvPr>
          <p:cNvSpPr/>
          <p:nvPr/>
        </p:nvSpPr>
        <p:spPr>
          <a:xfrm rot="20874010">
            <a:off x="4591171" y="880409"/>
            <a:ext cx="393032" cy="57798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B5AD062-A021-D0A0-2D01-73E0F0F677DB}"/>
              </a:ext>
            </a:extLst>
          </p:cNvPr>
          <p:cNvSpPr/>
          <p:nvPr/>
        </p:nvSpPr>
        <p:spPr>
          <a:xfrm rot="20874010">
            <a:off x="4815097" y="861612"/>
            <a:ext cx="165375" cy="56467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2CFC0DAB-01AB-4722-225C-117240159043}"/>
              </a:ext>
            </a:extLst>
          </p:cNvPr>
          <p:cNvSpPr/>
          <p:nvPr/>
        </p:nvSpPr>
        <p:spPr>
          <a:xfrm rot="20874010">
            <a:off x="4820139" y="925650"/>
            <a:ext cx="320690" cy="471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8976831-7B6F-F7C6-111D-A837D7E9A664}"/>
              </a:ext>
            </a:extLst>
          </p:cNvPr>
          <p:cNvSpPr/>
          <p:nvPr/>
        </p:nvSpPr>
        <p:spPr>
          <a:xfrm rot="20874010">
            <a:off x="4928067" y="921639"/>
            <a:ext cx="320690" cy="471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08F972F-FD71-74F8-A4AD-8307AF09B120}"/>
              </a:ext>
            </a:extLst>
          </p:cNvPr>
          <p:cNvSpPr/>
          <p:nvPr/>
        </p:nvSpPr>
        <p:spPr>
          <a:xfrm rot="20874010">
            <a:off x="5379181" y="906302"/>
            <a:ext cx="134936" cy="460737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89FFB0B-3629-90B2-C321-90D068D0996D}"/>
              </a:ext>
            </a:extLst>
          </p:cNvPr>
          <p:cNvSpPr/>
          <p:nvPr/>
        </p:nvSpPr>
        <p:spPr>
          <a:xfrm rot="20874010">
            <a:off x="5665945" y="1000714"/>
            <a:ext cx="212379" cy="3123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8961315F-92D9-22DD-E97B-6A91501A915A}"/>
              </a:ext>
            </a:extLst>
          </p:cNvPr>
          <p:cNvSpPr/>
          <p:nvPr/>
        </p:nvSpPr>
        <p:spPr>
          <a:xfrm rot="20874010">
            <a:off x="5118599" y="1073066"/>
            <a:ext cx="116358" cy="17111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62077E8-CAD9-12C3-DEBB-5B582F89D36D}"/>
              </a:ext>
            </a:extLst>
          </p:cNvPr>
          <p:cNvSpPr/>
          <p:nvPr/>
        </p:nvSpPr>
        <p:spPr>
          <a:xfrm rot="20950617">
            <a:off x="5266422" y="1119872"/>
            <a:ext cx="67701" cy="9955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287D0837-8511-6BB3-603E-923F246C3C69}"/>
              </a:ext>
            </a:extLst>
          </p:cNvPr>
          <p:cNvSpPr/>
          <p:nvPr/>
        </p:nvSpPr>
        <p:spPr>
          <a:xfrm rot="10424514">
            <a:off x="5340544" y="1134141"/>
            <a:ext cx="27628" cy="78131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C6A8CFF-BE7F-9913-AF4E-D1EAFAFA9610}"/>
              </a:ext>
            </a:extLst>
          </p:cNvPr>
          <p:cNvSpPr/>
          <p:nvPr/>
        </p:nvSpPr>
        <p:spPr>
          <a:xfrm rot="20874010">
            <a:off x="4929085" y="1350627"/>
            <a:ext cx="207779" cy="56475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C0AA3753-598F-F085-347C-2568E41E7D19}"/>
              </a:ext>
            </a:extLst>
          </p:cNvPr>
          <p:cNvSpPr/>
          <p:nvPr/>
        </p:nvSpPr>
        <p:spPr>
          <a:xfrm rot="20874010">
            <a:off x="5064033" y="1328234"/>
            <a:ext cx="252562" cy="58238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8242C072-55DF-697C-5CFE-D01E10BE7E42}"/>
              </a:ext>
            </a:extLst>
          </p:cNvPr>
          <p:cNvSpPr/>
          <p:nvPr/>
        </p:nvSpPr>
        <p:spPr>
          <a:xfrm rot="20874010">
            <a:off x="5215493" y="1310237"/>
            <a:ext cx="389906" cy="573384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7E88F0BE-227E-3918-1886-82933A34A82F}"/>
              </a:ext>
            </a:extLst>
          </p:cNvPr>
          <p:cNvSpPr/>
          <p:nvPr/>
        </p:nvSpPr>
        <p:spPr>
          <a:xfrm rot="20874010">
            <a:off x="5347309" y="1310001"/>
            <a:ext cx="387234" cy="5694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5C846851-25DF-E249-2700-8CA2E848AF48}"/>
              </a:ext>
            </a:extLst>
          </p:cNvPr>
          <p:cNvSpPr/>
          <p:nvPr/>
        </p:nvSpPr>
        <p:spPr>
          <a:xfrm rot="20874010">
            <a:off x="5674970" y="1291482"/>
            <a:ext cx="162936" cy="55634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73758531-2E90-FC46-D342-47B2D8B0CBD8}"/>
              </a:ext>
            </a:extLst>
          </p:cNvPr>
          <p:cNvSpPr/>
          <p:nvPr/>
        </p:nvSpPr>
        <p:spPr>
          <a:xfrm rot="20874010">
            <a:off x="5676356" y="1331450"/>
            <a:ext cx="343505" cy="50514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BD736BA-2EAE-D2FD-6965-5313F6539312}"/>
              </a:ext>
            </a:extLst>
          </p:cNvPr>
          <p:cNvSpPr/>
          <p:nvPr/>
        </p:nvSpPr>
        <p:spPr>
          <a:xfrm rot="20874010">
            <a:off x="5872928" y="1438443"/>
            <a:ext cx="216703" cy="318678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61E1CB15-2249-9F50-BFD5-0CEF4F574ADC}"/>
              </a:ext>
            </a:extLst>
          </p:cNvPr>
          <p:cNvSpPr/>
          <p:nvPr/>
        </p:nvSpPr>
        <p:spPr>
          <a:xfrm rot="20874010">
            <a:off x="6010368" y="1520300"/>
            <a:ext cx="109207" cy="16059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D0BFD87-E220-5204-8E28-15696438192F}"/>
              </a:ext>
            </a:extLst>
          </p:cNvPr>
          <p:cNvSpPr/>
          <p:nvPr/>
        </p:nvSpPr>
        <p:spPr>
          <a:xfrm rot="4677615">
            <a:off x="6232333" y="1573659"/>
            <a:ext cx="71095" cy="6379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EC775F2E-9F55-4F3C-B706-439775AF6433}"/>
              </a:ext>
            </a:extLst>
          </p:cNvPr>
          <p:cNvSpPr/>
          <p:nvPr/>
        </p:nvSpPr>
        <p:spPr>
          <a:xfrm rot="10424514">
            <a:off x="6177389" y="1575239"/>
            <a:ext cx="25930" cy="73329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DBB4E950-9A66-C195-E0A7-F5800DD29868}"/>
              </a:ext>
            </a:extLst>
          </p:cNvPr>
          <p:cNvSpPr/>
          <p:nvPr/>
        </p:nvSpPr>
        <p:spPr>
          <a:xfrm rot="20874010">
            <a:off x="6054383" y="1418916"/>
            <a:ext cx="118168" cy="327374"/>
          </a:xfrm>
          <a:custGeom>
            <a:avLst/>
            <a:gdLst>
              <a:gd name="connsiteX0" fmla="*/ 10459 w 125906"/>
              <a:gd name="connsiteY0" fmla="*/ 0 h 339546"/>
              <a:gd name="connsiteX1" fmla="*/ 125906 w 125906"/>
              <a:gd name="connsiteY1" fmla="*/ 169773 h 339546"/>
              <a:gd name="connsiteX2" fmla="*/ 10459 w 125906"/>
              <a:gd name="connsiteY2" fmla="*/ 339546 h 339546"/>
              <a:gd name="connsiteX3" fmla="*/ 1357 w 125906"/>
              <a:gd name="connsiteY3" fmla="*/ 336843 h 339546"/>
              <a:gd name="connsiteX4" fmla="*/ 35835 w 125906"/>
              <a:gd name="connsiteY4" fmla="*/ 326607 h 339546"/>
              <a:gd name="connsiteX5" fmla="*/ 106345 w 125906"/>
              <a:gd name="connsiteY5" fmla="*/ 170176 h 339546"/>
              <a:gd name="connsiteX6" fmla="*/ 35835 w 125906"/>
              <a:gd name="connsiteY6" fmla="*/ 13744 h 339546"/>
              <a:gd name="connsiteX7" fmla="*/ 0 w 125906"/>
              <a:gd name="connsiteY7" fmla="*/ 3105 h 3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06" h="339546">
                <a:moveTo>
                  <a:pt x="10459" y="0"/>
                </a:moveTo>
                <a:cubicBezTo>
                  <a:pt x="74219" y="0"/>
                  <a:pt x="125906" y="76010"/>
                  <a:pt x="125906" y="169773"/>
                </a:cubicBezTo>
                <a:cubicBezTo>
                  <a:pt x="125906" y="263536"/>
                  <a:pt x="74219" y="339546"/>
                  <a:pt x="10459" y="339546"/>
                </a:cubicBezTo>
                <a:lnTo>
                  <a:pt x="1357" y="336843"/>
                </a:lnTo>
                <a:lnTo>
                  <a:pt x="35835" y="326607"/>
                </a:lnTo>
                <a:cubicBezTo>
                  <a:pt x="77271" y="300834"/>
                  <a:pt x="106345" y="240498"/>
                  <a:pt x="106345" y="170176"/>
                </a:cubicBezTo>
                <a:cubicBezTo>
                  <a:pt x="106345" y="99853"/>
                  <a:pt x="77271" y="39517"/>
                  <a:pt x="35835" y="13744"/>
                </a:cubicBezTo>
                <a:lnTo>
                  <a:pt x="0" y="3105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B4F2FA61-FF84-9C23-DF16-5369E32273CC}"/>
              </a:ext>
            </a:extLst>
          </p:cNvPr>
          <p:cNvSpPr/>
          <p:nvPr/>
        </p:nvSpPr>
        <p:spPr>
          <a:xfrm rot="4677615">
            <a:off x="6304777" y="1542716"/>
            <a:ext cx="127628" cy="11451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FB4BFEB7-859F-1790-047F-27946D97BBBF}"/>
              </a:ext>
            </a:extLst>
          </p:cNvPr>
          <p:cNvSpPr/>
          <p:nvPr/>
        </p:nvSpPr>
        <p:spPr>
          <a:xfrm rot="4677615">
            <a:off x="5151255" y="1122807"/>
            <a:ext cx="98056" cy="8798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F0B705F-809D-D69F-F9FB-8377577E6D7C}"/>
              </a:ext>
            </a:extLst>
          </p:cNvPr>
          <p:cNvSpPr/>
          <p:nvPr/>
        </p:nvSpPr>
        <p:spPr>
          <a:xfrm rot="20874010">
            <a:off x="6534742" y="1330207"/>
            <a:ext cx="343505" cy="50514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6407D90-12A3-0B0F-833B-3BF435CB7C6B}"/>
              </a:ext>
            </a:extLst>
          </p:cNvPr>
          <p:cNvSpPr/>
          <p:nvPr/>
        </p:nvSpPr>
        <p:spPr>
          <a:xfrm rot="20874010">
            <a:off x="4054118" y="1544835"/>
            <a:ext cx="272194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6630F999-AA7E-FAFF-B423-1A1FA3E4362E}"/>
              </a:ext>
            </a:extLst>
          </p:cNvPr>
          <p:cNvSpPr/>
          <p:nvPr/>
        </p:nvSpPr>
        <p:spPr>
          <a:xfrm rot="20874010">
            <a:off x="4209491" y="1525443"/>
            <a:ext cx="420213" cy="617952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ED074B83-78A4-82A4-65BB-FAD0867FE308}"/>
              </a:ext>
            </a:extLst>
          </p:cNvPr>
          <p:cNvSpPr/>
          <p:nvPr/>
        </p:nvSpPr>
        <p:spPr>
          <a:xfrm rot="20874010">
            <a:off x="4375748" y="1525192"/>
            <a:ext cx="417333" cy="6137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FA87E22A-1A05-5940-F1A0-1C6273AA0197}"/>
              </a:ext>
            </a:extLst>
          </p:cNvPr>
          <p:cNvSpPr/>
          <p:nvPr/>
        </p:nvSpPr>
        <p:spPr>
          <a:xfrm rot="20874010">
            <a:off x="4942424" y="1505232"/>
            <a:ext cx="175600" cy="599586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BF8672DB-626F-0E17-DCE0-45EF05B151A1}"/>
              </a:ext>
            </a:extLst>
          </p:cNvPr>
          <p:cNvSpPr/>
          <p:nvPr/>
        </p:nvSpPr>
        <p:spPr>
          <a:xfrm rot="20874010">
            <a:off x="4551858" y="1575602"/>
            <a:ext cx="340518" cy="5007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A54D345D-D277-5646-3160-3F8720AF5FEA}"/>
              </a:ext>
            </a:extLst>
          </p:cNvPr>
          <p:cNvSpPr/>
          <p:nvPr/>
        </p:nvSpPr>
        <p:spPr>
          <a:xfrm rot="20874010">
            <a:off x="4655922" y="1571343"/>
            <a:ext cx="340518" cy="500756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29ED9B5D-AE7C-78D7-F7C0-46784F223F77}"/>
              </a:ext>
            </a:extLst>
          </p:cNvPr>
          <p:cNvSpPr/>
          <p:nvPr/>
        </p:nvSpPr>
        <p:spPr>
          <a:xfrm rot="20874010">
            <a:off x="4728826" y="1655309"/>
            <a:ext cx="225510" cy="33163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EF59D6FC-6D7A-7C41-FF94-DC4E2099AE5D}"/>
              </a:ext>
            </a:extLst>
          </p:cNvPr>
          <p:cNvSpPr/>
          <p:nvPr/>
        </p:nvSpPr>
        <p:spPr>
          <a:xfrm rot="20874010">
            <a:off x="4882310" y="1739281"/>
            <a:ext cx="123552" cy="18169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96BBD13A-371F-DF17-9805-555983223E4C}"/>
              </a:ext>
            </a:extLst>
          </p:cNvPr>
          <p:cNvSpPr/>
          <p:nvPr/>
        </p:nvSpPr>
        <p:spPr>
          <a:xfrm rot="20950617">
            <a:off x="5015007" y="1786600"/>
            <a:ext cx="71887" cy="105715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2803D71A-E767-B2E6-5563-CCBF56D7B805}"/>
              </a:ext>
            </a:extLst>
          </p:cNvPr>
          <p:cNvSpPr/>
          <p:nvPr/>
        </p:nvSpPr>
        <p:spPr>
          <a:xfrm rot="20950617">
            <a:off x="5132088" y="1778502"/>
            <a:ext cx="74639" cy="117104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9F1C6C23-F652-934D-D94C-82F125030313}"/>
              </a:ext>
            </a:extLst>
          </p:cNvPr>
          <p:cNvSpPr/>
          <p:nvPr/>
        </p:nvSpPr>
        <p:spPr>
          <a:xfrm rot="20874010">
            <a:off x="5288260" y="1560713"/>
            <a:ext cx="340080" cy="500108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D67B48D-C419-1C24-5958-138B1F18DDD5}"/>
              </a:ext>
            </a:extLst>
          </p:cNvPr>
          <p:cNvSpPr/>
          <p:nvPr/>
        </p:nvSpPr>
        <p:spPr>
          <a:xfrm rot="20874010">
            <a:off x="3848609" y="1546530"/>
            <a:ext cx="207737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035D376F-7C7E-50E8-3597-C9EFF58A69B2}"/>
              </a:ext>
            </a:extLst>
          </p:cNvPr>
          <p:cNvSpPr/>
          <p:nvPr/>
        </p:nvSpPr>
        <p:spPr>
          <a:xfrm rot="20874010">
            <a:off x="5684385" y="1927176"/>
            <a:ext cx="152134" cy="22372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39298358-14FA-64C5-936D-2B78A6A95B72}"/>
              </a:ext>
            </a:extLst>
          </p:cNvPr>
          <p:cNvSpPr>
            <a:spLocks noChangeAspect="1"/>
          </p:cNvSpPr>
          <p:nvPr/>
        </p:nvSpPr>
        <p:spPr>
          <a:xfrm rot="20874010">
            <a:off x="4998419" y="1964363"/>
            <a:ext cx="12240" cy="18000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28E07CC-49CC-D978-AAF2-03EEA1D1BF08}"/>
              </a:ext>
            </a:extLst>
          </p:cNvPr>
          <p:cNvSpPr/>
          <p:nvPr/>
        </p:nvSpPr>
        <p:spPr>
          <a:xfrm rot="20874010">
            <a:off x="6019413" y="1035568"/>
            <a:ext cx="113628" cy="23699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C3F0743E-E693-8ABD-6E3D-9F85205D1BF6}"/>
              </a:ext>
            </a:extLst>
          </p:cNvPr>
          <p:cNvSpPr/>
          <p:nvPr/>
        </p:nvSpPr>
        <p:spPr>
          <a:xfrm rot="20874010">
            <a:off x="6140814" y="1027086"/>
            <a:ext cx="158670" cy="233337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33F74553-5F3D-6E9E-D7A0-08BFD8785271}"/>
              </a:ext>
            </a:extLst>
          </p:cNvPr>
          <p:cNvSpPr/>
          <p:nvPr/>
        </p:nvSpPr>
        <p:spPr>
          <a:xfrm rot="20874010">
            <a:off x="6213193" y="1028541"/>
            <a:ext cx="157583" cy="23173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84F0A3FC-F543-4F84-5D7B-2C8CA8A8EE1C}"/>
              </a:ext>
            </a:extLst>
          </p:cNvPr>
          <p:cNvSpPr/>
          <p:nvPr/>
        </p:nvSpPr>
        <p:spPr>
          <a:xfrm rot="20874010">
            <a:off x="6307043" y="1045067"/>
            <a:ext cx="135535" cy="202093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3B63E230-42EB-A58E-8254-1F5372BC9537}"/>
              </a:ext>
            </a:extLst>
          </p:cNvPr>
          <p:cNvSpPr/>
          <p:nvPr/>
        </p:nvSpPr>
        <p:spPr>
          <a:xfrm rot="20874010">
            <a:off x="6452666" y="1089873"/>
            <a:ext cx="73570" cy="10969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21D9D625-EFB8-4406-B8E4-16A7C100B212}"/>
              </a:ext>
            </a:extLst>
          </p:cNvPr>
          <p:cNvSpPr/>
          <p:nvPr/>
        </p:nvSpPr>
        <p:spPr>
          <a:xfrm rot="20874010">
            <a:off x="6551900" y="1109986"/>
            <a:ext cx="45719" cy="68171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B668B6B-821F-0C32-C00D-A7B1C3B7E257}"/>
              </a:ext>
            </a:extLst>
          </p:cNvPr>
          <p:cNvSpPr/>
          <p:nvPr/>
        </p:nvSpPr>
        <p:spPr>
          <a:xfrm rot="4677615">
            <a:off x="6667886" y="1103584"/>
            <a:ext cx="50953" cy="45719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DC101023-E536-4583-DC7B-2B5D262A50F1}"/>
              </a:ext>
            </a:extLst>
          </p:cNvPr>
          <p:cNvSpPr/>
          <p:nvPr/>
        </p:nvSpPr>
        <p:spPr>
          <a:xfrm rot="20874010">
            <a:off x="5552717" y="922791"/>
            <a:ext cx="325685" cy="478941"/>
          </a:xfrm>
          <a:prstGeom prst="ellipse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29A5FBAB-2867-5297-16E0-87FDA00DE681}"/>
              </a:ext>
            </a:extLst>
          </p:cNvPr>
          <p:cNvSpPr>
            <a:spLocks noChangeAspect="1"/>
          </p:cNvSpPr>
          <p:nvPr/>
        </p:nvSpPr>
        <p:spPr>
          <a:xfrm rot="20787347">
            <a:off x="285294" y="1259840"/>
            <a:ext cx="190800" cy="27282"/>
          </a:xfrm>
          <a:custGeom>
            <a:avLst/>
            <a:gdLst>
              <a:gd name="connsiteX0" fmla="*/ 201413 w 201413"/>
              <a:gd name="connsiteY0" fmla="*/ 0 h 28800"/>
              <a:gd name="connsiteX1" fmla="*/ 194439 w 201413"/>
              <a:gd name="connsiteY1" fmla="*/ 28800 h 28800"/>
              <a:gd name="connsiteX2" fmla="*/ 0 w 201413"/>
              <a:gd name="connsiteY2" fmla="*/ 28800 h 28800"/>
              <a:gd name="connsiteX3" fmla="*/ 2639 w 201413"/>
              <a:gd name="connsiteY3" fmla="*/ 17845 h 28800"/>
              <a:gd name="connsiteX4" fmla="*/ 6885 w 201413"/>
              <a:gd name="connsiteY4" fmla="*/ 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413" h="28800">
                <a:moveTo>
                  <a:pt x="201413" y="0"/>
                </a:moveTo>
                <a:lnTo>
                  <a:pt x="194439" y="28800"/>
                </a:lnTo>
                <a:lnTo>
                  <a:pt x="0" y="28800"/>
                </a:lnTo>
                <a:lnTo>
                  <a:pt x="2639" y="17845"/>
                </a:lnTo>
                <a:lnTo>
                  <a:pt x="6885" y="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178259B-0D42-61BF-81F4-AE852F6DDFA5}"/>
              </a:ext>
            </a:extLst>
          </p:cNvPr>
          <p:cNvSpPr>
            <a:spLocks noChangeAspect="1"/>
          </p:cNvSpPr>
          <p:nvPr/>
        </p:nvSpPr>
        <p:spPr>
          <a:xfrm rot="871659" flipH="1">
            <a:off x="550008" y="1241614"/>
            <a:ext cx="33476" cy="28800"/>
          </a:xfrm>
          <a:custGeom>
            <a:avLst/>
            <a:gdLst>
              <a:gd name="connsiteX0" fmla="*/ 33476 w 33476"/>
              <a:gd name="connsiteY0" fmla="*/ 0 h 28800"/>
              <a:gd name="connsiteX1" fmla="*/ 7463 w 33476"/>
              <a:gd name="connsiteY1" fmla="*/ 0 h 28800"/>
              <a:gd name="connsiteX2" fmla="*/ 0 w 33476"/>
              <a:gd name="connsiteY2" fmla="*/ 28800 h 28800"/>
              <a:gd name="connsiteX3" fmla="*/ 26502 w 33476"/>
              <a:gd name="connsiteY3" fmla="*/ 2880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76" h="28800">
                <a:moveTo>
                  <a:pt x="33476" y="0"/>
                </a:moveTo>
                <a:lnTo>
                  <a:pt x="7463" y="0"/>
                </a:lnTo>
                <a:lnTo>
                  <a:pt x="0" y="28800"/>
                </a:lnTo>
                <a:lnTo>
                  <a:pt x="26502" y="28800"/>
                </a:ln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CCF38F3-1249-2090-0C63-9474131061E3}"/>
              </a:ext>
            </a:extLst>
          </p:cNvPr>
          <p:cNvSpPr>
            <a:spLocks noChangeAspect="1"/>
          </p:cNvSpPr>
          <p:nvPr/>
        </p:nvSpPr>
        <p:spPr>
          <a:xfrm rot="21540000">
            <a:off x="285615" y="5034584"/>
            <a:ext cx="195263" cy="28800"/>
          </a:xfrm>
          <a:prstGeom prst="rect">
            <a:avLst/>
          </a:pr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B85050AB-4B1F-BB5B-5AA1-168480CEFA80}"/>
              </a:ext>
            </a:extLst>
          </p:cNvPr>
          <p:cNvSpPr/>
          <p:nvPr/>
        </p:nvSpPr>
        <p:spPr>
          <a:xfrm>
            <a:off x="3026457" y="822459"/>
            <a:ext cx="702760" cy="1490759"/>
          </a:xfrm>
          <a:custGeom>
            <a:avLst/>
            <a:gdLst>
              <a:gd name="connsiteX0" fmla="*/ 219767 w 702760"/>
              <a:gd name="connsiteY0" fmla="*/ 0 h 1490759"/>
              <a:gd name="connsiteX1" fmla="*/ 246169 w 702760"/>
              <a:gd name="connsiteY1" fmla="*/ 561 h 1490759"/>
              <a:gd name="connsiteX2" fmla="*/ 173178 w 702760"/>
              <a:gd name="connsiteY2" fmla="*/ 16395 h 1490759"/>
              <a:gd name="connsiteX3" fmla="*/ 55806 w 702760"/>
              <a:gd name="connsiteY3" fmla="*/ 160009 h 1490759"/>
              <a:gd name="connsiteX4" fmla="*/ 39545 w 702760"/>
              <a:gd name="connsiteY4" fmla="*/ 985802 h 1490759"/>
              <a:gd name="connsiteX5" fmla="*/ 284010 w 702760"/>
              <a:gd name="connsiteY5" fmla="*/ 1410850 h 1490759"/>
              <a:gd name="connsiteX6" fmla="*/ 702760 w 702760"/>
              <a:gd name="connsiteY6" fmla="*/ 1489668 h 1490759"/>
              <a:gd name="connsiteX7" fmla="*/ 679567 w 702760"/>
              <a:gd name="connsiteY7" fmla="*/ 1490759 h 1490759"/>
              <a:gd name="connsiteX8" fmla="*/ 255022 w 702760"/>
              <a:gd name="connsiteY8" fmla="*/ 1410850 h 1490759"/>
              <a:gd name="connsiteX9" fmla="*/ 10557 w 702760"/>
              <a:gd name="connsiteY9" fmla="*/ 985802 h 1490759"/>
              <a:gd name="connsiteX10" fmla="*/ 26818 w 702760"/>
              <a:gd name="connsiteY10" fmla="*/ 160009 h 1490759"/>
              <a:gd name="connsiteX11" fmla="*/ 219767 w 702760"/>
              <a:gd name="connsiteY11" fmla="*/ 0 h 149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2760" h="1490759">
                <a:moveTo>
                  <a:pt x="219767" y="0"/>
                </a:moveTo>
                <a:lnTo>
                  <a:pt x="246169" y="561"/>
                </a:lnTo>
                <a:lnTo>
                  <a:pt x="173178" y="16395"/>
                </a:lnTo>
                <a:cubicBezTo>
                  <a:pt x="123769" y="36463"/>
                  <a:pt x="79088" y="77983"/>
                  <a:pt x="55806" y="160009"/>
                </a:cubicBezTo>
                <a:cubicBezTo>
                  <a:pt x="9244" y="324061"/>
                  <a:pt x="36889" y="531249"/>
                  <a:pt x="39545" y="985802"/>
                </a:cubicBezTo>
                <a:cubicBezTo>
                  <a:pt x="38109" y="1231198"/>
                  <a:pt x="168138" y="1379113"/>
                  <a:pt x="284010" y="1410850"/>
                </a:cubicBezTo>
                <a:lnTo>
                  <a:pt x="702760" y="1489668"/>
                </a:lnTo>
                <a:lnTo>
                  <a:pt x="679567" y="1490759"/>
                </a:lnTo>
                <a:lnTo>
                  <a:pt x="255022" y="1410850"/>
                </a:lnTo>
                <a:cubicBezTo>
                  <a:pt x="139150" y="1379113"/>
                  <a:pt x="9121" y="1231198"/>
                  <a:pt x="10557" y="985802"/>
                </a:cubicBezTo>
                <a:cubicBezTo>
                  <a:pt x="7901" y="531249"/>
                  <a:pt x="-19745" y="324061"/>
                  <a:pt x="26818" y="160009"/>
                </a:cubicBezTo>
                <a:cubicBezTo>
                  <a:pt x="61741" y="36970"/>
                  <a:pt x="144811" y="5070"/>
                  <a:pt x="219767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63BCFE4F-4AAF-8532-D592-9FDC3496A047}"/>
              </a:ext>
            </a:extLst>
          </p:cNvPr>
          <p:cNvSpPr/>
          <p:nvPr/>
        </p:nvSpPr>
        <p:spPr>
          <a:xfrm>
            <a:off x="4153899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74F8410-90E1-D05F-0E42-C3E7B8B147BC}"/>
              </a:ext>
            </a:extLst>
          </p:cNvPr>
          <p:cNvSpPr/>
          <p:nvPr/>
        </p:nvSpPr>
        <p:spPr>
          <a:xfrm>
            <a:off x="3959856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C474B03-DE04-0050-80BF-A90654905CAC}"/>
              </a:ext>
            </a:extLst>
          </p:cNvPr>
          <p:cNvSpPr/>
          <p:nvPr/>
        </p:nvSpPr>
        <p:spPr>
          <a:xfrm>
            <a:off x="4316195" y="3110457"/>
            <a:ext cx="259868" cy="528230"/>
          </a:xfrm>
          <a:custGeom>
            <a:avLst/>
            <a:gdLst>
              <a:gd name="connsiteX0" fmla="*/ 112345 w 259868"/>
              <a:gd name="connsiteY0" fmla="*/ 460 h 528230"/>
              <a:gd name="connsiteX1" fmla="*/ 124029 w 259868"/>
              <a:gd name="connsiteY1" fmla="*/ 4099 h 528230"/>
              <a:gd name="connsiteX2" fmla="*/ 259868 w 259868"/>
              <a:gd name="connsiteY2" fmla="*/ 528230 h 528230"/>
              <a:gd name="connsiteX3" fmla="*/ 244505 w 259868"/>
              <a:gd name="connsiteY3" fmla="*/ 520168 h 528230"/>
              <a:gd name="connsiteX4" fmla="*/ 198070 w 259868"/>
              <a:gd name="connsiteY4" fmla="*/ 500522 h 528230"/>
              <a:gd name="connsiteX5" fmla="*/ 126633 w 259868"/>
              <a:gd name="connsiteY5" fmla="*/ 521953 h 528230"/>
              <a:gd name="connsiteX6" fmla="*/ 52814 w 259868"/>
              <a:gd name="connsiteY6" fmla="*/ 426703 h 528230"/>
              <a:gd name="connsiteX7" fmla="*/ 427 w 259868"/>
              <a:gd name="connsiteY7" fmla="*/ 181435 h 528230"/>
              <a:gd name="connsiteX8" fmla="*/ 112345 w 259868"/>
              <a:gd name="connsiteY8" fmla="*/ 460 h 5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68" h="528230">
                <a:moveTo>
                  <a:pt x="112345" y="460"/>
                </a:moveTo>
                <a:lnTo>
                  <a:pt x="124029" y="4099"/>
                </a:lnTo>
                <a:lnTo>
                  <a:pt x="259868" y="528230"/>
                </a:lnTo>
                <a:lnTo>
                  <a:pt x="244505" y="520168"/>
                </a:lnTo>
                <a:cubicBezTo>
                  <a:pt x="229622" y="511238"/>
                  <a:pt x="214739" y="501713"/>
                  <a:pt x="198070" y="500522"/>
                </a:cubicBezTo>
                <a:cubicBezTo>
                  <a:pt x="162351" y="505284"/>
                  <a:pt x="159971" y="529097"/>
                  <a:pt x="126633" y="521953"/>
                </a:cubicBezTo>
                <a:cubicBezTo>
                  <a:pt x="102027" y="514015"/>
                  <a:pt x="67895" y="475122"/>
                  <a:pt x="52814" y="426703"/>
                </a:cubicBezTo>
                <a:cubicBezTo>
                  <a:pt x="28208" y="357647"/>
                  <a:pt x="5983" y="283829"/>
                  <a:pt x="427" y="181435"/>
                </a:cubicBezTo>
                <a:cubicBezTo>
                  <a:pt x="-5130" y="109203"/>
                  <a:pt x="44082" y="-8271"/>
                  <a:pt x="112345" y="46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2E47C31-FAD0-03C2-88F7-3EEC6B2E2E75}"/>
              </a:ext>
            </a:extLst>
          </p:cNvPr>
          <p:cNvSpPr/>
          <p:nvPr/>
        </p:nvSpPr>
        <p:spPr>
          <a:xfrm>
            <a:off x="4153898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E834F70B-C20D-786D-E023-63B2009EB1D8}"/>
              </a:ext>
            </a:extLst>
          </p:cNvPr>
          <p:cNvSpPr/>
          <p:nvPr/>
        </p:nvSpPr>
        <p:spPr>
          <a:xfrm>
            <a:off x="4617561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23B8156-5D55-4233-1D6B-2DE0BA3EC8E2}"/>
              </a:ext>
            </a:extLst>
          </p:cNvPr>
          <p:cNvSpPr/>
          <p:nvPr/>
        </p:nvSpPr>
        <p:spPr>
          <a:xfrm>
            <a:off x="515273" y="2169357"/>
            <a:ext cx="91227" cy="659505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8765CC7-794C-BC99-B522-E159DC267D7D}"/>
              </a:ext>
            </a:extLst>
          </p:cNvPr>
          <p:cNvSpPr/>
          <p:nvPr/>
        </p:nvSpPr>
        <p:spPr>
          <a:xfrm>
            <a:off x="287920" y="2174421"/>
            <a:ext cx="68794" cy="642477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19CC6BE-98ED-501A-BB42-82B4E9C332B9}"/>
              </a:ext>
            </a:extLst>
          </p:cNvPr>
          <p:cNvSpPr/>
          <p:nvPr/>
        </p:nvSpPr>
        <p:spPr>
          <a:xfrm>
            <a:off x="392212" y="2172999"/>
            <a:ext cx="63432" cy="642419"/>
          </a:xfrm>
          <a:custGeom>
            <a:avLst/>
            <a:gdLst>
              <a:gd name="connsiteX0" fmla="*/ 30637 w 63432"/>
              <a:gd name="connsiteY0" fmla="*/ 0 h 642419"/>
              <a:gd name="connsiteX1" fmla="*/ 44407 w 63432"/>
              <a:gd name="connsiteY1" fmla="*/ 5634 h 642419"/>
              <a:gd name="connsiteX2" fmla="*/ 60507 w 63432"/>
              <a:gd name="connsiteY2" fmla="*/ 65102 h 642419"/>
              <a:gd name="connsiteX3" fmla="*/ 63430 w 63432"/>
              <a:gd name="connsiteY3" fmla="*/ 579572 h 642419"/>
              <a:gd name="connsiteX4" fmla="*/ 9352 w 63432"/>
              <a:gd name="connsiteY4" fmla="*/ 642419 h 642419"/>
              <a:gd name="connsiteX5" fmla="*/ 6442 w 63432"/>
              <a:gd name="connsiteY5" fmla="*/ 641783 h 642419"/>
              <a:gd name="connsiteX6" fmla="*/ 0 w 63432"/>
              <a:gd name="connsiteY6" fmla="*/ 631070 h 642419"/>
              <a:gd name="connsiteX7" fmla="*/ 17387 w 63432"/>
              <a:gd name="connsiteY7" fmla="*/ 628580 h 642419"/>
              <a:gd name="connsiteX8" fmla="*/ 47155 w 63432"/>
              <a:gd name="connsiteY8" fmla="*/ 569215 h 642419"/>
              <a:gd name="connsiteX9" fmla="*/ 44232 w 63432"/>
              <a:gd name="connsiteY9" fmla="*/ 54745 h 642419"/>
              <a:gd name="connsiteX10" fmla="*/ 41397 w 63432"/>
              <a:gd name="connsiteY10" fmla="*/ 20284 h 64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432" h="642419">
                <a:moveTo>
                  <a:pt x="30637" y="0"/>
                </a:moveTo>
                <a:lnTo>
                  <a:pt x="44407" y="5634"/>
                </a:lnTo>
                <a:cubicBezTo>
                  <a:pt x="58680" y="17509"/>
                  <a:pt x="60141" y="40620"/>
                  <a:pt x="60507" y="65102"/>
                </a:cubicBezTo>
                <a:cubicBezTo>
                  <a:pt x="60994" y="97743"/>
                  <a:pt x="63185" y="531583"/>
                  <a:pt x="63430" y="579572"/>
                </a:cubicBezTo>
                <a:cubicBezTo>
                  <a:pt x="63674" y="627560"/>
                  <a:pt x="46866" y="641445"/>
                  <a:pt x="9352" y="642419"/>
                </a:cubicBezTo>
                <a:lnTo>
                  <a:pt x="6442" y="641783"/>
                </a:lnTo>
                <a:lnTo>
                  <a:pt x="0" y="631070"/>
                </a:lnTo>
                <a:lnTo>
                  <a:pt x="17387" y="628580"/>
                </a:lnTo>
                <a:cubicBezTo>
                  <a:pt x="37929" y="622014"/>
                  <a:pt x="47338" y="605206"/>
                  <a:pt x="47155" y="569215"/>
                </a:cubicBezTo>
                <a:cubicBezTo>
                  <a:pt x="46910" y="521226"/>
                  <a:pt x="44719" y="87386"/>
                  <a:pt x="44232" y="54745"/>
                </a:cubicBezTo>
                <a:cubicBezTo>
                  <a:pt x="44049" y="42504"/>
                  <a:pt x="43592" y="30606"/>
                  <a:pt x="41397" y="20284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93BDD76-7040-651A-E98E-B373D234D7A1}"/>
              </a:ext>
            </a:extLst>
          </p:cNvPr>
          <p:cNvSpPr/>
          <p:nvPr/>
        </p:nvSpPr>
        <p:spPr>
          <a:xfrm>
            <a:off x="293820" y="3550248"/>
            <a:ext cx="84495" cy="753178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3728913-2F39-D8E5-7F34-98AC0BA0A9BF}"/>
              </a:ext>
            </a:extLst>
          </p:cNvPr>
          <p:cNvSpPr/>
          <p:nvPr/>
        </p:nvSpPr>
        <p:spPr>
          <a:xfrm>
            <a:off x="402199" y="3550252"/>
            <a:ext cx="63717" cy="733731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noFill/>
          <a:ln w="127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602BC8-526A-5B1D-E9F1-17038EC400C1}"/>
              </a:ext>
            </a:extLst>
          </p:cNvPr>
          <p:cNvSpPr txBox="1"/>
          <p:nvPr/>
        </p:nvSpPr>
        <p:spPr>
          <a:xfrm>
            <a:off x="1935754" y="6631147"/>
            <a:ext cx="3148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1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F Pro Display" panose="00000500000000000000" pitchFamily="50" charset="0"/>
                <a:ea typeface="游ゴシック" panose="020B0400000000000000" pitchFamily="50" charset="-128"/>
                <a:cs typeface="+mn-cs"/>
              </a:rPr>
              <a:t>re-presentation.jp</a:t>
            </a:r>
            <a:endParaRPr kumimoji="1" lang="ja-JP" altLang="en-US" sz="600" b="0" i="0" u="none" strike="noStrike" kern="1200" cap="none" spc="10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F Pro Display" panose="00000500000000000000" pitchFamily="50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D19A42-301A-7454-CE71-CB7CABE8B832}"/>
              </a:ext>
            </a:extLst>
          </p:cNvPr>
          <p:cNvSpPr/>
          <p:nvPr/>
        </p:nvSpPr>
        <p:spPr>
          <a:xfrm>
            <a:off x="-110836" y="-914400"/>
            <a:ext cx="7130761" cy="1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BF3C0A-6776-434C-5ECB-8E8B320CE9CF}"/>
              </a:ext>
            </a:extLst>
          </p:cNvPr>
          <p:cNvSpPr/>
          <p:nvPr/>
        </p:nvSpPr>
        <p:spPr>
          <a:xfrm>
            <a:off x="41564" y="-762000"/>
            <a:ext cx="7130761" cy="1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6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8EDEFD7-E077-44A1-1921-B97A4D21B4DB}"/>
              </a:ext>
            </a:extLst>
          </p:cNvPr>
          <p:cNvSpPr/>
          <p:nvPr/>
        </p:nvSpPr>
        <p:spPr>
          <a:xfrm>
            <a:off x="539636" y="693284"/>
            <a:ext cx="613218" cy="5114752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68462 w 617307"/>
              <a:gd name="connsiteY0" fmla="*/ 72296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68462 w 617307"/>
              <a:gd name="connsiteY10" fmla="*/ 72296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68462" y="72296"/>
                </a:moveTo>
                <a:cubicBezTo>
                  <a:pt x="218240" y="50900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18552" y="105162"/>
                  <a:pt x="168462" y="72296"/>
                </a:cubicBezTo>
                <a:close/>
              </a:path>
            </a:pathLst>
          </a:custGeom>
          <a:solidFill>
            <a:srgbClr val="0C060A"/>
          </a:soli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2F7A445-0448-FEC6-0090-A72BC86B472B}"/>
              </a:ext>
            </a:extLst>
          </p:cNvPr>
          <p:cNvSpPr/>
          <p:nvPr/>
        </p:nvSpPr>
        <p:spPr>
          <a:xfrm>
            <a:off x="1173024" y="672979"/>
            <a:ext cx="610525" cy="5141049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92943" y="67373"/>
                </a:moveTo>
                <a:cubicBezTo>
                  <a:pt x="242721" y="45977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43033" y="100239"/>
                  <a:pt x="192943" y="67373"/>
                </a:cubicBezTo>
                <a:close/>
              </a:path>
            </a:pathLst>
          </a:custGeom>
          <a:gradFill>
            <a:gsLst>
              <a:gs pos="0">
                <a:srgbClr val="A698AA"/>
              </a:gs>
              <a:gs pos="7000">
                <a:srgbClr val="C2B9C7"/>
              </a:gs>
              <a:gs pos="2000">
                <a:srgbClr val="B6AFBD"/>
              </a:gs>
              <a:gs pos="1000">
                <a:srgbClr val="413847"/>
              </a:gs>
              <a:gs pos="6000">
                <a:srgbClr val="0C060A"/>
              </a:gs>
              <a:gs pos="23000">
                <a:srgbClr val="4D4458"/>
              </a:gs>
              <a:gs pos="96000">
                <a:srgbClr val="D2CFD8"/>
              </a:gs>
              <a:gs pos="50000">
                <a:srgbClr val="84778E"/>
              </a:gs>
              <a:gs pos="95000">
                <a:srgbClr val="372D40"/>
              </a:gs>
              <a:gs pos="100000">
                <a:srgbClr val="524858"/>
              </a:gs>
            </a:gsLst>
            <a:lin ang="15300000" scaled="0"/>
          </a:gra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46BEE0B-49E0-FC35-64FA-D3A34BD4D13F}"/>
              </a:ext>
            </a:extLst>
          </p:cNvPr>
          <p:cNvSpPr/>
          <p:nvPr/>
        </p:nvSpPr>
        <p:spPr>
          <a:xfrm>
            <a:off x="862277" y="2980362"/>
            <a:ext cx="610525" cy="2833662"/>
          </a:xfrm>
          <a:custGeom>
            <a:avLst/>
            <a:gdLst>
              <a:gd name="connsiteX0" fmla="*/ 734 w 610525"/>
              <a:gd name="connsiteY0" fmla="*/ 0 h 2821991"/>
              <a:gd name="connsiteX1" fmla="*/ 189382 w 610525"/>
              <a:gd name="connsiteY1" fmla="*/ 0 h 2821991"/>
              <a:gd name="connsiteX2" fmla="*/ 189224 w 610525"/>
              <a:gd name="connsiteY2" fmla="*/ 535771 h 2821991"/>
              <a:gd name="connsiteX3" fmla="*/ 191318 w 610525"/>
              <a:gd name="connsiteY3" fmla="*/ 2272063 h 2821991"/>
              <a:gd name="connsiteX4" fmla="*/ 610525 w 610525"/>
              <a:gd name="connsiteY4" fmla="*/ 2821991 h 2821991"/>
              <a:gd name="connsiteX5" fmla="*/ 303889 w 610525"/>
              <a:gd name="connsiteY5" fmla="*/ 2817128 h 2821991"/>
              <a:gd name="connsiteX6" fmla="*/ 1371 w 610525"/>
              <a:gd name="connsiteY6" fmla="*/ 2269632 h 2821991"/>
              <a:gd name="connsiteX7" fmla="*/ 284 w 610525"/>
              <a:gd name="connsiteY7" fmla="*/ 451548 h 282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25" h="2821991">
                <a:moveTo>
                  <a:pt x="734" y="0"/>
                </a:moveTo>
                <a:lnTo>
                  <a:pt x="189382" y="0"/>
                </a:lnTo>
                <a:lnTo>
                  <a:pt x="189224" y="535771"/>
                </a:lnTo>
                <a:cubicBezTo>
                  <a:pt x="189217" y="1102177"/>
                  <a:pt x="189737" y="1701755"/>
                  <a:pt x="191318" y="2272063"/>
                </a:cubicBezTo>
                <a:cubicBezTo>
                  <a:pt x="195336" y="2742167"/>
                  <a:pt x="460158" y="2806310"/>
                  <a:pt x="610525" y="2821991"/>
                </a:cubicBezTo>
                <a:lnTo>
                  <a:pt x="303889" y="2817128"/>
                </a:lnTo>
                <a:cubicBezTo>
                  <a:pt x="153521" y="2820896"/>
                  <a:pt x="-1904" y="2678960"/>
                  <a:pt x="1371" y="2269632"/>
                </a:cubicBezTo>
                <a:cubicBezTo>
                  <a:pt x="-210" y="1699324"/>
                  <a:pt x="-194" y="1057422"/>
                  <a:pt x="284" y="451548"/>
                </a:cubicBezTo>
                <a:close/>
              </a:path>
            </a:pathLst>
          </a:custGeom>
          <a:gradFill>
            <a:gsLst>
              <a:gs pos="5000">
                <a:srgbClr val="0C060A"/>
              </a:gs>
              <a:gs pos="0">
                <a:srgbClr val="0C060A"/>
              </a:gs>
              <a:gs pos="2000">
                <a:srgbClr val="B6AFBD"/>
              </a:gs>
              <a:gs pos="56000">
                <a:srgbClr val="6C6074"/>
              </a:gs>
              <a:gs pos="24000">
                <a:srgbClr val="413847"/>
              </a:gs>
              <a:gs pos="11000">
                <a:srgbClr val="0C060A"/>
              </a:gs>
              <a:gs pos="15000">
                <a:srgbClr val="4D4458"/>
              </a:gs>
              <a:gs pos="10000">
                <a:srgbClr val="D2CFD8"/>
              </a:gs>
              <a:gs pos="91000">
                <a:srgbClr val="786C82"/>
              </a:gs>
            </a:gsLst>
            <a:lin ang="16200000" scaled="0"/>
          </a:gra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四角形: 角を丸くする 4">
            <a:extLst>
              <a:ext uri="{FF2B5EF4-FFF2-40B4-BE49-F238E27FC236}">
                <a16:creationId xmlns:a16="http://schemas.microsoft.com/office/drawing/2014/main" id="{FE265930-B108-6333-2D85-4A4B08DB3912}"/>
              </a:ext>
            </a:extLst>
          </p:cNvPr>
          <p:cNvSpPr>
            <a:spLocks noChangeAspect="1"/>
          </p:cNvSpPr>
          <p:nvPr/>
        </p:nvSpPr>
        <p:spPr>
          <a:xfrm>
            <a:off x="1676001" y="678358"/>
            <a:ext cx="1667434" cy="5138831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7000">
                <a:srgbClr val="FFFFFF"/>
              </a:gs>
              <a:gs pos="0">
                <a:srgbClr val="BFB8C5"/>
              </a:gs>
              <a:gs pos="11000">
                <a:srgbClr val="D9D7DE"/>
              </a:gs>
              <a:gs pos="100000">
                <a:srgbClr val="D2CFD8"/>
              </a:gs>
            </a:gsLst>
            <a:lin ang="5400000" scaled="0"/>
          </a:gradFill>
          <a:ln w="2540" cap="flat" cmpd="sng" algn="ctr">
            <a:solidFill>
              <a:srgbClr val="4138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四角形: 角を丸くする 4">
            <a:extLst>
              <a:ext uri="{FF2B5EF4-FFF2-40B4-BE49-F238E27FC236}">
                <a16:creationId xmlns:a16="http://schemas.microsoft.com/office/drawing/2014/main" id="{DF206DB7-053E-39DB-1FD8-1D36D2059223}"/>
              </a:ext>
            </a:extLst>
          </p:cNvPr>
          <p:cNvSpPr/>
          <p:nvPr/>
        </p:nvSpPr>
        <p:spPr>
          <a:xfrm>
            <a:off x="2259109" y="690537"/>
            <a:ext cx="1633950" cy="5114133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0">
                <a:srgbClr val="A698AA"/>
              </a:gs>
              <a:gs pos="45000">
                <a:srgbClr val="837988"/>
              </a:gs>
              <a:gs pos="83000">
                <a:srgbClr val="514A58"/>
              </a:gs>
              <a:gs pos="100000">
                <a:srgbClr val="423D47"/>
              </a:gs>
            </a:gsLst>
            <a:lin ang="6000000" scaled="0"/>
          </a:gradFill>
          <a:ln w="6350" cap="flat" cmpd="sng" algn="ctr">
            <a:solidFill>
              <a:srgbClr val="4138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四角形: 角を丸くする 4">
            <a:extLst>
              <a:ext uri="{FF2B5EF4-FFF2-40B4-BE49-F238E27FC236}">
                <a16:creationId xmlns:a16="http://schemas.microsoft.com/office/drawing/2014/main" id="{EB341D06-B49F-84B7-E9D6-18A3438891B9}"/>
              </a:ext>
            </a:extLst>
          </p:cNvPr>
          <p:cNvSpPr/>
          <p:nvPr/>
        </p:nvSpPr>
        <p:spPr>
          <a:xfrm>
            <a:off x="1942175" y="701013"/>
            <a:ext cx="1630800" cy="5090214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45000">
                <a:srgbClr val="837988">
                  <a:alpha val="0"/>
                </a:srgbClr>
              </a:gs>
              <a:gs pos="83000">
                <a:srgbClr val="514A58">
                  <a:alpha val="35000"/>
                </a:srgbClr>
              </a:gs>
              <a:gs pos="100000">
                <a:srgbClr val="423D47">
                  <a:alpha val="34000"/>
                </a:srgbClr>
              </a:gs>
            </a:gsLst>
            <a:lin ang="9600000" scaled="0"/>
          </a:gradFill>
          <a:ln w="6350" cap="flat" cmpd="sng" algn="ctr">
            <a:solidFill>
              <a:srgbClr val="8D829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4">
            <a:extLst>
              <a:ext uri="{FF2B5EF4-FFF2-40B4-BE49-F238E27FC236}">
                <a16:creationId xmlns:a16="http://schemas.microsoft.com/office/drawing/2014/main" id="{1DDD110F-0958-0322-27A1-BD7CBBD8A6F0}"/>
              </a:ext>
            </a:extLst>
          </p:cNvPr>
          <p:cNvSpPr/>
          <p:nvPr/>
        </p:nvSpPr>
        <p:spPr>
          <a:xfrm>
            <a:off x="3283266" y="820018"/>
            <a:ext cx="965639" cy="1493196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gradFill>
            <a:gsLst>
              <a:gs pos="94000">
                <a:srgbClr val="70647A"/>
              </a:gs>
              <a:gs pos="0">
                <a:srgbClr val="B7A8BB"/>
              </a:gs>
              <a:gs pos="34000">
                <a:srgbClr val="968A9C"/>
              </a:gs>
              <a:gs pos="23000">
                <a:srgbClr val="C2B9C7"/>
              </a:gs>
              <a:gs pos="79000">
                <a:srgbClr val="827588"/>
              </a:gs>
              <a:gs pos="11000">
                <a:srgbClr val="5B5061"/>
              </a:gs>
              <a:gs pos="88000">
                <a:srgbClr val="B9A8BE"/>
              </a:gs>
            </a:gsLst>
            <a:lin ang="60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四角形: 角を丸くする 4">
            <a:extLst>
              <a:ext uri="{FF2B5EF4-FFF2-40B4-BE49-F238E27FC236}">
                <a16:creationId xmlns:a16="http://schemas.microsoft.com/office/drawing/2014/main" id="{832662A7-3E9A-521B-45E4-842854939266}"/>
              </a:ext>
            </a:extLst>
          </p:cNvPr>
          <p:cNvSpPr/>
          <p:nvPr/>
        </p:nvSpPr>
        <p:spPr>
          <a:xfrm>
            <a:off x="3528659" y="849438"/>
            <a:ext cx="889890" cy="1427307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gradFill>
            <a:gsLst>
              <a:gs pos="26000">
                <a:srgbClr val="70687F"/>
              </a:gs>
              <a:gs pos="81000">
                <a:srgbClr val="353149"/>
              </a:gs>
              <a:gs pos="0">
                <a:srgbClr val="8E829C"/>
              </a:gs>
              <a:gs pos="59000">
                <a:srgbClr val="1E1C2C"/>
              </a:gs>
              <a:gs pos="56000">
                <a:srgbClr val="474352"/>
              </a:gs>
              <a:gs pos="100000">
                <a:srgbClr val="2F2A3C"/>
              </a:gs>
            </a:gsLst>
            <a:lin ang="99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A1126F7-CD0F-A61A-D05E-9F24EB5AD194}"/>
              </a:ext>
            </a:extLst>
          </p:cNvPr>
          <p:cNvSpPr/>
          <p:nvPr/>
        </p:nvSpPr>
        <p:spPr>
          <a:xfrm rot="20874010">
            <a:off x="4072113" y="900513"/>
            <a:ext cx="195640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>
                  <a:alpha val="27000"/>
                </a:srgbClr>
              </a:gs>
              <a:gs pos="9000">
                <a:srgbClr val="8D829A">
                  <a:alpha val="18000"/>
                </a:srgbClr>
              </a:gs>
              <a:gs pos="0">
                <a:srgbClr val="261F30">
                  <a:alpha val="0"/>
                </a:srgbClr>
              </a:gs>
              <a:gs pos="3000">
                <a:srgbClr val="8D829A">
                  <a:alpha val="27000"/>
                </a:srgbClr>
              </a:gs>
              <a:gs pos="7000">
                <a:srgbClr val="271F32">
                  <a:alpha val="27000"/>
                </a:srgbClr>
              </a:gs>
              <a:gs pos="100000">
                <a:srgbClr val="261F2E">
                  <a:alpha val="11000"/>
                </a:srgbClr>
              </a:gs>
              <a:gs pos="85000">
                <a:srgbClr val="8D829A">
                  <a:alpha val="53000"/>
                </a:srgbClr>
              </a:gs>
              <a:gs pos="83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62AF5B4-36A4-AFD5-C762-AED70E66D2A5}"/>
              </a:ext>
            </a:extLst>
          </p:cNvPr>
          <p:cNvSpPr/>
          <p:nvPr/>
        </p:nvSpPr>
        <p:spPr>
          <a:xfrm rot="20874010">
            <a:off x="4238727" y="898912"/>
            <a:ext cx="256344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8BC967F-2CC0-38EC-5C90-FC6121C70E3E}"/>
              </a:ext>
            </a:extLst>
          </p:cNvPr>
          <p:cNvSpPr/>
          <p:nvPr/>
        </p:nvSpPr>
        <p:spPr>
          <a:xfrm rot="20874010">
            <a:off x="4395203" y="880653"/>
            <a:ext cx="395744" cy="581969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12735D7-FC28-1946-AA12-2D8B78B8C5F1}"/>
              </a:ext>
            </a:extLst>
          </p:cNvPr>
          <p:cNvSpPr/>
          <p:nvPr/>
        </p:nvSpPr>
        <p:spPr>
          <a:xfrm rot="20874010">
            <a:off x="4591171" y="880409"/>
            <a:ext cx="393032" cy="577982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B5AD062-A021-D0A0-2D01-73E0F0F677DB}"/>
              </a:ext>
            </a:extLst>
          </p:cNvPr>
          <p:cNvSpPr/>
          <p:nvPr/>
        </p:nvSpPr>
        <p:spPr>
          <a:xfrm rot="20874010">
            <a:off x="4815097" y="861612"/>
            <a:ext cx="165375" cy="56467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/>
              </a:gs>
              <a:gs pos="39000">
                <a:srgbClr val="CCBDE2"/>
              </a:gs>
              <a:gs pos="54000">
                <a:srgbClr val="DED6EA"/>
              </a:gs>
              <a:gs pos="0">
                <a:srgbClr val="C7B6E0"/>
              </a:gs>
              <a:gs pos="100000">
                <a:srgbClr val="B1A3C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2CFC0DAB-01AB-4722-225C-117240159043}"/>
              </a:ext>
            </a:extLst>
          </p:cNvPr>
          <p:cNvSpPr/>
          <p:nvPr/>
        </p:nvSpPr>
        <p:spPr>
          <a:xfrm rot="20874010">
            <a:off x="4820139" y="925650"/>
            <a:ext cx="320690" cy="471597"/>
          </a:xfrm>
          <a:prstGeom prst="ellipse">
            <a:avLst/>
          </a:prstGeom>
          <a:solidFill>
            <a:srgbClr val="0A0A0A"/>
          </a:solidFill>
          <a:ln w="9525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8976831-7B6F-F7C6-111D-A837D7E9A664}"/>
              </a:ext>
            </a:extLst>
          </p:cNvPr>
          <p:cNvSpPr/>
          <p:nvPr/>
        </p:nvSpPr>
        <p:spPr>
          <a:xfrm rot="20874010">
            <a:off x="4928067" y="921639"/>
            <a:ext cx="320690" cy="471597"/>
          </a:xfrm>
          <a:prstGeom prst="ellipse">
            <a:avLst/>
          </a:prstGeom>
          <a:solidFill>
            <a:srgbClr val="0A0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08F972F-FD71-74F8-A4AD-8307AF09B120}"/>
              </a:ext>
            </a:extLst>
          </p:cNvPr>
          <p:cNvSpPr/>
          <p:nvPr/>
        </p:nvSpPr>
        <p:spPr>
          <a:xfrm rot="20874010">
            <a:off x="5379181" y="906302"/>
            <a:ext cx="134936" cy="460737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rgbClr val="FFFFFF">
                  <a:alpha val="20000"/>
                </a:srgbClr>
              </a:gs>
              <a:gs pos="0">
                <a:srgbClr val="FFFFFF">
                  <a:alpha val="44000"/>
                </a:srgbClr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89FFB0B-3629-90B2-C321-90D068D0996D}"/>
              </a:ext>
            </a:extLst>
          </p:cNvPr>
          <p:cNvSpPr/>
          <p:nvPr/>
        </p:nvSpPr>
        <p:spPr>
          <a:xfrm rot="20874010">
            <a:off x="5665945" y="1000714"/>
            <a:ext cx="212379" cy="312319"/>
          </a:xfrm>
          <a:prstGeom prst="ellipse">
            <a:avLst/>
          </a:prstGeom>
          <a:gradFill>
            <a:gsLst>
              <a:gs pos="3000">
                <a:srgbClr val="343E5A">
                  <a:lumMod val="50000"/>
                  <a:alpha val="13000"/>
                </a:srgbClr>
              </a:gs>
              <a:gs pos="98165">
                <a:srgbClr val="343E5A">
                  <a:lumMod val="75000"/>
                  <a:alpha val="11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8961315F-92D9-22DD-E97B-6A91501A915A}"/>
              </a:ext>
            </a:extLst>
          </p:cNvPr>
          <p:cNvSpPr/>
          <p:nvPr/>
        </p:nvSpPr>
        <p:spPr>
          <a:xfrm rot="20874010">
            <a:off x="5118599" y="1073066"/>
            <a:ext cx="116358" cy="171113"/>
          </a:xfrm>
          <a:prstGeom prst="ellipse">
            <a:avLst/>
          </a:prstGeom>
          <a:gradFill>
            <a:gsLst>
              <a:gs pos="3000">
                <a:srgbClr val="FFFFFF">
                  <a:alpha val="9000"/>
                </a:srgbClr>
              </a:gs>
              <a:gs pos="98165">
                <a:srgbClr val="FFFFFF">
                  <a:alpha val="8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62077E8-CAD9-12C3-DEBB-5B582F89D36D}"/>
              </a:ext>
            </a:extLst>
          </p:cNvPr>
          <p:cNvSpPr/>
          <p:nvPr/>
        </p:nvSpPr>
        <p:spPr>
          <a:xfrm rot="20950617">
            <a:off x="5266422" y="1119872"/>
            <a:ext cx="67701" cy="99559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/>
              </a:gs>
              <a:gs pos="47000">
                <a:srgbClr val="112031"/>
              </a:gs>
              <a:gs pos="3000">
                <a:srgbClr val="3EC2BF">
                  <a:alpha val="79000"/>
                </a:srgbClr>
              </a:gs>
              <a:gs pos="100000">
                <a:srgbClr val="625865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287D0837-8511-6BB3-603E-923F246C3C69}"/>
              </a:ext>
            </a:extLst>
          </p:cNvPr>
          <p:cNvSpPr/>
          <p:nvPr/>
        </p:nvSpPr>
        <p:spPr>
          <a:xfrm rot="10424514">
            <a:off x="5340544" y="1134141"/>
            <a:ext cx="27628" cy="78131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gradFill>
            <a:gsLst>
              <a:gs pos="100000">
                <a:srgbClr val="FFFFFF">
                  <a:alpha val="69000"/>
                </a:srgbClr>
              </a:gs>
              <a:gs pos="42000">
                <a:srgbClr val="FFFFFF">
                  <a:alpha val="0"/>
                </a:srgbClr>
              </a:gs>
            </a:gsLst>
            <a:lin ang="10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C6A8CFF-BE7F-9913-AF4E-D1EAFAFA9610}"/>
              </a:ext>
            </a:extLst>
          </p:cNvPr>
          <p:cNvSpPr/>
          <p:nvPr/>
        </p:nvSpPr>
        <p:spPr>
          <a:xfrm rot="20874010">
            <a:off x="4929085" y="1350627"/>
            <a:ext cx="207779" cy="56475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>
                  <a:alpha val="35000"/>
                </a:srgbClr>
              </a:gs>
              <a:gs pos="21000">
                <a:srgbClr val="8D829A">
                  <a:alpha val="44000"/>
                </a:srgbClr>
              </a:gs>
              <a:gs pos="0">
                <a:srgbClr val="261F30">
                  <a:alpha val="20000"/>
                </a:srgbClr>
              </a:gs>
              <a:gs pos="7000">
                <a:srgbClr val="8D829A">
                  <a:alpha val="36000"/>
                </a:srgbClr>
              </a:gs>
              <a:gs pos="37000">
                <a:srgbClr val="271F32">
                  <a:alpha val="0"/>
                </a:srgbClr>
              </a:gs>
              <a:gs pos="100000">
                <a:srgbClr val="261F2E">
                  <a:alpha val="0"/>
                </a:srgbClr>
              </a:gs>
              <a:gs pos="87000">
                <a:srgbClr val="8D829A">
                  <a:alpha val="53000"/>
                </a:srgbClr>
              </a:gs>
              <a:gs pos="80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C0AA3753-598F-F085-347C-2568E41E7D19}"/>
              </a:ext>
            </a:extLst>
          </p:cNvPr>
          <p:cNvSpPr/>
          <p:nvPr/>
        </p:nvSpPr>
        <p:spPr>
          <a:xfrm rot="20874010">
            <a:off x="5064033" y="1328234"/>
            <a:ext cx="252562" cy="58238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8242C072-55DF-697C-5CFE-D01E10BE7E42}"/>
              </a:ext>
            </a:extLst>
          </p:cNvPr>
          <p:cNvSpPr/>
          <p:nvPr/>
        </p:nvSpPr>
        <p:spPr>
          <a:xfrm rot="20874010">
            <a:off x="5215493" y="1310237"/>
            <a:ext cx="389906" cy="573384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7E88F0BE-227E-3918-1886-82933A34A82F}"/>
              </a:ext>
            </a:extLst>
          </p:cNvPr>
          <p:cNvSpPr/>
          <p:nvPr/>
        </p:nvSpPr>
        <p:spPr>
          <a:xfrm rot="20874010">
            <a:off x="5347309" y="1310001"/>
            <a:ext cx="387234" cy="569456"/>
          </a:xfrm>
          <a:prstGeom prst="ellipse">
            <a:avLst/>
          </a:prstGeom>
          <a:gradFill>
            <a:gsLst>
              <a:gs pos="68000">
                <a:srgbClr val="BFB5C6"/>
              </a:gs>
              <a:gs pos="39000">
                <a:srgbClr val="C1B1D3"/>
              </a:gs>
              <a:gs pos="54000">
                <a:srgbClr val="BFB5C6"/>
              </a:gs>
              <a:gs pos="0">
                <a:srgbClr val="B7A0C8"/>
              </a:gs>
              <a:gs pos="100000">
                <a:srgbClr val="A99FB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5C846851-25DF-E249-2700-8CA2E848AF48}"/>
              </a:ext>
            </a:extLst>
          </p:cNvPr>
          <p:cNvSpPr/>
          <p:nvPr/>
        </p:nvSpPr>
        <p:spPr>
          <a:xfrm rot="20874010">
            <a:off x="5674970" y="1291482"/>
            <a:ext cx="162936" cy="55634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/>
              </a:gs>
              <a:gs pos="39000">
                <a:srgbClr val="CCBDE2"/>
              </a:gs>
              <a:gs pos="54000">
                <a:srgbClr val="DED6EA"/>
              </a:gs>
              <a:gs pos="0">
                <a:srgbClr val="C7B6E0"/>
              </a:gs>
              <a:gs pos="100000">
                <a:srgbClr val="B1A3C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73758531-2E90-FC46-D342-47B2D8B0CBD8}"/>
              </a:ext>
            </a:extLst>
          </p:cNvPr>
          <p:cNvSpPr/>
          <p:nvPr/>
        </p:nvSpPr>
        <p:spPr>
          <a:xfrm rot="20874010">
            <a:off x="5676356" y="1331450"/>
            <a:ext cx="343505" cy="505146"/>
          </a:xfrm>
          <a:prstGeom prst="ellipse">
            <a:avLst/>
          </a:prstGeom>
          <a:solidFill>
            <a:srgbClr val="0A0A0A"/>
          </a:solidFill>
          <a:ln w="6350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BD736BA-2EAE-D2FD-6965-5313F6539312}"/>
              </a:ext>
            </a:extLst>
          </p:cNvPr>
          <p:cNvSpPr/>
          <p:nvPr/>
        </p:nvSpPr>
        <p:spPr>
          <a:xfrm rot="20874010">
            <a:off x="5872928" y="1438443"/>
            <a:ext cx="216703" cy="318678"/>
          </a:xfrm>
          <a:prstGeom prst="ellipse">
            <a:avLst/>
          </a:prstGeom>
          <a:gradFill>
            <a:gsLst>
              <a:gs pos="100000">
                <a:srgbClr val="4A4C57"/>
              </a:gs>
              <a:gs pos="0">
                <a:srgbClr val="343D5A">
                  <a:alpha val="1098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61E1CB15-2249-9F50-BFD5-0CEF4F574ADC}"/>
              </a:ext>
            </a:extLst>
          </p:cNvPr>
          <p:cNvSpPr/>
          <p:nvPr/>
        </p:nvSpPr>
        <p:spPr>
          <a:xfrm rot="20874010">
            <a:off x="6010368" y="1520300"/>
            <a:ext cx="109207" cy="160597"/>
          </a:xfrm>
          <a:prstGeom prst="ellipse">
            <a:avLst/>
          </a:prstGeom>
          <a:gradFill>
            <a:gsLst>
              <a:gs pos="3000">
                <a:srgbClr val="FFFFFF">
                  <a:alpha val="9000"/>
                </a:srgbClr>
              </a:gs>
              <a:gs pos="98165">
                <a:srgbClr val="FFFFFF">
                  <a:alpha val="21000"/>
                </a:srgbClr>
              </a:gs>
            </a:gsLst>
            <a:lin ang="10800000" scaled="0"/>
          </a:gradFill>
          <a:ln w="127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D0BFD87-E220-5204-8E28-15696438192F}"/>
              </a:ext>
            </a:extLst>
          </p:cNvPr>
          <p:cNvSpPr/>
          <p:nvPr/>
        </p:nvSpPr>
        <p:spPr>
          <a:xfrm rot="4677615">
            <a:off x="6232333" y="1573659"/>
            <a:ext cx="71095" cy="63790"/>
          </a:xfrm>
          <a:prstGeom prst="ellipse">
            <a:avLst/>
          </a:prstGeom>
          <a:gradFill flip="none" rotWithShape="1">
            <a:gsLst>
              <a:gs pos="37000">
                <a:srgbClr val="752ADA">
                  <a:alpha val="31000"/>
                </a:srgbClr>
              </a:gs>
              <a:gs pos="0">
                <a:srgbClr val="000000"/>
              </a:gs>
              <a:gs pos="50440">
                <a:srgbClr val="343E5A"/>
              </a:gs>
              <a:gs pos="71000">
                <a:srgbClr val="26194B"/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EC775F2E-9F55-4F3C-B706-439775AF6433}"/>
              </a:ext>
            </a:extLst>
          </p:cNvPr>
          <p:cNvSpPr/>
          <p:nvPr/>
        </p:nvSpPr>
        <p:spPr>
          <a:xfrm rot="10424514">
            <a:off x="6177389" y="1575239"/>
            <a:ext cx="25930" cy="73329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gradFill>
            <a:gsLst>
              <a:gs pos="100000">
                <a:srgbClr val="3EC2BF"/>
              </a:gs>
              <a:gs pos="42000">
                <a:srgbClr val="3EC2BF">
                  <a:alpha val="0"/>
                </a:srgbClr>
              </a:gs>
            </a:gsLst>
            <a:lin ang="10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DBB4E950-9A66-C195-E0A7-F5800DD29868}"/>
              </a:ext>
            </a:extLst>
          </p:cNvPr>
          <p:cNvSpPr/>
          <p:nvPr/>
        </p:nvSpPr>
        <p:spPr>
          <a:xfrm rot="20874010">
            <a:off x="6054383" y="1418916"/>
            <a:ext cx="118168" cy="327374"/>
          </a:xfrm>
          <a:custGeom>
            <a:avLst/>
            <a:gdLst>
              <a:gd name="connsiteX0" fmla="*/ 10459 w 125906"/>
              <a:gd name="connsiteY0" fmla="*/ 0 h 339546"/>
              <a:gd name="connsiteX1" fmla="*/ 125906 w 125906"/>
              <a:gd name="connsiteY1" fmla="*/ 169773 h 339546"/>
              <a:gd name="connsiteX2" fmla="*/ 10459 w 125906"/>
              <a:gd name="connsiteY2" fmla="*/ 339546 h 339546"/>
              <a:gd name="connsiteX3" fmla="*/ 1357 w 125906"/>
              <a:gd name="connsiteY3" fmla="*/ 336843 h 339546"/>
              <a:gd name="connsiteX4" fmla="*/ 35835 w 125906"/>
              <a:gd name="connsiteY4" fmla="*/ 326607 h 339546"/>
              <a:gd name="connsiteX5" fmla="*/ 106345 w 125906"/>
              <a:gd name="connsiteY5" fmla="*/ 170176 h 339546"/>
              <a:gd name="connsiteX6" fmla="*/ 35835 w 125906"/>
              <a:gd name="connsiteY6" fmla="*/ 13744 h 339546"/>
              <a:gd name="connsiteX7" fmla="*/ 0 w 125906"/>
              <a:gd name="connsiteY7" fmla="*/ 3105 h 3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06" h="339546">
                <a:moveTo>
                  <a:pt x="10459" y="0"/>
                </a:moveTo>
                <a:cubicBezTo>
                  <a:pt x="74219" y="0"/>
                  <a:pt x="125906" y="76010"/>
                  <a:pt x="125906" y="169773"/>
                </a:cubicBezTo>
                <a:cubicBezTo>
                  <a:pt x="125906" y="263536"/>
                  <a:pt x="74219" y="339546"/>
                  <a:pt x="10459" y="339546"/>
                </a:cubicBezTo>
                <a:lnTo>
                  <a:pt x="1357" y="336843"/>
                </a:lnTo>
                <a:lnTo>
                  <a:pt x="35835" y="326607"/>
                </a:lnTo>
                <a:cubicBezTo>
                  <a:pt x="77271" y="300834"/>
                  <a:pt x="106345" y="240498"/>
                  <a:pt x="106345" y="170176"/>
                </a:cubicBezTo>
                <a:cubicBezTo>
                  <a:pt x="106345" y="99853"/>
                  <a:pt x="77271" y="39517"/>
                  <a:pt x="35835" y="13744"/>
                </a:cubicBezTo>
                <a:lnTo>
                  <a:pt x="0" y="3105"/>
                </a:lnTo>
                <a:close/>
              </a:path>
            </a:pathLst>
          </a:cu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B4F2FA61-FF84-9C23-DF16-5369E32273CC}"/>
              </a:ext>
            </a:extLst>
          </p:cNvPr>
          <p:cNvSpPr/>
          <p:nvPr/>
        </p:nvSpPr>
        <p:spPr>
          <a:xfrm rot="4677615">
            <a:off x="6304777" y="1542716"/>
            <a:ext cx="127628" cy="114516"/>
          </a:xfrm>
          <a:prstGeom prst="ellipse">
            <a:avLst/>
          </a:prstGeom>
          <a:gradFill flip="none" rotWithShape="1">
            <a:gsLst>
              <a:gs pos="74000">
                <a:srgbClr val="FFFFFF">
                  <a:alpha val="0"/>
                </a:srgbClr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FB4BFEB7-859F-1790-047F-27946D97BBBF}"/>
              </a:ext>
            </a:extLst>
          </p:cNvPr>
          <p:cNvSpPr/>
          <p:nvPr/>
        </p:nvSpPr>
        <p:spPr>
          <a:xfrm rot="4677615">
            <a:off x="5151255" y="1122807"/>
            <a:ext cx="98056" cy="87982"/>
          </a:xfrm>
          <a:prstGeom prst="ellipse">
            <a:avLst/>
          </a:prstGeom>
          <a:gradFill flip="none" rotWithShape="1">
            <a:gsLst>
              <a:gs pos="74000">
                <a:srgbClr val="FFFFFF">
                  <a:alpha val="0"/>
                </a:srgbClr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F0B705F-809D-D69F-F9FB-8377577E6D7C}"/>
              </a:ext>
            </a:extLst>
          </p:cNvPr>
          <p:cNvSpPr/>
          <p:nvPr/>
        </p:nvSpPr>
        <p:spPr>
          <a:xfrm rot="20874010">
            <a:off x="6534742" y="1330207"/>
            <a:ext cx="343505" cy="505146"/>
          </a:xfrm>
          <a:prstGeom prst="ellipse">
            <a:avLst/>
          </a:prstGeom>
          <a:gradFill>
            <a:gsLst>
              <a:gs pos="0">
                <a:srgbClr val="FFFFFF">
                  <a:alpha val="33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6407D90-12A3-0B0F-833B-3BF435CB7C6B}"/>
              </a:ext>
            </a:extLst>
          </p:cNvPr>
          <p:cNvSpPr/>
          <p:nvPr/>
        </p:nvSpPr>
        <p:spPr>
          <a:xfrm rot="20874010">
            <a:off x="4054118" y="1544835"/>
            <a:ext cx="272194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6630F999-AA7E-FAFF-B423-1A1FA3E4362E}"/>
              </a:ext>
            </a:extLst>
          </p:cNvPr>
          <p:cNvSpPr/>
          <p:nvPr/>
        </p:nvSpPr>
        <p:spPr>
          <a:xfrm rot="20874010">
            <a:off x="4209491" y="1525443"/>
            <a:ext cx="420213" cy="617952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ED074B83-78A4-82A4-65BB-FAD0867FE308}"/>
              </a:ext>
            </a:extLst>
          </p:cNvPr>
          <p:cNvSpPr/>
          <p:nvPr/>
        </p:nvSpPr>
        <p:spPr>
          <a:xfrm rot="20874010">
            <a:off x="4375748" y="1525192"/>
            <a:ext cx="417333" cy="613719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FA87E22A-1A05-5940-F1A0-1C6273AA0197}"/>
              </a:ext>
            </a:extLst>
          </p:cNvPr>
          <p:cNvSpPr/>
          <p:nvPr/>
        </p:nvSpPr>
        <p:spPr>
          <a:xfrm rot="20874010">
            <a:off x="4942424" y="1505232"/>
            <a:ext cx="175600" cy="599586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>
                  <a:alpha val="10000"/>
                </a:srgbClr>
              </a:gs>
              <a:gs pos="39000">
                <a:srgbClr val="CCBDE2">
                  <a:alpha val="20000"/>
                </a:srgbClr>
              </a:gs>
              <a:gs pos="54000">
                <a:srgbClr val="DED6EA">
                  <a:alpha val="0"/>
                </a:srgbClr>
              </a:gs>
              <a:gs pos="0">
                <a:srgbClr val="C7B6E0">
                  <a:alpha val="0"/>
                </a:srgbClr>
              </a:gs>
              <a:gs pos="100000">
                <a:srgbClr val="B1A3C6">
                  <a:alpha val="0"/>
                </a:srgbClr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BF8672DB-626F-0E17-DCE0-45EF05B151A1}"/>
              </a:ext>
            </a:extLst>
          </p:cNvPr>
          <p:cNvSpPr/>
          <p:nvPr/>
        </p:nvSpPr>
        <p:spPr>
          <a:xfrm rot="20874010">
            <a:off x="4551858" y="1575602"/>
            <a:ext cx="340518" cy="500756"/>
          </a:xfrm>
          <a:prstGeom prst="ellipse">
            <a:avLst/>
          </a:prstGeom>
          <a:solidFill>
            <a:srgbClr val="0A0A0A"/>
          </a:solidFill>
          <a:ln w="9525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A54D345D-D277-5646-3160-3F8720AF5FEA}"/>
              </a:ext>
            </a:extLst>
          </p:cNvPr>
          <p:cNvSpPr/>
          <p:nvPr/>
        </p:nvSpPr>
        <p:spPr>
          <a:xfrm rot="20874010">
            <a:off x="4655922" y="1571343"/>
            <a:ext cx="340518" cy="500756"/>
          </a:xfrm>
          <a:prstGeom prst="ellipse">
            <a:avLst/>
          </a:prstGeom>
          <a:solidFill>
            <a:srgbClr val="0A0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29ED9B5D-AE7C-78D7-F7C0-46784F223F77}"/>
              </a:ext>
            </a:extLst>
          </p:cNvPr>
          <p:cNvSpPr/>
          <p:nvPr/>
        </p:nvSpPr>
        <p:spPr>
          <a:xfrm rot="20874010">
            <a:off x="4728826" y="1655309"/>
            <a:ext cx="225510" cy="331630"/>
          </a:xfrm>
          <a:prstGeom prst="ellipse">
            <a:avLst/>
          </a:prstGeom>
          <a:gradFill>
            <a:gsLst>
              <a:gs pos="3000">
                <a:srgbClr val="343E5A">
                  <a:lumMod val="50000"/>
                  <a:alpha val="7000"/>
                </a:srgbClr>
              </a:gs>
              <a:gs pos="98165">
                <a:srgbClr val="222222">
                  <a:lumMod val="10000"/>
                  <a:lumOff val="90000"/>
                  <a:alpha val="7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EF59D6FC-6D7A-7C41-FF94-DC4E2099AE5D}"/>
              </a:ext>
            </a:extLst>
          </p:cNvPr>
          <p:cNvSpPr/>
          <p:nvPr/>
        </p:nvSpPr>
        <p:spPr>
          <a:xfrm rot="20874010">
            <a:off x="4882310" y="1739281"/>
            <a:ext cx="123552" cy="181693"/>
          </a:xfrm>
          <a:prstGeom prst="ellipse">
            <a:avLst/>
          </a:prstGeom>
          <a:gradFill>
            <a:gsLst>
              <a:gs pos="100000">
                <a:srgbClr val="3F406D">
                  <a:alpha val="26000"/>
                </a:srgbClr>
              </a:gs>
              <a:gs pos="0">
                <a:srgbClr val="3F406D">
                  <a:alpha val="7843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96BBD13A-371F-DF17-9805-555983223E4C}"/>
              </a:ext>
            </a:extLst>
          </p:cNvPr>
          <p:cNvSpPr/>
          <p:nvPr/>
        </p:nvSpPr>
        <p:spPr>
          <a:xfrm rot="20950617">
            <a:off x="5015007" y="1786600"/>
            <a:ext cx="71887" cy="105715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/>
              </a:gs>
              <a:gs pos="47000">
                <a:srgbClr val="112031"/>
              </a:gs>
              <a:gs pos="3000">
                <a:srgbClr val="3EC2BF">
                  <a:alpha val="79000"/>
                </a:srgbClr>
              </a:gs>
              <a:gs pos="100000">
                <a:srgbClr val="71BBFF"/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2803D71A-E767-B2E6-5563-CCBF56D7B805}"/>
              </a:ext>
            </a:extLst>
          </p:cNvPr>
          <p:cNvSpPr/>
          <p:nvPr/>
        </p:nvSpPr>
        <p:spPr>
          <a:xfrm rot="20950617">
            <a:off x="5132088" y="1778502"/>
            <a:ext cx="74639" cy="117104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>
                  <a:alpha val="45000"/>
                </a:srgbClr>
              </a:gs>
              <a:gs pos="47000">
                <a:srgbClr val="112031">
                  <a:alpha val="55000"/>
                </a:srgbClr>
              </a:gs>
              <a:gs pos="3000">
                <a:srgbClr val="3EC2BF">
                  <a:alpha val="21000"/>
                </a:srgbClr>
              </a:gs>
              <a:gs pos="100000">
                <a:srgbClr val="71BBFF">
                  <a:alpha val="44000"/>
                </a:srgb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9F1C6C23-F652-934D-D94C-82F125030313}"/>
              </a:ext>
            </a:extLst>
          </p:cNvPr>
          <p:cNvSpPr/>
          <p:nvPr/>
        </p:nvSpPr>
        <p:spPr>
          <a:xfrm rot="20874010">
            <a:off x="5288260" y="1560713"/>
            <a:ext cx="340080" cy="500108"/>
          </a:xfrm>
          <a:prstGeom prst="ellipse">
            <a:avLst/>
          </a:prstGeom>
          <a:gradFill>
            <a:gsLst>
              <a:gs pos="0">
                <a:srgbClr val="FFFFFF">
                  <a:alpha val="9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D67B48D-C419-1C24-5958-138B1F18DDD5}"/>
              </a:ext>
            </a:extLst>
          </p:cNvPr>
          <p:cNvSpPr/>
          <p:nvPr/>
        </p:nvSpPr>
        <p:spPr>
          <a:xfrm rot="20874010">
            <a:off x="3848609" y="1546530"/>
            <a:ext cx="207737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6000">
                <a:srgbClr val="C2B9C7">
                  <a:alpha val="27000"/>
                </a:srgbClr>
              </a:gs>
              <a:gs pos="16000">
                <a:srgbClr val="8D829A">
                  <a:alpha val="20000"/>
                </a:srgbClr>
              </a:gs>
              <a:gs pos="0">
                <a:srgbClr val="261F30">
                  <a:alpha val="0"/>
                </a:srgbClr>
              </a:gs>
              <a:gs pos="8000">
                <a:srgbClr val="8D829A">
                  <a:alpha val="27000"/>
                </a:srgbClr>
              </a:gs>
              <a:gs pos="11000">
                <a:srgbClr val="271F32">
                  <a:alpha val="38000"/>
                </a:srgbClr>
              </a:gs>
              <a:gs pos="100000">
                <a:srgbClr val="261F2E">
                  <a:alpha val="11000"/>
                </a:srgbClr>
              </a:gs>
              <a:gs pos="100000">
                <a:srgbClr val="8D829A">
                  <a:alpha val="24000"/>
                </a:srgbClr>
              </a:gs>
              <a:gs pos="81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035D376F-7C7E-50E8-3597-C9EFF58A69B2}"/>
              </a:ext>
            </a:extLst>
          </p:cNvPr>
          <p:cNvSpPr/>
          <p:nvPr/>
        </p:nvSpPr>
        <p:spPr>
          <a:xfrm rot="20874010">
            <a:off x="5684385" y="1927176"/>
            <a:ext cx="152134" cy="223723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282626"/>
              </a:gs>
            </a:gsLst>
            <a:lin ang="15600000" scaled="0"/>
          </a:gradFill>
          <a:ln w="254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39298358-14FA-64C5-936D-2B78A6A95B72}"/>
              </a:ext>
            </a:extLst>
          </p:cNvPr>
          <p:cNvSpPr>
            <a:spLocks noChangeAspect="1"/>
          </p:cNvSpPr>
          <p:nvPr/>
        </p:nvSpPr>
        <p:spPr>
          <a:xfrm rot="20874010">
            <a:off x="4998419" y="1964363"/>
            <a:ext cx="12240" cy="1800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282626"/>
              </a:gs>
            </a:gsLst>
            <a:lin ang="15600000" scaled="0"/>
          </a:gradFill>
          <a:ln w="254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28E07CC-49CC-D978-AAF2-03EEA1D1BF08}"/>
              </a:ext>
            </a:extLst>
          </p:cNvPr>
          <p:cNvSpPr/>
          <p:nvPr/>
        </p:nvSpPr>
        <p:spPr>
          <a:xfrm rot="20874010">
            <a:off x="6019413" y="1035568"/>
            <a:ext cx="113628" cy="23699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36000">
                <a:srgbClr val="8D829A"/>
              </a:gs>
              <a:gs pos="7000">
                <a:srgbClr val="A99FB6"/>
              </a:gs>
              <a:gs pos="19000">
                <a:srgbClr val="5A5065"/>
              </a:gs>
              <a:gs pos="59000">
                <a:srgbClr val="847A8F"/>
              </a:gs>
              <a:gs pos="77000">
                <a:srgbClr val="5A5065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C3F0743E-E693-8ABD-6E3D-9F85205D1BF6}"/>
              </a:ext>
            </a:extLst>
          </p:cNvPr>
          <p:cNvSpPr/>
          <p:nvPr/>
        </p:nvSpPr>
        <p:spPr>
          <a:xfrm rot="20874010">
            <a:off x="6140814" y="1027086"/>
            <a:ext cx="158670" cy="233337"/>
          </a:xfrm>
          <a:prstGeom prst="ellipse">
            <a:avLst/>
          </a:prstGeom>
          <a:gradFill>
            <a:gsLst>
              <a:gs pos="100000">
                <a:srgbClr val="A99FB6"/>
              </a:gs>
              <a:gs pos="0">
                <a:srgbClr val="C3B9C7"/>
              </a:gs>
            </a:gsLst>
            <a:lin ang="8400000" scaled="0"/>
          </a:gradFill>
          <a:ln w="3175" cap="flat" cmpd="sng" algn="ctr">
            <a:solidFill>
              <a:srgbClr val="5A506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33F74553-5F3D-6E9E-D7A0-08BFD8785271}"/>
              </a:ext>
            </a:extLst>
          </p:cNvPr>
          <p:cNvSpPr/>
          <p:nvPr/>
        </p:nvSpPr>
        <p:spPr>
          <a:xfrm rot="20874010">
            <a:off x="6213193" y="1028541"/>
            <a:ext cx="157583" cy="231739"/>
          </a:xfrm>
          <a:prstGeom prst="ellipse">
            <a:avLst/>
          </a:prstGeom>
          <a:gradFill>
            <a:gsLst>
              <a:gs pos="36000">
                <a:srgbClr val="8D829A"/>
              </a:gs>
              <a:gs pos="7000">
                <a:srgbClr val="A99FB6"/>
              </a:gs>
              <a:gs pos="19000">
                <a:srgbClr val="5A5065"/>
              </a:gs>
              <a:gs pos="59000">
                <a:srgbClr val="847A8F"/>
              </a:gs>
              <a:gs pos="77000">
                <a:srgbClr val="5A5065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84F0A3FC-F543-4F84-5D7B-2C8CA8A8EE1C}"/>
              </a:ext>
            </a:extLst>
          </p:cNvPr>
          <p:cNvSpPr/>
          <p:nvPr/>
        </p:nvSpPr>
        <p:spPr>
          <a:xfrm rot="20874010">
            <a:off x="6307043" y="1045067"/>
            <a:ext cx="135535" cy="202093"/>
          </a:xfrm>
          <a:prstGeom prst="ellipse">
            <a:avLst/>
          </a:prstGeom>
          <a:gradFill flip="none" rotWithShape="1">
            <a:gsLst>
              <a:gs pos="0">
                <a:srgbClr val="E8E0CC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3B63E230-42EB-A58E-8254-1F5372BC9537}"/>
              </a:ext>
            </a:extLst>
          </p:cNvPr>
          <p:cNvSpPr/>
          <p:nvPr/>
        </p:nvSpPr>
        <p:spPr>
          <a:xfrm rot="20874010">
            <a:off x="6452666" y="1089873"/>
            <a:ext cx="73570" cy="109699"/>
          </a:xfrm>
          <a:prstGeom prst="ellipse">
            <a:avLst/>
          </a:prstGeom>
          <a:gradFill flip="none" rotWithShape="1">
            <a:gsLst>
              <a:gs pos="0">
                <a:srgbClr val="F8F3E0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21D9D625-EFB8-4406-B8E4-16A7C100B212}"/>
              </a:ext>
            </a:extLst>
          </p:cNvPr>
          <p:cNvSpPr/>
          <p:nvPr/>
        </p:nvSpPr>
        <p:spPr>
          <a:xfrm rot="20874010">
            <a:off x="6551900" y="1109986"/>
            <a:ext cx="45719" cy="68171"/>
          </a:xfrm>
          <a:prstGeom prst="ellipse">
            <a:avLst/>
          </a:prstGeom>
          <a:gradFill flip="none" rotWithShape="1">
            <a:gsLst>
              <a:gs pos="0">
                <a:srgbClr val="F8F3E0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B668B6B-821F-0C32-C00D-A7B1C3B7E257}"/>
              </a:ext>
            </a:extLst>
          </p:cNvPr>
          <p:cNvSpPr/>
          <p:nvPr/>
        </p:nvSpPr>
        <p:spPr>
          <a:xfrm rot="4677615">
            <a:off x="6667886" y="1103584"/>
            <a:ext cx="50953" cy="45719"/>
          </a:xfrm>
          <a:prstGeom prst="ellipse">
            <a:avLst/>
          </a:prstGeom>
          <a:gradFill flip="none" rotWithShape="1">
            <a:gsLst>
              <a:gs pos="22000">
                <a:srgbClr val="E7DDC8"/>
              </a:gs>
              <a:gs pos="100000">
                <a:srgbClr val="E7DDC8">
                  <a:alpha val="0"/>
                </a:srgbClr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DC101023-E536-4583-DC7B-2B5D262A50F1}"/>
              </a:ext>
            </a:extLst>
          </p:cNvPr>
          <p:cNvSpPr/>
          <p:nvPr/>
        </p:nvSpPr>
        <p:spPr>
          <a:xfrm rot="20874010">
            <a:off x="5552717" y="922791"/>
            <a:ext cx="325685" cy="478941"/>
          </a:xfrm>
          <a:prstGeom prst="ellipse">
            <a:avLst/>
          </a:prstGeom>
          <a:gradFill>
            <a:gsLst>
              <a:gs pos="0">
                <a:srgbClr val="FFFFFF">
                  <a:alpha val="33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29A5FBAB-2867-5297-16E0-87FDA00DE681}"/>
              </a:ext>
            </a:extLst>
          </p:cNvPr>
          <p:cNvSpPr>
            <a:spLocks noChangeAspect="1"/>
          </p:cNvSpPr>
          <p:nvPr/>
        </p:nvSpPr>
        <p:spPr>
          <a:xfrm rot="20787347">
            <a:off x="285294" y="1259840"/>
            <a:ext cx="190800" cy="27282"/>
          </a:xfrm>
          <a:custGeom>
            <a:avLst/>
            <a:gdLst>
              <a:gd name="connsiteX0" fmla="*/ 201413 w 201413"/>
              <a:gd name="connsiteY0" fmla="*/ 0 h 28800"/>
              <a:gd name="connsiteX1" fmla="*/ 194439 w 201413"/>
              <a:gd name="connsiteY1" fmla="*/ 28800 h 28800"/>
              <a:gd name="connsiteX2" fmla="*/ 0 w 201413"/>
              <a:gd name="connsiteY2" fmla="*/ 28800 h 28800"/>
              <a:gd name="connsiteX3" fmla="*/ 2639 w 201413"/>
              <a:gd name="connsiteY3" fmla="*/ 17845 h 28800"/>
              <a:gd name="connsiteX4" fmla="*/ 6885 w 201413"/>
              <a:gd name="connsiteY4" fmla="*/ 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413" h="28800">
                <a:moveTo>
                  <a:pt x="201413" y="0"/>
                </a:moveTo>
                <a:lnTo>
                  <a:pt x="194439" y="28800"/>
                </a:lnTo>
                <a:lnTo>
                  <a:pt x="0" y="28800"/>
                </a:lnTo>
                <a:lnTo>
                  <a:pt x="2639" y="17845"/>
                </a:lnTo>
                <a:lnTo>
                  <a:pt x="6885" y="0"/>
                </a:lnTo>
                <a:close/>
              </a:path>
            </a:pathLst>
          </a:custGeom>
          <a:solidFill>
            <a:srgbClr val="65586E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178259B-0D42-61BF-81F4-AE852F6DDFA5}"/>
              </a:ext>
            </a:extLst>
          </p:cNvPr>
          <p:cNvSpPr>
            <a:spLocks noChangeAspect="1"/>
          </p:cNvSpPr>
          <p:nvPr/>
        </p:nvSpPr>
        <p:spPr>
          <a:xfrm rot="871659" flipH="1">
            <a:off x="550008" y="1241614"/>
            <a:ext cx="33476" cy="28800"/>
          </a:xfrm>
          <a:custGeom>
            <a:avLst/>
            <a:gdLst>
              <a:gd name="connsiteX0" fmla="*/ 33476 w 33476"/>
              <a:gd name="connsiteY0" fmla="*/ 0 h 28800"/>
              <a:gd name="connsiteX1" fmla="*/ 7463 w 33476"/>
              <a:gd name="connsiteY1" fmla="*/ 0 h 28800"/>
              <a:gd name="connsiteX2" fmla="*/ 0 w 33476"/>
              <a:gd name="connsiteY2" fmla="*/ 28800 h 28800"/>
              <a:gd name="connsiteX3" fmla="*/ 26502 w 33476"/>
              <a:gd name="connsiteY3" fmla="*/ 2880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76" h="28800">
                <a:moveTo>
                  <a:pt x="33476" y="0"/>
                </a:moveTo>
                <a:lnTo>
                  <a:pt x="7463" y="0"/>
                </a:lnTo>
                <a:lnTo>
                  <a:pt x="0" y="28800"/>
                </a:lnTo>
                <a:lnTo>
                  <a:pt x="26502" y="28800"/>
                </a:lnTo>
                <a:close/>
              </a:path>
            </a:pathLst>
          </a:custGeom>
          <a:solidFill>
            <a:srgbClr val="65586E">
              <a:alpha val="9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CCF38F3-1249-2090-0C63-9474131061E3}"/>
              </a:ext>
            </a:extLst>
          </p:cNvPr>
          <p:cNvSpPr>
            <a:spLocks noChangeAspect="1"/>
          </p:cNvSpPr>
          <p:nvPr/>
        </p:nvSpPr>
        <p:spPr>
          <a:xfrm rot="21540000">
            <a:off x="285615" y="5034584"/>
            <a:ext cx="195263" cy="28800"/>
          </a:xfrm>
          <a:prstGeom prst="rect">
            <a:avLst/>
          </a:prstGeom>
          <a:solidFill>
            <a:srgbClr val="65586E">
              <a:alpha val="6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B85050AB-4B1F-BB5B-5AA1-168480CEFA80}"/>
              </a:ext>
            </a:extLst>
          </p:cNvPr>
          <p:cNvSpPr/>
          <p:nvPr/>
        </p:nvSpPr>
        <p:spPr>
          <a:xfrm>
            <a:off x="3026457" y="822459"/>
            <a:ext cx="702760" cy="1490759"/>
          </a:xfrm>
          <a:custGeom>
            <a:avLst/>
            <a:gdLst>
              <a:gd name="connsiteX0" fmla="*/ 219767 w 702760"/>
              <a:gd name="connsiteY0" fmla="*/ 0 h 1490759"/>
              <a:gd name="connsiteX1" fmla="*/ 246169 w 702760"/>
              <a:gd name="connsiteY1" fmla="*/ 561 h 1490759"/>
              <a:gd name="connsiteX2" fmla="*/ 173178 w 702760"/>
              <a:gd name="connsiteY2" fmla="*/ 16395 h 1490759"/>
              <a:gd name="connsiteX3" fmla="*/ 55806 w 702760"/>
              <a:gd name="connsiteY3" fmla="*/ 160009 h 1490759"/>
              <a:gd name="connsiteX4" fmla="*/ 39545 w 702760"/>
              <a:gd name="connsiteY4" fmla="*/ 985802 h 1490759"/>
              <a:gd name="connsiteX5" fmla="*/ 284010 w 702760"/>
              <a:gd name="connsiteY5" fmla="*/ 1410850 h 1490759"/>
              <a:gd name="connsiteX6" fmla="*/ 702760 w 702760"/>
              <a:gd name="connsiteY6" fmla="*/ 1489668 h 1490759"/>
              <a:gd name="connsiteX7" fmla="*/ 679567 w 702760"/>
              <a:gd name="connsiteY7" fmla="*/ 1490759 h 1490759"/>
              <a:gd name="connsiteX8" fmla="*/ 255022 w 702760"/>
              <a:gd name="connsiteY8" fmla="*/ 1410850 h 1490759"/>
              <a:gd name="connsiteX9" fmla="*/ 10557 w 702760"/>
              <a:gd name="connsiteY9" fmla="*/ 985802 h 1490759"/>
              <a:gd name="connsiteX10" fmla="*/ 26818 w 702760"/>
              <a:gd name="connsiteY10" fmla="*/ 160009 h 1490759"/>
              <a:gd name="connsiteX11" fmla="*/ 219767 w 702760"/>
              <a:gd name="connsiteY11" fmla="*/ 0 h 149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2760" h="1490759">
                <a:moveTo>
                  <a:pt x="219767" y="0"/>
                </a:moveTo>
                <a:lnTo>
                  <a:pt x="246169" y="561"/>
                </a:lnTo>
                <a:lnTo>
                  <a:pt x="173178" y="16395"/>
                </a:lnTo>
                <a:cubicBezTo>
                  <a:pt x="123769" y="36463"/>
                  <a:pt x="79088" y="77983"/>
                  <a:pt x="55806" y="160009"/>
                </a:cubicBezTo>
                <a:cubicBezTo>
                  <a:pt x="9244" y="324061"/>
                  <a:pt x="36889" y="531249"/>
                  <a:pt x="39545" y="985802"/>
                </a:cubicBezTo>
                <a:cubicBezTo>
                  <a:pt x="38109" y="1231198"/>
                  <a:pt x="168138" y="1379113"/>
                  <a:pt x="284010" y="1410850"/>
                </a:cubicBezTo>
                <a:lnTo>
                  <a:pt x="702760" y="1489668"/>
                </a:lnTo>
                <a:lnTo>
                  <a:pt x="679567" y="1490759"/>
                </a:lnTo>
                <a:lnTo>
                  <a:pt x="255022" y="1410850"/>
                </a:lnTo>
                <a:cubicBezTo>
                  <a:pt x="139150" y="1379113"/>
                  <a:pt x="9121" y="1231198"/>
                  <a:pt x="10557" y="985802"/>
                </a:cubicBezTo>
                <a:cubicBezTo>
                  <a:pt x="7901" y="531249"/>
                  <a:pt x="-19745" y="324061"/>
                  <a:pt x="26818" y="160009"/>
                </a:cubicBezTo>
                <a:cubicBezTo>
                  <a:pt x="61741" y="36970"/>
                  <a:pt x="144811" y="5070"/>
                  <a:pt x="219767" y="0"/>
                </a:cubicBezTo>
                <a:close/>
              </a:path>
            </a:pathLst>
          </a:custGeom>
          <a:solidFill>
            <a:srgbClr val="594D5F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63BCFE4F-4AAF-8532-D592-9FDC3496A047}"/>
              </a:ext>
            </a:extLst>
          </p:cNvPr>
          <p:cNvSpPr/>
          <p:nvPr/>
        </p:nvSpPr>
        <p:spPr>
          <a:xfrm>
            <a:off x="4153899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100000">
                <a:srgbClr val="837988"/>
              </a:gs>
            </a:gsLst>
            <a:lin ang="9600000" scaled="0"/>
          </a:gradFill>
          <a:ln w="254" cap="flat" cmpd="sng" algn="ctr">
            <a:solidFill>
              <a:srgbClr val="9C93A7">
                <a:alpha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74F8410-90E1-D05F-0E42-C3E7B8B147BC}"/>
              </a:ext>
            </a:extLst>
          </p:cNvPr>
          <p:cNvSpPr/>
          <p:nvPr/>
        </p:nvSpPr>
        <p:spPr>
          <a:xfrm>
            <a:off x="3959856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45000">
                <a:srgbClr val="837988"/>
              </a:gs>
              <a:gs pos="100000">
                <a:srgbClr val="827688"/>
              </a:gs>
            </a:gsLst>
            <a:lin ang="9600000" scaled="0"/>
          </a:gradFill>
          <a:ln w="635" cap="flat" cmpd="sng" algn="ctr">
            <a:solidFill>
              <a:srgbClr val="9C93A7">
                <a:alpha val="86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C474B03-DE04-0050-80BF-A90654905CAC}"/>
              </a:ext>
            </a:extLst>
          </p:cNvPr>
          <p:cNvSpPr/>
          <p:nvPr/>
        </p:nvSpPr>
        <p:spPr>
          <a:xfrm>
            <a:off x="4316195" y="3110457"/>
            <a:ext cx="259868" cy="528230"/>
          </a:xfrm>
          <a:custGeom>
            <a:avLst/>
            <a:gdLst>
              <a:gd name="connsiteX0" fmla="*/ 112345 w 259868"/>
              <a:gd name="connsiteY0" fmla="*/ 460 h 528230"/>
              <a:gd name="connsiteX1" fmla="*/ 124029 w 259868"/>
              <a:gd name="connsiteY1" fmla="*/ 4099 h 528230"/>
              <a:gd name="connsiteX2" fmla="*/ 259868 w 259868"/>
              <a:gd name="connsiteY2" fmla="*/ 528230 h 528230"/>
              <a:gd name="connsiteX3" fmla="*/ 244505 w 259868"/>
              <a:gd name="connsiteY3" fmla="*/ 520168 h 528230"/>
              <a:gd name="connsiteX4" fmla="*/ 198070 w 259868"/>
              <a:gd name="connsiteY4" fmla="*/ 500522 h 528230"/>
              <a:gd name="connsiteX5" fmla="*/ 126633 w 259868"/>
              <a:gd name="connsiteY5" fmla="*/ 521953 h 528230"/>
              <a:gd name="connsiteX6" fmla="*/ 52814 w 259868"/>
              <a:gd name="connsiteY6" fmla="*/ 426703 h 528230"/>
              <a:gd name="connsiteX7" fmla="*/ 427 w 259868"/>
              <a:gd name="connsiteY7" fmla="*/ 181435 h 528230"/>
              <a:gd name="connsiteX8" fmla="*/ 112345 w 259868"/>
              <a:gd name="connsiteY8" fmla="*/ 460 h 5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68" h="528230">
                <a:moveTo>
                  <a:pt x="112345" y="460"/>
                </a:moveTo>
                <a:lnTo>
                  <a:pt x="124029" y="4099"/>
                </a:lnTo>
                <a:lnTo>
                  <a:pt x="259868" y="528230"/>
                </a:lnTo>
                <a:lnTo>
                  <a:pt x="244505" y="520168"/>
                </a:lnTo>
                <a:cubicBezTo>
                  <a:pt x="229622" y="511238"/>
                  <a:pt x="214739" y="501713"/>
                  <a:pt x="198070" y="500522"/>
                </a:cubicBezTo>
                <a:cubicBezTo>
                  <a:pt x="162351" y="505284"/>
                  <a:pt x="159971" y="529097"/>
                  <a:pt x="126633" y="521953"/>
                </a:cubicBezTo>
                <a:cubicBezTo>
                  <a:pt x="102027" y="514015"/>
                  <a:pt x="67895" y="475122"/>
                  <a:pt x="52814" y="426703"/>
                </a:cubicBezTo>
                <a:cubicBezTo>
                  <a:pt x="28208" y="357647"/>
                  <a:pt x="5983" y="283829"/>
                  <a:pt x="427" y="181435"/>
                </a:cubicBezTo>
                <a:cubicBezTo>
                  <a:pt x="-5130" y="109203"/>
                  <a:pt x="44082" y="-8271"/>
                  <a:pt x="112345" y="460"/>
                </a:cubicBezTo>
                <a:close/>
              </a:path>
            </a:pathLst>
          </a:custGeom>
          <a:gradFill>
            <a:gsLst>
              <a:gs pos="0">
                <a:srgbClr val="403647"/>
              </a:gs>
              <a:gs pos="45000">
                <a:srgbClr val="302C3B"/>
              </a:gs>
              <a:gs pos="100000">
                <a:srgbClr val="292833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2E47C31-FAD0-03C2-88F7-3EEC6B2E2E75}"/>
              </a:ext>
            </a:extLst>
          </p:cNvPr>
          <p:cNvSpPr/>
          <p:nvPr/>
        </p:nvSpPr>
        <p:spPr>
          <a:xfrm>
            <a:off x="4153898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5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254" cap="flat" cmpd="sng" algn="ctr">
            <a:solidFill>
              <a:srgbClr val="9C93A7">
                <a:alpha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E834F70B-C20D-786D-E023-63B2009EB1D8}"/>
              </a:ext>
            </a:extLst>
          </p:cNvPr>
          <p:cNvSpPr/>
          <p:nvPr/>
        </p:nvSpPr>
        <p:spPr>
          <a:xfrm>
            <a:off x="4617561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5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635" cap="flat" cmpd="sng" algn="ctr">
            <a:solidFill>
              <a:srgbClr val="9C93A7">
                <a:alpha val="86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23B8156-5D55-4233-1D6B-2DE0BA3EC8E2}"/>
              </a:ext>
            </a:extLst>
          </p:cNvPr>
          <p:cNvSpPr/>
          <p:nvPr/>
        </p:nvSpPr>
        <p:spPr>
          <a:xfrm>
            <a:off x="515273" y="2169357"/>
            <a:ext cx="91227" cy="659505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gradFill>
            <a:gsLst>
              <a:gs pos="0">
                <a:srgbClr val="382A43"/>
              </a:gs>
              <a:gs pos="35000">
                <a:srgbClr val="61546D"/>
              </a:gs>
              <a:gs pos="0">
                <a:srgbClr val="25182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8765CC7-794C-BC99-B522-E159DC267D7D}"/>
              </a:ext>
            </a:extLst>
          </p:cNvPr>
          <p:cNvSpPr/>
          <p:nvPr/>
        </p:nvSpPr>
        <p:spPr>
          <a:xfrm>
            <a:off x="287920" y="2174421"/>
            <a:ext cx="68794" cy="642477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gradFill>
            <a:gsLst>
              <a:gs pos="56000">
                <a:srgbClr val="6C6074"/>
              </a:gs>
              <a:gs pos="0">
                <a:srgbClr val="71657A"/>
              </a:gs>
              <a:gs pos="29000">
                <a:srgbClr val="786C82"/>
              </a:gs>
              <a:gs pos="91000">
                <a:srgbClr val="786C82"/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19CC6BE-98ED-501A-BB42-82B4E9C332B9}"/>
              </a:ext>
            </a:extLst>
          </p:cNvPr>
          <p:cNvSpPr/>
          <p:nvPr/>
        </p:nvSpPr>
        <p:spPr>
          <a:xfrm>
            <a:off x="392212" y="2172999"/>
            <a:ext cx="63432" cy="642419"/>
          </a:xfrm>
          <a:custGeom>
            <a:avLst/>
            <a:gdLst>
              <a:gd name="connsiteX0" fmla="*/ 30637 w 63432"/>
              <a:gd name="connsiteY0" fmla="*/ 0 h 642419"/>
              <a:gd name="connsiteX1" fmla="*/ 44407 w 63432"/>
              <a:gd name="connsiteY1" fmla="*/ 5634 h 642419"/>
              <a:gd name="connsiteX2" fmla="*/ 60507 w 63432"/>
              <a:gd name="connsiteY2" fmla="*/ 65102 h 642419"/>
              <a:gd name="connsiteX3" fmla="*/ 63430 w 63432"/>
              <a:gd name="connsiteY3" fmla="*/ 579572 h 642419"/>
              <a:gd name="connsiteX4" fmla="*/ 9352 w 63432"/>
              <a:gd name="connsiteY4" fmla="*/ 642419 h 642419"/>
              <a:gd name="connsiteX5" fmla="*/ 6442 w 63432"/>
              <a:gd name="connsiteY5" fmla="*/ 641783 h 642419"/>
              <a:gd name="connsiteX6" fmla="*/ 0 w 63432"/>
              <a:gd name="connsiteY6" fmla="*/ 631070 h 642419"/>
              <a:gd name="connsiteX7" fmla="*/ 17387 w 63432"/>
              <a:gd name="connsiteY7" fmla="*/ 628580 h 642419"/>
              <a:gd name="connsiteX8" fmla="*/ 47155 w 63432"/>
              <a:gd name="connsiteY8" fmla="*/ 569215 h 642419"/>
              <a:gd name="connsiteX9" fmla="*/ 44232 w 63432"/>
              <a:gd name="connsiteY9" fmla="*/ 54745 h 642419"/>
              <a:gd name="connsiteX10" fmla="*/ 41397 w 63432"/>
              <a:gd name="connsiteY10" fmla="*/ 20284 h 64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432" h="642419">
                <a:moveTo>
                  <a:pt x="30637" y="0"/>
                </a:moveTo>
                <a:lnTo>
                  <a:pt x="44407" y="5634"/>
                </a:lnTo>
                <a:cubicBezTo>
                  <a:pt x="58680" y="17509"/>
                  <a:pt x="60141" y="40620"/>
                  <a:pt x="60507" y="65102"/>
                </a:cubicBezTo>
                <a:cubicBezTo>
                  <a:pt x="60994" y="97743"/>
                  <a:pt x="63185" y="531583"/>
                  <a:pt x="63430" y="579572"/>
                </a:cubicBezTo>
                <a:cubicBezTo>
                  <a:pt x="63674" y="627560"/>
                  <a:pt x="46866" y="641445"/>
                  <a:pt x="9352" y="642419"/>
                </a:cubicBezTo>
                <a:lnTo>
                  <a:pt x="6442" y="641783"/>
                </a:lnTo>
                <a:lnTo>
                  <a:pt x="0" y="631070"/>
                </a:lnTo>
                <a:lnTo>
                  <a:pt x="17387" y="628580"/>
                </a:lnTo>
                <a:cubicBezTo>
                  <a:pt x="37929" y="622014"/>
                  <a:pt x="47338" y="605206"/>
                  <a:pt x="47155" y="569215"/>
                </a:cubicBezTo>
                <a:cubicBezTo>
                  <a:pt x="46910" y="521226"/>
                  <a:pt x="44719" y="87386"/>
                  <a:pt x="44232" y="54745"/>
                </a:cubicBezTo>
                <a:cubicBezTo>
                  <a:pt x="44049" y="42504"/>
                  <a:pt x="43592" y="30606"/>
                  <a:pt x="41397" y="20284"/>
                </a:cubicBezTo>
                <a:close/>
              </a:path>
            </a:pathLst>
          </a:custGeom>
          <a:gradFill>
            <a:gsLst>
              <a:gs pos="56000">
                <a:srgbClr val="C1B1D3">
                  <a:alpha val="0"/>
                </a:srgbClr>
              </a:gs>
              <a:gs pos="26000">
                <a:srgbClr val="71657A"/>
              </a:gs>
              <a:gs pos="100000">
                <a:srgbClr val="A294B1">
                  <a:alpha val="61000"/>
                </a:srgbClr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93BDD76-7040-651A-E98E-B373D234D7A1}"/>
              </a:ext>
            </a:extLst>
          </p:cNvPr>
          <p:cNvSpPr/>
          <p:nvPr/>
        </p:nvSpPr>
        <p:spPr>
          <a:xfrm>
            <a:off x="293820" y="3550248"/>
            <a:ext cx="84495" cy="753178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gradFill>
            <a:gsLst>
              <a:gs pos="74000">
                <a:srgbClr val="61546D"/>
              </a:gs>
              <a:gs pos="100000">
                <a:srgbClr val="25182F">
                  <a:alpha val="61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3728913-2F39-D8E5-7F34-98AC0BA0A9BF}"/>
              </a:ext>
            </a:extLst>
          </p:cNvPr>
          <p:cNvSpPr/>
          <p:nvPr/>
        </p:nvSpPr>
        <p:spPr>
          <a:xfrm>
            <a:off x="402199" y="3550252"/>
            <a:ext cx="63717" cy="733731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gradFill>
            <a:gsLst>
              <a:gs pos="56000">
                <a:srgbClr val="6C6074"/>
              </a:gs>
              <a:gs pos="0">
                <a:srgbClr val="84768E"/>
              </a:gs>
              <a:gs pos="29000">
                <a:srgbClr val="786C82"/>
              </a:gs>
              <a:gs pos="91000">
                <a:srgbClr val="84768E"/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602BC8-526A-5B1D-E9F1-17038EC400C1}"/>
              </a:ext>
            </a:extLst>
          </p:cNvPr>
          <p:cNvSpPr txBox="1"/>
          <p:nvPr/>
        </p:nvSpPr>
        <p:spPr>
          <a:xfrm>
            <a:off x="1935754" y="6631147"/>
            <a:ext cx="3148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1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F Pro Display" panose="00000500000000000000" pitchFamily="50" charset="0"/>
                <a:ea typeface="游ゴシック" panose="020B0400000000000000" pitchFamily="50" charset="-128"/>
                <a:cs typeface="+mn-cs"/>
              </a:rPr>
              <a:t>re-presentation.jp</a:t>
            </a:r>
            <a:endParaRPr kumimoji="1" lang="ja-JP" altLang="en-US" sz="600" b="0" i="0" u="none" strike="noStrike" kern="1200" cap="none" spc="10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F Pro Display" panose="00000500000000000000" pitchFamily="50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D19A42-301A-7454-CE71-CB7CABE8B832}"/>
              </a:ext>
            </a:extLst>
          </p:cNvPr>
          <p:cNvSpPr/>
          <p:nvPr/>
        </p:nvSpPr>
        <p:spPr>
          <a:xfrm>
            <a:off x="-110836" y="-914400"/>
            <a:ext cx="7130761" cy="1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528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8EDEFD7-E077-44A1-1921-B97A4D21B4DB}"/>
              </a:ext>
            </a:extLst>
          </p:cNvPr>
          <p:cNvSpPr/>
          <p:nvPr/>
        </p:nvSpPr>
        <p:spPr>
          <a:xfrm>
            <a:off x="2479044" y="693284"/>
            <a:ext cx="613218" cy="5114752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68462 w 617307"/>
              <a:gd name="connsiteY0" fmla="*/ 72296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68462 w 617307"/>
              <a:gd name="connsiteY10" fmla="*/ 72296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68462" y="72296"/>
                </a:moveTo>
                <a:cubicBezTo>
                  <a:pt x="218240" y="50900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18552" y="105162"/>
                  <a:pt x="168462" y="72296"/>
                </a:cubicBezTo>
                <a:close/>
              </a:path>
            </a:pathLst>
          </a:custGeom>
          <a:solidFill>
            <a:srgbClr val="0C060A"/>
          </a:soli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2F7A445-0448-FEC6-0090-A72BC86B472B}"/>
              </a:ext>
            </a:extLst>
          </p:cNvPr>
          <p:cNvSpPr/>
          <p:nvPr/>
        </p:nvSpPr>
        <p:spPr>
          <a:xfrm>
            <a:off x="2488054" y="672979"/>
            <a:ext cx="610525" cy="5141049"/>
          </a:xfrm>
          <a:custGeom>
            <a:avLst/>
            <a:gdLst>
              <a:gd name="connsiteX0" fmla="*/ 256009 w 1349532"/>
              <a:gd name="connsiteY0" fmla="*/ 11 h 5114133"/>
              <a:gd name="connsiteX1" fmla="*/ 316504 w 1349532"/>
              <a:gd name="connsiteY1" fmla="*/ 5040 h 5114133"/>
              <a:gd name="connsiteX2" fmla="*/ 356040 w 1349532"/>
              <a:gd name="connsiteY2" fmla="*/ 11931 h 5114133"/>
              <a:gd name="connsiteX3" fmla="*/ 333548 w 1349532"/>
              <a:gd name="connsiteY3" fmla="*/ 15766 h 5114133"/>
              <a:gd name="connsiteX4" fmla="*/ 171186 w 1349532"/>
              <a:gd name="connsiteY4" fmla="*/ 443608 h 5114133"/>
              <a:gd name="connsiteX5" fmla="*/ 171320 w 1349532"/>
              <a:gd name="connsiteY5" fmla="*/ 4591644 h 5114133"/>
              <a:gd name="connsiteX6" fmla="*/ 477198 w 1349532"/>
              <a:gd name="connsiteY6" fmla="*/ 5108351 h 5114133"/>
              <a:gd name="connsiteX7" fmla="*/ 1349532 w 1349532"/>
              <a:gd name="connsiteY7" fmla="*/ 5113220 h 5114133"/>
              <a:gd name="connsiteX8" fmla="*/ 1343177 w 1349532"/>
              <a:gd name="connsiteY8" fmla="*/ 5114133 h 5114133"/>
              <a:gd name="connsiteX9" fmla="*/ 307264 w 1349532"/>
              <a:gd name="connsiteY9" fmla="*/ 5108351 h 5114133"/>
              <a:gd name="connsiteX10" fmla="*/ 1386 w 1349532"/>
              <a:gd name="connsiteY10" fmla="*/ 4591644 h 5114133"/>
              <a:gd name="connsiteX11" fmla="*/ 1252 w 1349532"/>
              <a:gd name="connsiteY11" fmla="*/ 443608 h 5114133"/>
              <a:gd name="connsiteX12" fmla="*/ 256009 w 1349532"/>
              <a:gd name="connsiteY12" fmla="*/ 11 h 5114133"/>
              <a:gd name="connsiteX0" fmla="*/ 256009 w 1349532"/>
              <a:gd name="connsiteY0" fmla="*/ 11 h 5113220"/>
              <a:gd name="connsiteX1" fmla="*/ 316504 w 1349532"/>
              <a:gd name="connsiteY1" fmla="*/ 5040 h 5113220"/>
              <a:gd name="connsiteX2" fmla="*/ 356040 w 1349532"/>
              <a:gd name="connsiteY2" fmla="*/ 11931 h 5113220"/>
              <a:gd name="connsiteX3" fmla="*/ 333548 w 1349532"/>
              <a:gd name="connsiteY3" fmla="*/ 15766 h 5113220"/>
              <a:gd name="connsiteX4" fmla="*/ 171186 w 1349532"/>
              <a:gd name="connsiteY4" fmla="*/ 443608 h 5113220"/>
              <a:gd name="connsiteX5" fmla="*/ 171320 w 1349532"/>
              <a:gd name="connsiteY5" fmla="*/ 4591644 h 5113220"/>
              <a:gd name="connsiteX6" fmla="*/ 477198 w 1349532"/>
              <a:gd name="connsiteY6" fmla="*/ 5108351 h 5113220"/>
              <a:gd name="connsiteX7" fmla="*/ 1349532 w 1349532"/>
              <a:gd name="connsiteY7" fmla="*/ 5113220 h 5113220"/>
              <a:gd name="connsiteX8" fmla="*/ 307264 w 1349532"/>
              <a:gd name="connsiteY8" fmla="*/ 5108351 h 5113220"/>
              <a:gd name="connsiteX9" fmla="*/ 1386 w 1349532"/>
              <a:gd name="connsiteY9" fmla="*/ 4591644 h 5113220"/>
              <a:gd name="connsiteX10" fmla="*/ 1252 w 1349532"/>
              <a:gd name="connsiteY10" fmla="*/ 443608 h 5113220"/>
              <a:gd name="connsiteX11" fmla="*/ 256009 w 1349532"/>
              <a:gd name="connsiteY11" fmla="*/ 11 h 5113220"/>
              <a:gd name="connsiteX0" fmla="*/ 256009 w 477198"/>
              <a:gd name="connsiteY0" fmla="*/ 11 h 5108452"/>
              <a:gd name="connsiteX1" fmla="*/ 316504 w 477198"/>
              <a:gd name="connsiteY1" fmla="*/ 5040 h 5108452"/>
              <a:gd name="connsiteX2" fmla="*/ 356040 w 477198"/>
              <a:gd name="connsiteY2" fmla="*/ 11931 h 5108452"/>
              <a:gd name="connsiteX3" fmla="*/ 333548 w 477198"/>
              <a:gd name="connsiteY3" fmla="*/ 15766 h 5108452"/>
              <a:gd name="connsiteX4" fmla="*/ 171186 w 477198"/>
              <a:gd name="connsiteY4" fmla="*/ 443608 h 5108452"/>
              <a:gd name="connsiteX5" fmla="*/ 171320 w 477198"/>
              <a:gd name="connsiteY5" fmla="*/ 4591644 h 5108452"/>
              <a:gd name="connsiteX6" fmla="*/ 477198 w 477198"/>
              <a:gd name="connsiteY6" fmla="*/ 5108351 h 5108452"/>
              <a:gd name="connsiteX7" fmla="*/ 307264 w 477198"/>
              <a:gd name="connsiteY7" fmla="*/ 5108351 h 5108452"/>
              <a:gd name="connsiteX8" fmla="*/ 1386 w 477198"/>
              <a:gd name="connsiteY8" fmla="*/ 4591644 h 5108452"/>
              <a:gd name="connsiteX9" fmla="*/ 1252 w 477198"/>
              <a:gd name="connsiteY9" fmla="*/ 443608 h 5108452"/>
              <a:gd name="connsiteX10" fmla="*/ 256009 w 477198"/>
              <a:gd name="connsiteY10" fmla="*/ 11 h 5108452"/>
              <a:gd name="connsiteX0" fmla="*/ 256009 w 477198"/>
              <a:gd name="connsiteY0" fmla="*/ 5922 h 5114363"/>
              <a:gd name="connsiteX1" fmla="*/ 316504 w 477198"/>
              <a:gd name="connsiteY1" fmla="*/ 10951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5922 h 5114363"/>
              <a:gd name="connsiteX1" fmla="*/ 402229 w 477198"/>
              <a:gd name="connsiteY1" fmla="*/ 1426 h 5114363"/>
              <a:gd name="connsiteX2" fmla="*/ 440789 w 477198"/>
              <a:gd name="connsiteY2" fmla="*/ 0 h 5114363"/>
              <a:gd name="connsiteX3" fmla="*/ 333548 w 477198"/>
              <a:gd name="connsiteY3" fmla="*/ 21677 h 5114363"/>
              <a:gd name="connsiteX4" fmla="*/ 171186 w 477198"/>
              <a:gd name="connsiteY4" fmla="*/ 449519 h 5114363"/>
              <a:gd name="connsiteX5" fmla="*/ 171320 w 477198"/>
              <a:gd name="connsiteY5" fmla="*/ 4597555 h 5114363"/>
              <a:gd name="connsiteX6" fmla="*/ 477198 w 477198"/>
              <a:gd name="connsiteY6" fmla="*/ 5114262 h 5114363"/>
              <a:gd name="connsiteX7" fmla="*/ 307264 w 477198"/>
              <a:gd name="connsiteY7" fmla="*/ 5114262 h 5114363"/>
              <a:gd name="connsiteX8" fmla="*/ 1386 w 477198"/>
              <a:gd name="connsiteY8" fmla="*/ 4597555 h 5114363"/>
              <a:gd name="connsiteX9" fmla="*/ 1252 w 477198"/>
              <a:gd name="connsiteY9" fmla="*/ 449519 h 5114363"/>
              <a:gd name="connsiteX10" fmla="*/ 256009 w 477198"/>
              <a:gd name="connsiteY10" fmla="*/ 5922 h 5114363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40789 w 477198"/>
              <a:gd name="connsiteY2" fmla="*/ 225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56009 w 477198"/>
              <a:gd name="connsiteY0" fmla="*/ 6147 h 5114588"/>
              <a:gd name="connsiteX1" fmla="*/ 402229 w 477198"/>
              <a:gd name="connsiteY1" fmla="*/ 1651 h 5114588"/>
              <a:gd name="connsiteX2" fmla="*/ 457458 w 477198"/>
              <a:gd name="connsiteY2" fmla="*/ 7368 h 5114588"/>
              <a:gd name="connsiteX3" fmla="*/ 333548 w 477198"/>
              <a:gd name="connsiteY3" fmla="*/ 21902 h 5114588"/>
              <a:gd name="connsiteX4" fmla="*/ 171186 w 477198"/>
              <a:gd name="connsiteY4" fmla="*/ 449744 h 5114588"/>
              <a:gd name="connsiteX5" fmla="*/ 171320 w 477198"/>
              <a:gd name="connsiteY5" fmla="*/ 4597780 h 5114588"/>
              <a:gd name="connsiteX6" fmla="*/ 477198 w 477198"/>
              <a:gd name="connsiteY6" fmla="*/ 5114487 h 5114588"/>
              <a:gd name="connsiteX7" fmla="*/ 307264 w 477198"/>
              <a:gd name="connsiteY7" fmla="*/ 5114487 h 5114588"/>
              <a:gd name="connsiteX8" fmla="*/ 1386 w 477198"/>
              <a:gd name="connsiteY8" fmla="*/ 4597780 h 5114588"/>
              <a:gd name="connsiteX9" fmla="*/ 1252 w 477198"/>
              <a:gd name="connsiteY9" fmla="*/ 449744 h 5114588"/>
              <a:gd name="connsiteX10" fmla="*/ 256009 w 477198"/>
              <a:gd name="connsiteY10" fmla="*/ 6147 h 5114588"/>
              <a:gd name="connsiteX0" fmla="*/ 234578 w 477198"/>
              <a:gd name="connsiteY0" fmla="*/ 23823 h 5113214"/>
              <a:gd name="connsiteX1" fmla="*/ 402229 w 477198"/>
              <a:gd name="connsiteY1" fmla="*/ 277 h 5113214"/>
              <a:gd name="connsiteX2" fmla="*/ 457458 w 477198"/>
              <a:gd name="connsiteY2" fmla="*/ 5994 h 5113214"/>
              <a:gd name="connsiteX3" fmla="*/ 333548 w 477198"/>
              <a:gd name="connsiteY3" fmla="*/ 20528 h 5113214"/>
              <a:gd name="connsiteX4" fmla="*/ 171186 w 477198"/>
              <a:gd name="connsiteY4" fmla="*/ 448370 h 5113214"/>
              <a:gd name="connsiteX5" fmla="*/ 171320 w 477198"/>
              <a:gd name="connsiteY5" fmla="*/ 4596406 h 5113214"/>
              <a:gd name="connsiteX6" fmla="*/ 477198 w 477198"/>
              <a:gd name="connsiteY6" fmla="*/ 5113113 h 5113214"/>
              <a:gd name="connsiteX7" fmla="*/ 307264 w 477198"/>
              <a:gd name="connsiteY7" fmla="*/ 5113113 h 5113214"/>
              <a:gd name="connsiteX8" fmla="*/ 1386 w 477198"/>
              <a:gd name="connsiteY8" fmla="*/ 4596406 h 5113214"/>
              <a:gd name="connsiteX9" fmla="*/ 1252 w 477198"/>
              <a:gd name="connsiteY9" fmla="*/ 448370 h 5113214"/>
              <a:gd name="connsiteX10" fmla="*/ 234578 w 477198"/>
              <a:gd name="connsiteY10" fmla="*/ 23823 h 5113214"/>
              <a:gd name="connsiteX0" fmla="*/ 234578 w 477198"/>
              <a:gd name="connsiteY0" fmla="*/ 23774 h 5113165"/>
              <a:gd name="connsiteX1" fmla="*/ 402229 w 477198"/>
              <a:gd name="connsiteY1" fmla="*/ 228 h 5113165"/>
              <a:gd name="connsiteX2" fmla="*/ 457458 w 477198"/>
              <a:gd name="connsiteY2" fmla="*/ 5945 h 5113165"/>
              <a:gd name="connsiteX3" fmla="*/ 333548 w 477198"/>
              <a:gd name="connsiteY3" fmla="*/ 20479 h 5113165"/>
              <a:gd name="connsiteX4" fmla="*/ 171186 w 477198"/>
              <a:gd name="connsiteY4" fmla="*/ 448321 h 5113165"/>
              <a:gd name="connsiteX5" fmla="*/ 171320 w 477198"/>
              <a:gd name="connsiteY5" fmla="*/ 4596357 h 5113165"/>
              <a:gd name="connsiteX6" fmla="*/ 477198 w 477198"/>
              <a:gd name="connsiteY6" fmla="*/ 5113064 h 5113165"/>
              <a:gd name="connsiteX7" fmla="*/ 307264 w 477198"/>
              <a:gd name="connsiteY7" fmla="*/ 5113064 h 5113165"/>
              <a:gd name="connsiteX8" fmla="*/ 1386 w 477198"/>
              <a:gd name="connsiteY8" fmla="*/ 4596357 h 5113165"/>
              <a:gd name="connsiteX9" fmla="*/ 1252 w 477198"/>
              <a:gd name="connsiteY9" fmla="*/ 448321 h 5113165"/>
              <a:gd name="connsiteX10" fmla="*/ 234578 w 477198"/>
              <a:gd name="connsiteY10" fmla="*/ 23774 h 5113165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402229 w 477198"/>
              <a:gd name="connsiteY1" fmla="*/ 1563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176 h 5128567"/>
              <a:gd name="connsiteX1" fmla="*/ 392397 w 477198"/>
              <a:gd name="connsiteY1" fmla="*/ 3340 h 5128567"/>
              <a:gd name="connsiteX2" fmla="*/ 461016 w 477198"/>
              <a:gd name="connsiteY2" fmla="*/ 0 h 5128567"/>
              <a:gd name="connsiteX3" fmla="*/ 333548 w 477198"/>
              <a:gd name="connsiteY3" fmla="*/ 35881 h 5128567"/>
              <a:gd name="connsiteX4" fmla="*/ 171186 w 477198"/>
              <a:gd name="connsiteY4" fmla="*/ 463723 h 5128567"/>
              <a:gd name="connsiteX5" fmla="*/ 171320 w 477198"/>
              <a:gd name="connsiteY5" fmla="*/ 4611759 h 5128567"/>
              <a:gd name="connsiteX6" fmla="*/ 477198 w 477198"/>
              <a:gd name="connsiteY6" fmla="*/ 5128466 h 5128567"/>
              <a:gd name="connsiteX7" fmla="*/ 307264 w 477198"/>
              <a:gd name="connsiteY7" fmla="*/ 5128466 h 5128567"/>
              <a:gd name="connsiteX8" fmla="*/ 1386 w 477198"/>
              <a:gd name="connsiteY8" fmla="*/ 4611759 h 5128567"/>
              <a:gd name="connsiteX9" fmla="*/ 1252 w 477198"/>
              <a:gd name="connsiteY9" fmla="*/ 463723 h 5128567"/>
              <a:gd name="connsiteX10" fmla="*/ 234578 w 477198"/>
              <a:gd name="connsiteY10" fmla="*/ 39176 h 5128567"/>
              <a:gd name="connsiteX0" fmla="*/ 234578 w 477198"/>
              <a:gd name="connsiteY0" fmla="*/ 39353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34578 w 477198"/>
              <a:gd name="connsiteY10" fmla="*/ 39353 h 5128744"/>
              <a:gd name="connsiteX0" fmla="*/ 200165 w 477198"/>
              <a:gd name="connsiteY0" fmla="*/ 110636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110636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463900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71186 w 477198"/>
              <a:gd name="connsiteY4" fmla="*/ 463900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4269 h 5128744"/>
              <a:gd name="connsiteX1" fmla="*/ 392397 w 477198"/>
              <a:gd name="connsiteY1" fmla="*/ 3517 h 5128744"/>
              <a:gd name="connsiteX2" fmla="*/ 461016 w 477198"/>
              <a:gd name="connsiteY2" fmla="*/ 177 h 5128744"/>
              <a:gd name="connsiteX3" fmla="*/ 333548 w 477198"/>
              <a:gd name="connsiteY3" fmla="*/ 36058 h 5128744"/>
              <a:gd name="connsiteX4" fmla="*/ 185935 w 477198"/>
              <a:gd name="connsiteY4" fmla="*/ 513061 h 5128744"/>
              <a:gd name="connsiteX5" fmla="*/ 171320 w 477198"/>
              <a:gd name="connsiteY5" fmla="*/ 4611936 h 5128744"/>
              <a:gd name="connsiteX6" fmla="*/ 477198 w 477198"/>
              <a:gd name="connsiteY6" fmla="*/ 5128643 h 5128744"/>
              <a:gd name="connsiteX7" fmla="*/ 307264 w 477198"/>
              <a:gd name="connsiteY7" fmla="*/ 5128643 h 5128744"/>
              <a:gd name="connsiteX8" fmla="*/ 1386 w 477198"/>
              <a:gd name="connsiteY8" fmla="*/ 4611936 h 5128744"/>
              <a:gd name="connsiteX9" fmla="*/ 1252 w 477198"/>
              <a:gd name="connsiteY9" fmla="*/ 517977 h 5128744"/>
              <a:gd name="connsiteX10" fmla="*/ 200165 w 477198"/>
              <a:gd name="connsiteY10" fmla="*/ 44269 h 5128744"/>
              <a:gd name="connsiteX0" fmla="*/ 200165 w 477198"/>
              <a:gd name="connsiteY0" fmla="*/ 49923 h 5134398"/>
              <a:gd name="connsiteX1" fmla="*/ 392397 w 477198"/>
              <a:gd name="connsiteY1" fmla="*/ 1796 h 5134398"/>
              <a:gd name="connsiteX2" fmla="*/ 461016 w 477198"/>
              <a:gd name="connsiteY2" fmla="*/ 5831 h 5134398"/>
              <a:gd name="connsiteX3" fmla="*/ 333548 w 477198"/>
              <a:gd name="connsiteY3" fmla="*/ 41712 h 5134398"/>
              <a:gd name="connsiteX4" fmla="*/ 185935 w 477198"/>
              <a:gd name="connsiteY4" fmla="*/ 518715 h 5134398"/>
              <a:gd name="connsiteX5" fmla="*/ 171320 w 477198"/>
              <a:gd name="connsiteY5" fmla="*/ 4617590 h 5134398"/>
              <a:gd name="connsiteX6" fmla="*/ 477198 w 477198"/>
              <a:gd name="connsiteY6" fmla="*/ 5134297 h 5134398"/>
              <a:gd name="connsiteX7" fmla="*/ 307264 w 477198"/>
              <a:gd name="connsiteY7" fmla="*/ 5134297 h 5134398"/>
              <a:gd name="connsiteX8" fmla="*/ 1386 w 477198"/>
              <a:gd name="connsiteY8" fmla="*/ 4617590 h 5134398"/>
              <a:gd name="connsiteX9" fmla="*/ 1252 w 477198"/>
              <a:gd name="connsiteY9" fmla="*/ 523631 h 5134398"/>
              <a:gd name="connsiteX10" fmla="*/ 200165 w 477198"/>
              <a:gd name="connsiteY10" fmla="*/ 49923 h 5134398"/>
              <a:gd name="connsiteX0" fmla="*/ 200165 w 517551"/>
              <a:gd name="connsiteY0" fmla="*/ 49217 h 5133692"/>
              <a:gd name="connsiteX1" fmla="*/ 392397 w 517551"/>
              <a:gd name="connsiteY1" fmla="*/ 1090 h 5133692"/>
              <a:gd name="connsiteX2" fmla="*/ 517551 w 517551"/>
              <a:gd name="connsiteY2" fmla="*/ 14957 h 5133692"/>
              <a:gd name="connsiteX3" fmla="*/ 333548 w 517551"/>
              <a:gd name="connsiteY3" fmla="*/ 41006 h 5133692"/>
              <a:gd name="connsiteX4" fmla="*/ 185935 w 517551"/>
              <a:gd name="connsiteY4" fmla="*/ 518009 h 5133692"/>
              <a:gd name="connsiteX5" fmla="*/ 171320 w 517551"/>
              <a:gd name="connsiteY5" fmla="*/ 4616884 h 5133692"/>
              <a:gd name="connsiteX6" fmla="*/ 477198 w 517551"/>
              <a:gd name="connsiteY6" fmla="*/ 5133591 h 5133692"/>
              <a:gd name="connsiteX7" fmla="*/ 307264 w 517551"/>
              <a:gd name="connsiteY7" fmla="*/ 5133591 h 5133692"/>
              <a:gd name="connsiteX8" fmla="*/ 1386 w 517551"/>
              <a:gd name="connsiteY8" fmla="*/ 4616884 h 5133692"/>
              <a:gd name="connsiteX9" fmla="*/ 1252 w 517551"/>
              <a:gd name="connsiteY9" fmla="*/ 522925 h 5133692"/>
              <a:gd name="connsiteX10" fmla="*/ 200165 w 517551"/>
              <a:gd name="connsiteY10" fmla="*/ 49217 h 5133692"/>
              <a:gd name="connsiteX0" fmla="*/ 200165 w 517551"/>
              <a:gd name="connsiteY0" fmla="*/ 48244 h 5132719"/>
              <a:gd name="connsiteX1" fmla="*/ 392397 w 517551"/>
              <a:gd name="connsiteY1" fmla="*/ 117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34260 h 5118735"/>
              <a:gd name="connsiteX1" fmla="*/ 448933 w 517551"/>
              <a:gd name="connsiteY1" fmla="*/ 15629 h 5118735"/>
              <a:gd name="connsiteX2" fmla="*/ 517551 w 517551"/>
              <a:gd name="connsiteY2" fmla="*/ 0 h 5118735"/>
              <a:gd name="connsiteX3" fmla="*/ 333548 w 517551"/>
              <a:gd name="connsiteY3" fmla="*/ 26049 h 5118735"/>
              <a:gd name="connsiteX4" fmla="*/ 185935 w 517551"/>
              <a:gd name="connsiteY4" fmla="*/ 503052 h 5118735"/>
              <a:gd name="connsiteX5" fmla="*/ 171320 w 517551"/>
              <a:gd name="connsiteY5" fmla="*/ 4601927 h 5118735"/>
              <a:gd name="connsiteX6" fmla="*/ 477198 w 517551"/>
              <a:gd name="connsiteY6" fmla="*/ 5118634 h 5118735"/>
              <a:gd name="connsiteX7" fmla="*/ 307264 w 517551"/>
              <a:gd name="connsiteY7" fmla="*/ 5118634 h 5118735"/>
              <a:gd name="connsiteX8" fmla="*/ 1386 w 517551"/>
              <a:gd name="connsiteY8" fmla="*/ 4601927 h 5118735"/>
              <a:gd name="connsiteX9" fmla="*/ 1252 w 517551"/>
              <a:gd name="connsiteY9" fmla="*/ 507968 h 5118735"/>
              <a:gd name="connsiteX10" fmla="*/ 200165 w 517551"/>
              <a:gd name="connsiteY10" fmla="*/ 34260 h 5118735"/>
              <a:gd name="connsiteX0" fmla="*/ 200165 w 517551"/>
              <a:gd name="connsiteY0" fmla="*/ 48244 h 5132719"/>
              <a:gd name="connsiteX1" fmla="*/ 397313 w 517551"/>
              <a:gd name="connsiteY1" fmla="*/ 116 h 5132719"/>
              <a:gd name="connsiteX2" fmla="*/ 517551 w 517551"/>
              <a:gd name="connsiteY2" fmla="*/ 13984 h 5132719"/>
              <a:gd name="connsiteX3" fmla="*/ 333548 w 517551"/>
              <a:gd name="connsiteY3" fmla="*/ 40033 h 5132719"/>
              <a:gd name="connsiteX4" fmla="*/ 185935 w 517551"/>
              <a:gd name="connsiteY4" fmla="*/ 517036 h 5132719"/>
              <a:gd name="connsiteX5" fmla="*/ 171320 w 517551"/>
              <a:gd name="connsiteY5" fmla="*/ 4615911 h 5132719"/>
              <a:gd name="connsiteX6" fmla="*/ 477198 w 517551"/>
              <a:gd name="connsiteY6" fmla="*/ 5132618 h 5132719"/>
              <a:gd name="connsiteX7" fmla="*/ 307264 w 517551"/>
              <a:gd name="connsiteY7" fmla="*/ 5132618 h 5132719"/>
              <a:gd name="connsiteX8" fmla="*/ 1386 w 517551"/>
              <a:gd name="connsiteY8" fmla="*/ 4615911 h 5132719"/>
              <a:gd name="connsiteX9" fmla="*/ 1252 w 517551"/>
              <a:gd name="connsiteY9" fmla="*/ 521952 h 5132719"/>
              <a:gd name="connsiteX10" fmla="*/ 200165 w 517551"/>
              <a:gd name="connsiteY10" fmla="*/ 48244 h 5132719"/>
              <a:gd name="connsiteX0" fmla="*/ 200165 w 517551"/>
              <a:gd name="connsiteY0" fmla="*/ 48130 h 5132605"/>
              <a:gd name="connsiteX1" fmla="*/ 397313 w 517551"/>
              <a:gd name="connsiteY1" fmla="*/ 2 h 5132605"/>
              <a:gd name="connsiteX2" fmla="*/ 517551 w 517551"/>
              <a:gd name="connsiteY2" fmla="*/ 13870 h 5132605"/>
              <a:gd name="connsiteX3" fmla="*/ 333548 w 517551"/>
              <a:gd name="connsiteY3" fmla="*/ 39919 h 5132605"/>
              <a:gd name="connsiteX4" fmla="*/ 185935 w 517551"/>
              <a:gd name="connsiteY4" fmla="*/ 516922 h 5132605"/>
              <a:gd name="connsiteX5" fmla="*/ 171320 w 517551"/>
              <a:gd name="connsiteY5" fmla="*/ 4615797 h 5132605"/>
              <a:gd name="connsiteX6" fmla="*/ 477198 w 517551"/>
              <a:gd name="connsiteY6" fmla="*/ 5132504 h 5132605"/>
              <a:gd name="connsiteX7" fmla="*/ 307264 w 517551"/>
              <a:gd name="connsiteY7" fmla="*/ 5132504 h 5132605"/>
              <a:gd name="connsiteX8" fmla="*/ 1386 w 517551"/>
              <a:gd name="connsiteY8" fmla="*/ 4615797 h 5132605"/>
              <a:gd name="connsiteX9" fmla="*/ 1252 w 517551"/>
              <a:gd name="connsiteY9" fmla="*/ 521838 h 5132605"/>
              <a:gd name="connsiteX10" fmla="*/ 200165 w 517551"/>
              <a:gd name="connsiteY10" fmla="*/ 48130 h 5132605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4237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85935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19380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17551"/>
              <a:gd name="connsiteY0" fmla="*/ 50588 h 5135063"/>
              <a:gd name="connsiteX1" fmla="*/ 394855 w 517551"/>
              <a:gd name="connsiteY1" fmla="*/ 1 h 5135063"/>
              <a:gd name="connsiteX2" fmla="*/ 517551 w 517551"/>
              <a:gd name="connsiteY2" fmla="*/ 16328 h 5135063"/>
              <a:gd name="connsiteX3" fmla="*/ 333548 w 517551"/>
              <a:gd name="connsiteY3" fmla="*/ 54667 h 5135063"/>
              <a:gd name="connsiteX4" fmla="*/ 193309 w 517551"/>
              <a:gd name="connsiteY4" fmla="*/ 573458 h 5135063"/>
              <a:gd name="connsiteX5" fmla="*/ 171320 w 517551"/>
              <a:gd name="connsiteY5" fmla="*/ 4618255 h 5135063"/>
              <a:gd name="connsiteX6" fmla="*/ 477198 w 517551"/>
              <a:gd name="connsiteY6" fmla="*/ 5134962 h 5135063"/>
              <a:gd name="connsiteX7" fmla="*/ 307264 w 517551"/>
              <a:gd name="connsiteY7" fmla="*/ 5134962 h 5135063"/>
              <a:gd name="connsiteX8" fmla="*/ 1386 w 517551"/>
              <a:gd name="connsiteY8" fmla="*/ 4618255 h 5135063"/>
              <a:gd name="connsiteX9" fmla="*/ 1252 w 517551"/>
              <a:gd name="connsiteY9" fmla="*/ 524296 h 5135063"/>
              <a:gd name="connsiteX10" fmla="*/ 200165 w 517551"/>
              <a:gd name="connsiteY10" fmla="*/ 50588 h 5135063"/>
              <a:gd name="connsiteX0" fmla="*/ 200165 w 534758"/>
              <a:gd name="connsiteY0" fmla="*/ 50588 h 5135063"/>
              <a:gd name="connsiteX1" fmla="*/ 394855 w 534758"/>
              <a:gd name="connsiteY1" fmla="*/ 1 h 5135063"/>
              <a:gd name="connsiteX2" fmla="*/ 534758 w 534758"/>
              <a:gd name="connsiteY2" fmla="*/ 18786 h 5135063"/>
              <a:gd name="connsiteX3" fmla="*/ 333548 w 534758"/>
              <a:gd name="connsiteY3" fmla="*/ 54667 h 5135063"/>
              <a:gd name="connsiteX4" fmla="*/ 193309 w 534758"/>
              <a:gd name="connsiteY4" fmla="*/ 573458 h 5135063"/>
              <a:gd name="connsiteX5" fmla="*/ 171320 w 534758"/>
              <a:gd name="connsiteY5" fmla="*/ 4618255 h 5135063"/>
              <a:gd name="connsiteX6" fmla="*/ 477198 w 534758"/>
              <a:gd name="connsiteY6" fmla="*/ 5134962 h 5135063"/>
              <a:gd name="connsiteX7" fmla="*/ 307264 w 534758"/>
              <a:gd name="connsiteY7" fmla="*/ 5134962 h 5135063"/>
              <a:gd name="connsiteX8" fmla="*/ 1386 w 534758"/>
              <a:gd name="connsiteY8" fmla="*/ 4618255 h 5135063"/>
              <a:gd name="connsiteX9" fmla="*/ 1252 w 534758"/>
              <a:gd name="connsiteY9" fmla="*/ 524296 h 5135063"/>
              <a:gd name="connsiteX10" fmla="*/ 200165 w 534758"/>
              <a:gd name="connsiteY10" fmla="*/ 50588 h 5135063"/>
              <a:gd name="connsiteX0" fmla="*/ 200165 w 534758"/>
              <a:gd name="connsiteY0" fmla="*/ 50588 h 5135066"/>
              <a:gd name="connsiteX1" fmla="*/ 394855 w 534758"/>
              <a:gd name="connsiteY1" fmla="*/ 1 h 5135066"/>
              <a:gd name="connsiteX2" fmla="*/ 534758 w 534758"/>
              <a:gd name="connsiteY2" fmla="*/ 18786 h 5135066"/>
              <a:gd name="connsiteX3" fmla="*/ 333548 w 534758"/>
              <a:gd name="connsiteY3" fmla="*/ 54667 h 5135066"/>
              <a:gd name="connsiteX4" fmla="*/ 193309 w 534758"/>
              <a:gd name="connsiteY4" fmla="*/ 573458 h 5135066"/>
              <a:gd name="connsiteX5" fmla="*/ 193443 w 534758"/>
              <a:gd name="connsiteY5" fmla="*/ 4620713 h 5135066"/>
              <a:gd name="connsiteX6" fmla="*/ 477198 w 534758"/>
              <a:gd name="connsiteY6" fmla="*/ 5134962 h 5135066"/>
              <a:gd name="connsiteX7" fmla="*/ 307264 w 534758"/>
              <a:gd name="connsiteY7" fmla="*/ 5134962 h 5135066"/>
              <a:gd name="connsiteX8" fmla="*/ 1386 w 534758"/>
              <a:gd name="connsiteY8" fmla="*/ 4618255 h 5135066"/>
              <a:gd name="connsiteX9" fmla="*/ 1252 w 534758"/>
              <a:gd name="connsiteY9" fmla="*/ 524296 h 5135066"/>
              <a:gd name="connsiteX10" fmla="*/ 200165 w 534758"/>
              <a:gd name="connsiteY10" fmla="*/ 50588 h 513506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39976"/>
              <a:gd name="connsiteX1" fmla="*/ 394855 w 534758"/>
              <a:gd name="connsiteY1" fmla="*/ 1 h 5139976"/>
              <a:gd name="connsiteX2" fmla="*/ 534758 w 534758"/>
              <a:gd name="connsiteY2" fmla="*/ 18786 h 5139976"/>
              <a:gd name="connsiteX3" fmla="*/ 333548 w 534758"/>
              <a:gd name="connsiteY3" fmla="*/ 54667 h 5139976"/>
              <a:gd name="connsiteX4" fmla="*/ 193309 w 534758"/>
              <a:gd name="connsiteY4" fmla="*/ 573458 h 5139976"/>
              <a:gd name="connsiteX5" fmla="*/ 193443 w 534758"/>
              <a:gd name="connsiteY5" fmla="*/ 4620713 h 5139976"/>
              <a:gd name="connsiteX6" fmla="*/ 477198 w 534758"/>
              <a:gd name="connsiteY6" fmla="*/ 5134962 h 5139976"/>
              <a:gd name="connsiteX7" fmla="*/ 270393 w 534758"/>
              <a:gd name="connsiteY7" fmla="*/ 5139879 h 5139976"/>
              <a:gd name="connsiteX8" fmla="*/ 1386 w 534758"/>
              <a:gd name="connsiteY8" fmla="*/ 4618255 h 5139976"/>
              <a:gd name="connsiteX9" fmla="*/ 1252 w 534758"/>
              <a:gd name="connsiteY9" fmla="*/ 524296 h 5139976"/>
              <a:gd name="connsiteX10" fmla="*/ 200165 w 534758"/>
              <a:gd name="connsiteY10" fmla="*/ 50588 h 5139976"/>
              <a:gd name="connsiteX0" fmla="*/ 200165 w 534758"/>
              <a:gd name="connsiteY0" fmla="*/ 50588 h 5171909"/>
              <a:gd name="connsiteX1" fmla="*/ 394855 w 534758"/>
              <a:gd name="connsiteY1" fmla="*/ 1 h 5171909"/>
              <a:gd name="connsiteX2" fmla="*/ 534758 w 534758"/>
              <a:gd name="connsiteY2" fmla="*/ 18786 h 5171909"/>
              <a:gd name="connsiteX3" fmla="*/ 333548 w 534758"/>
              <a:gd name="connsiteY3" fmla="*/ 54667 h 5171909"/>
              <a:gd name="connsiteX4" fmla="*/ 193309 w 534758"/>
              <a:gd name="connsiteY4" fmla="*/ 573458 h 5171909"/>
              <a:gd name="connsiteX5" fmla="*/ 193443 w 534758"/>
              <a:gd name="connsiteY5" fmla="*/ 4620713 h 5171909"/>
              <a:gd name="connsiteX6" fmla="*/ 477198 w 534758"/>
              <a:gd name="connsiteY6" fmla="*/ 5134962 h 5171909"/>
              <a:gd name="connsiteX7" fmla="*/ 297432 w 534758"/>
              <a:gd name="connsiteY7" fmla="*/ 5171833 h 5171909"/>
              <a:gd name="connsiteX8" fmla="*/ 1386 w 534758"/>
              <a:gd name="connsiteY8" fmla="*/ 4618255 h 5171909"/>
              <a:gd name="connsiteX9" fmla="*/ 1252 w 534758"/>
              <a:gd name="connsiteY9" fmla="*/ 524296 h 5171909"/>
              <a:gd name="connsiteX10" fmla="*/ 200165 w 534758"/>
              <a:gd name="connsiteY10" fmla="*/ 50588 h 5171909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297432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367"/>
              <a:gd name="connsiteX1" fmla="*/ 394855 w 534758"/>
              <a:gd name="connsiteY1" fmla="*/ 1 h 5174367"/>
              <a:gd name="connsiteX2" fmla="*/ 534758 w 534758"/>
              <a:gd name="connsiteY2" fmla="*/ 18786 h 5174367"/>
              <a:gd name="connsiteX3" fmla="*/ 333548 w 534758"/>
              <a:gd name="connsiteY3" fmla="*/ 54667 h 5174367"/>
              <a:gd name="connsiteX4" fmla="*/ 193309 w 534758"/>
              <a:gd name="connsiteY4" fmla="*/ 573458 h 5174367"/>
              <a:gd name="connsiteX5" fmla="*/ 193443 w 534758"/>
              <a:gd name="connsiteY5" fmla="*/ 4620713 h 5174367"/>
              <a:gd name="connsiteX6" fmla="*/ 531275 w 534758"/>
              <a:gd name="connsiteY6" fmla="*/ 5174291 h 5174367"/>
              <a:gd name="connsiteX7" fmla="*/ 307264 w 534758"/>
              <a:gd name="connsiteY7" fmla="*/ 5171833 h 5174367"/>
              <a:gd name="connsiteX8" fmla="*/ 1386 w 534758"/>
              <a:gd name="connsiteY8" fmla="*/ 4618255 h 5174367"/>
              <a:gd name="connsiteX9" fmla="*/ 1252 w 534758"/>
              <a:gd name="connsiteY9" fmla="*/ 524296 h 5174367"/>
              <a:gd name="connsiteX10" fmla="*/ 200165 w 534758"/>
              <a:gd name="connsiteY10" fmla="*/ 50588 h 5174367"/>
              <a:gd name="connsiteX0" fmla="*/ 200165 w 534758"/>
              <a:gd name="connsiteY0" fmla="*/ 50588 h 5174414"/>
              <a:gd name="connsiteX1" fmla="*/ 394855 w 534758"/>
              <a:gd name="connsiteY1" fmla="*/ 1 h 5174414"/>
              <a:gd name="connsiteX2" fmla="*/ 534758 w 534758"/>
              <a:gd name="connsiteY2" fmla="*/ 18786 h 5174414"/>
              <a:gd name="connsiteX3" fmla="*/ 333548 w 534758"/>
              <a:gd name="connsiteY3" fmla="*/ 54667 h 5174414"/>
              <a:gd name="connsiteX4" fmla="*/ 193309 w 534758"/>
              <a:gd name="connsiteY4" fmla="*/ 573458 h 5174414"/>
              <a:gd name="connsiteX5" fmla="*/ 193443 w 534758"/>
              <a:gd name="connsiteY5" fmla="*/ 4620713 h 5174414"/>
              <a:gd name="connsiteX6" fmla="*/ 531275 w 534758"/>
              <a:gd name="connsiteY6" fmla="*/ 5174291 h 5174414"/>
              <a:gd name="connsiteX7" fmla="*/ 307264 w 534758"/>
              <a:gd name="connsiteY7" fmla="*/ 5171833 h 5174414"/>
              <a:gd name="connsiteX8" fmla="*/ 1386 w 534758"/>
              <a:gd name="connsiteY8" fmla="*/ 4618255 h 5174414"/>
              <a:gd name="connsiteX9" fmla="*/ 1252 w 534758"/>
              <a:gd name="connsiteY9" fmla="*/ 524296 h 5174414"/>
              <a:gd name="connsiteX10" fmla="*/ 200165 w 534758"/>
              <a:gd name="connsiteY10" fmla="*/ 50588 h 5174414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870"/>
              <a:gd name="connsiteX1" fmla="*/ 394855 w 617307"/>
              <a:gd name="connsiteY1" fmla="*/ 1 h 5176870"/>
              <a:gd name="connsiteX2" fmla="*/ 534758 w 617307"/>
              <a:gd name="connsiteY2" fmla="*/ 18786 h 5176870"/>
              <a:gd name="connsiteX3" fmla="*/ 333548 w 617307"/>
              <a:gd name="connsiteY3" fmla="*/ 54667 h 5176870"/>
              <a:gd name="connsiteX4" fmla="*/ 193309 w 617307"/>
              <a:gd name="connsiteY4" fmla="*/ 573458 h 5176870"/>
              <a:gd name="connsiteX5" fmla="*/ 193443 w 617307"/>
              <a:gd name="connsiteY5" fmla="*/ 4620713 h 5176870"/>
              <a:gd name="connsiteX6" fmla="*/ 617307 w 617307"/>
              <a:gd name="connsiteY6" fmla="*/ 5176750 h 5176870"/>
              <a:gd name="connsiteX7" fmla="*/ 307264 w 617307"/>
              <a:gd name="connsiteY7" fmla="*/ 5171833 h 5176870"/>
              <a:gd name="connsiteX8" fmla="*/ 1386 w 617307"/>
              <a:gd name="connsiteY8" fmla="*/ 4618255 h 5176870"/>
              <a:gd name="connsiteX9" fmla="*/ 1252 w 617307"/>
              <a:gd name="connsiteY9" fmla="*/ 524296 h 5176870"/>
              <a:gd name="connsiteX10" fmla="*/ 200165 w 617307"/>
              <a:gd name="connsiteY10" fmla="*/ 50588 h 517687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200165 w 617307"/>
              <a:gd name="connsiteY0" fmla="*/ 50588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200165 w 617307"/>
              <a:gd name="connsiteY10" fmla="*/ 50588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  <a:gd name="connsiteX0" fmla="*/ 192943 w 617307"/>
              <a:gd name="connsiteY0" fmla="*/ 67373 h 5176750"/>
              <a:gd name="connsiteX1" fmla="*/ 394855 w 617307"/>
              <a:gd name="connsiteY1" fmla="*/ 1 h 5176750"/>
              <a:gd name="connsiteX2" fmla="*/ 534758 w 617307"/>
              <a:gd name="connsiteY2" fmla="*/ 18786 h 5176750"/>
              <a:gd name="connsiteX3" fmla="*/ 333548 w 617307"/>
              <a:gd name="connsiteY3" fmla="*/ 54667 h 5176750"/>
              <a:gd name="connsiteX4" fmla="*/ 193309 w 617307"/>
              <a:gd name="connsiteY4" fmla="*/ 573458 h 5176750"/>
              <a:gd name="connsiteX5" fmla="*/ 193443 w 617307"/>
              <a:gd name="connsiteY5" fmla="*/ 4620713 h 5176750"/>
              <a:gd name="connsiteX6" fmla="*/ 617307 w 617307"/>
              <a:gd name="connsiteY6" fmla="*/ 5176750 h 5176750"/>
              <a:gd name="connsiteX7" fmla="*/ 307264 w 617307"/>
              <a:gd name="connsiteY7" fmla="*/ 5171833 h 5176750"/>
              <a:gd name="connsiteX8" fmla="*/ 1386 w 617307"/>
              <a:gd name="connsiteY8" fmla="*/ 4618255 h 5176750"/>
              <a:gd name="connsiteX9" fmla="*/ 1252 w 617307"/>
              <a:gd name="connsiteY9" fmla="*/ 524296 h 5176750"/>
              <a:gd name="connsiteX10" fmla="*/ 192943 w 617307"/>
              <a:gd name="connsiteY10" fmla="*/ 67373 h 51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307" h="5176750">
                <a:moveTo>
                  <a:pt x="192943" y="67373"/>
                </a:moveTo>
                <a:cubicBezTo>
                  <a:pt x="242721" y="45977"/>
                  <a:pt x="333609" y="-350"/>
                  <a:pt x="394855" y="1"/>
                </a:cubicBezTo>
                <a:cubicBezTo>
                  <a:pt x="479180" y="6262"/>
                  <a:pt x="511885" y="19899"/>
                  <a:pt x="534758" y="18786"/>
                </a:cubicBezTo>
                <a:cubicBezTo>
                  <a:pt x="473424" y="31566"/>
                  <a:pt x="387508" y="12390"/>
                  <a:pt x="333548" y="54667"/>
                </a:cubicBezTo>
                <a:cubicBezTo>
                  <a:pt x="266055" y="117775"/>
                  <a:pt x="193686" y="198428"/>
                  <a:pt x="193309" y="573458"/>
                </a:cubicBezTo>
                <a:cubicBezTo>
                  <a:pt x="192544" y="1334824"/>
                  <a:pt x="189180" y="3082997"/>
                  <a:pt x="193443" y="4620713"/>
                </a:cubicBezTo>
                <a:cubicBezTo>
                  <a:pt x="197506" y="5096039"/>
                  <a:pt x="465269" y="5160895"/>
                  <a:pt x="617307" y="5176750"/>
                </a:cubicBezTo>
                <a:lnTo>
                  <a:pt x="307264" y="5171833"/>
                </a:lnTo>
                <a:cubicBezTo>
                  <a:pt x="155226" y="5175643"/>
                  <a:pt x="-1925" y="5032130"/>
                  <a:pt x="1386" y="4618255"/>
                </a:cubicBezTo>
                <a:cubicBezTo>
                  <a:pt x="-2877" y="3080539"/>
                  <a:pt x="4349" y="1028055"/>
                  <a:pt x="1252" y="524296"/>
                </a:cubicBezTo>
                <a:cubicBezTo>
                  <a:pt x="-10903" y="87484"/>
                  <a:pt x="143033" y="100239"/>
                  <a:pt x="192943" y="67373"/>
                </a:cubicBezTo>
                <a:close/>
              </a:path>
            </a:pathLst>
          </a:custGeom>
          <a:gradFill>
            <a:gsLst>
              <a:gs pos="0">
                <a:srgbClr val="A698AA"/>
              </a:gs>
              <a:gs pos="7000">
                <a:srgbClr val="C2B9C7"/>
              </a:gs>
              <a:gs pos="2000">
                <a:srgbClr val="B6AFBD"/>
              </a:gs>
              <a:gs pos="1000">
                <a:srgbClr val="413847"/>
              </a:gs>
              <a:gs pos="6000">
                <a:srgbClr val="0C060A"/>
              </a:gs>
              <a:gs pos="23000">
                <a:srgbClr val="4D4458"/>
              </a:gs>
              <a:gs pos="96000">
                <a:srgbClr val="D2CFD8"/>
              </a:gs>
              <a:gs pos="50000">
                <a:srgbClr val="84778E"/>
              </a:gs>
              <a:gs pos="95000">
                <a:srgbClr val="372D40"/>
              </a:gs>
              <a:gs pos="100000">
                <a:srgbClr val="524858"/>
              </a:gs>
            </a:gsLst>
            <a:lin ang="15300000" scaled="0"/>
          </a:gra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46BEE0B-49E0-FC35-64FA-D3A34BD4D13F}"/>
              </a:ext>
            </a:extLst>
          </p:cNvPr>
          <p:cNvSpPr/>
          <p:nvPr/>
        </p:nvSpPr>
        <p:spPr>
          <a:xfrm>
            <a:off x="2488054" y="2980362"/>
            <a:ext cx="610525" cy="2833662"/>
          </a:xfrm>
          <a:custGeom>
            <a:avLst/>
            <a:gdLst>
              <a:gd name="connsiteX0" fmla="*/ 734 w 610525"/>
              <a:gd name="connsiteY0" fmla="*/ 0 h 2821991"/>
              <a:gd name="connsiteX1" fmla="*/ 189382 w 610525"/>
              <a:gd name="connsiteY1" fmla="*/ 0 h 2821991"/>
              <a:gd name="connsiteX2" fmla="*/ 189224 w 610525"/>
              <a:gd name="connsiteY2" fmla="*/ 535771 h 2821991"/>
              <a:gd name="connsiteX3" fmla="*/ 191318 w 610525"/>
              <a:gd name="connsiteY3" fmla="*/ 2272063 h 2821991"/>
              <a:gd name="connsiteX4" fmla="*/ 610525 w 610525"/>
              <a:gd name="connsiteY4" fmla="*/ 2821991 h 2821991"/>
              <a:gd name="connsiteX5" fmla="*/ 303889 w 610525"/>
              <a:gd name="connsiteY5" fmla="*/ 2817128 h 2821991"/>
              <a:gd name="connsiteX6" fmla="*/ 1371 w 610525"/>
              <a:gd name="connsiteY6" fmla="*/ 2269632 h 2821991"/>
              <a:gd name="connsiteX7" fmla="*/ 284 w 610525"/>
              <a:gd name="connsiteY7" fmla="*/ 451548 h 282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25" h="2821991">
                <a:moveTo>
                  <a:pt x="734" y="0"/>
                </a:moveTo>
                <a:lnTo>
                  <a:pt x="189382" y="0"/>
                </a:lnTo>
                <a:lnTo>
                  <a:pt x="189224" y="535771"/>
                </a:lnTo>
                <a:cubicBezTo>
                  <a:pt x="189217" y="1102177"/>
                  <a:pt x="189737" y="1701755"/>
                  <a:pt x="191318" y="2272063"/>
                </a:cubicBezTo>
                <a:cubicBezTo>
                  <a:pt x="195336" y="2742167"/>
                  <a:pt x="460158" y="2806310"/>
                  <a:pt x="610525" y="2821991"/>
                </a:cubicBezTo>
                <a:lnTo>
                  <a:pt x="303889" y="2817128"/>
                </a:lnTo>
                <a:cubicBezTo>
                  <a:pt x="153521" y="2820896"/>
                  <a:pt x="-1904" y="2678960"/>
                  <a:pt x="1371" y="2269632"/>
                </a:cubicBezTo>
                <a:cubicBezTo>
                  <a:pt x="-210" y="1699324"/>
                  <a:pt x="-194" y="1057422"/>
                  <a:pt x="284" y="451548"/>
                </a:cubicBezTo>
                <a:close/>
              </a:path>
            </a:pathLst>
          </a:custGeom>
          <a:gradFill>
            <a:gsLst>
              <a:gs pos="5000">
                <a:srgbClr val="0C060A"/>
              </a:gs>
              <a:gs pos="0">
                <a:srgbClr val="0C060A"/>
              </a:gs>
              <a:gs pos="2000">
                <a:srgbClr val="B6AFBD"/>
              </a:gs>
              <a:gs pos="56000">
                <a:srgbClr val="6C6074"/>
              </a:gs>
              <a:gs pos="24000">
                <a:srgbClr val="413847"/>
              </a:gs>
              <a:gs pos="11000">
                <a:srgbClr val="0C060A"/>
              </a:gs>
              <a:gs pos="15000">
                <a:srgbClr val="4D4458"/>
              </a:gs>
              <a:gs pos="10000">
                <a:srgbClr val="D2CFD8"/>
              </a:gs>
              <a:gs pos="91000">
                <a:srgbClr val="786C82"/>
              </a:gs>
            </a:gsLst>
            <a:lin ang="16200000" scaled="0"/>
          </a:gradFill>
          <a:ln w="254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四角形: 角を丸くする 4">
            <a:extLst>
              <a:ext uri="{FF2B5EF4-FFF2-40B4-BE49-F238E27FC236}">
                <a16:creationId xmlns:a16="http://schemas.microsoft.com/office/drawing/2014/main" id="{FE265930-B108-6333-2D85-4A4B08DB3912}"/>
              </a:ext>
            </a:extLst>
          </p:cNvPr>
          <p:cNvSpPr>
            <a:spLocks noChangeAspect="1"/>
          </p:cNvSpPr>
          <p:nvPr/>
        </p:nvSpPr>
        <p:spPr>
          <a:xfrm>
            <a:off x="2663639" y="678358"/>
            <a:ext cx="1667434" cy="5138831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7000">
                <a:srgbClr val="FFFFFF"/>
              </a:gs>
              <a:gs pos="0">
                <a:srgbClr val="BFB8C5"/>
              </a:gs>
              <a:gs pos="11000">
                <a:srgbClr val="D9D7DE"/>
              </a:gs>
              <a:gs pos="100000">
                <a:srgbClr val="D2CFD8"/>
              </a:gs>
            </a:gsLst>
            <a:lin ang="5400000" scaled="0"/>
          </a:gradFill>
          <a:ln w="2540" cap="flat" cmpd="sng" algn="ctr">
            <a:solidFill>
              <a:srgbClr val="4138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四角形: 角を丸くする 4">
            <a:extLst>
              <a:ext uri="{FF2B5EF4-FFF2-40B4-BE49-F238E27FC236}">
                <a16:creationId xmlns:a16="http://schemas.microsoft.com/office/drawing/2014/main" id="{DF206DB7-053E-39DB-1FD8-1D36D2059223}"/>
              </a:ext>
            </a:extLst>
          </p:cNvPr>
          <p:cNvSpPr/>
          <p:nvPr/>
        </p:nvSpPr>
        <p:spPr>
          <a:xfrm>
            <a:off x="2687523" y="690537"/>
            <a:ext cx="1633950" cy="5114133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0">
                <a:srgbClr val="A698AA"/>
              </a:gs>
              <a:gs pos="45000">
                <a:srgbClr val="837988"/>
              </a:gs>
              <a:gs pos="83000">
                <a:srgbClr val="514A58"/>
              </a:gs>
              <a:gs pos="100000">
                <a:srgbClr val="423D47"/>
              </a:gs>
            </a:gsLst>
            <a:lin ang="6000000" scaled="0"/>
          </a:gradFill>
          <a:ln w="6350" cap="flat" cmpd="sng" algn="ctr">
            <a:solidFill>
              <a:srgbClr val="4138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四角形: 角を丸くする 4">
            <a:extLst>
              <a:ext uri="{FF2B5EF4-FFF2-40B4-BE49-F238E27FC236}">
                <a16:creationId xmlns:a16="http://schemas.microsoft.com/office/drawing/2014/main" id="{EB341D06-B49F-84B7-E9D6-18A3438891B9}"/>
              </a:ext>
            </a:extLst>
          </p:cNvPr>
          <p:cNvSpPr/>
          <p:nvPr/>
        </p:nvSpPr>
        <p:spPr>
          <a:xfrm>
            <a:off x="2694562" y="701013"/>
            <a:ext cx="1630800" cy="5090214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19 w 1632917"/>
              <a:gd name="connsiteY0" fmla="*/ 449993 h 5120518"/>
              <a:gd name="connsiteX1" fmla="*/ 294189 w 1632917"/>
              <a:gd name="connsiteY1" fmla="*/ 5757 h 5120518"/>
              <a:gd name="connsiteX2" fmla="*/ 1354933 w 1632917"/>
              <a:gd name="connsiteY2" fmla="*/ 299899 h 5120518"/>
              <a:gd name="connsiteX3" fmla="*/ 1632917 w 1632917"/>
              <a:gd name="connsiteY3" fmla="*/ 811276 h 5120518"/>
              <a:gd name="connsiteX4" fmla="*/ 1620126 w 1632917"/>
              <a:gd name="connsiteY4" fmla="*/ 4772197 h 5120518"/>
              <a:gd name="connsiteX5" fmla="*/ 1342144 w 1632917"/>
              <a:gd name="connsiteY5" fmla="*/ 5120518 h 5120518"/>
              <a:gd name="connsiteX6" fmla="*/ 290991 w 1632917"/>
              <a:gd name="connsiteY6" fmla="*/ 5110926 h 5120518"/>
              <a:gd name="connsiteX7" fmla="*/ 19403 w 1632917"/>
              <a:gd name="connsiteY7" fmla="*/ 4746619 h 5120518"/>
              <a:gd name="connsiteX8" fmla="*/ 219 w 1632917"/>
              <a:gd name="connsiteY8" fmla="*/ 449993 h 5120518"/>
              <a:gd name="connsiteX0" fmla="*/ 1738 w 1634436"/>
              <a:gd name="connsiteY0" fmla="*/ 450607 h 5121132"/>
              <a:gd name="connsiteX1" fmla="*/ 295708 w 1634436"/>
              <a:gd name="connsiteY1" fmla="*/ 6371 h 5121132"/>
              <a:gd name="connsiteX2" fmla="*/ 1356452 w 1634436"/>
              <a:gd name="connsiteY2" fmla="*/ 300513 h 5121132"/>
              <a:gd name="connsiteX3" fmla="*/ 1634436 w 1634436"/>
              <a:gd name="connsiteY3" fmla="*/ 811890 h 5121132"/>
              <a:gd name="connsiteX4" fmla="*/ 1621645 w 1634436"/>
              <a:gd name="connsiteY4" fmla="*/ 4772811 h 5121132"/>
              <a:gd name="connsiteX5" fmla="*/ 1343663 w 1634436"/>
              <a:gd name="connsiteY5" fmla="*/ 5121132 h 5121132"/>
              <a:gd name="connsiteX6" fmla="*/ 292510 w 1634436"/>
              <a:gd name="connsiteY6" fmla="*/ 5111540 h 5121132"/>
              <a:gd name="connsiteX7" fmla="*/ 20922 w 1634436"/>
              <a:gd name="connsiteY7" fmla="*/ 4747233 h 5121132"/>
              <a:gd name="connsiteX8" fmla="*/ 1738 w 1634436"/>
              <a:gd name="connsiteY8" fmla="*/ 450607 h 5121132"/>
              <a:gd name="connsiteX0" fmla="*/ 22526 w 1655224"/>
              <a:gd name="connsiteY0" fmla="*/ 520542 h 5191067"/>
              <a:gd name="connsiteX1" fmla="*/ 392696 w 1655224"/>
              <a:gd name="connsiteY1" fmla="*/ 91546 h 5191067"/>
              <a:gd name="connsiteX2" fmla="*/ 1377240 w 1655224"/>
              <a:gd name="connsiteY2" fmla="*/ 370448 h 5191067"/>
              <a:gd name="connsiteX3" fmla="*/ 1655224 w 1655224"/>
              <a:gd name="connsiteY3" fmla="*/ 881825 h 5191067"/>
              <a:gd name="connsiteX4" fmla="*/ 1642433 w 1655224"/>
              <a:gd name="connsiteY4" fmla="*/ 4842746 h 5191067"/>
              <a:gd name="connsiteX5" fmla="*/ 1364451 w 1655224"/>
              <a:gd name="connsiteY5" fmla="*/ 5191067 h 5191067"/>
              <a:gd name="connsiteX6" fmla="*/ 313298 w 1655224"/>
              <a:gd name="connsiteY6" fmla="*/ 5181475 h 5191067"/>
              <a:gd name="connsiteX7" fmla="*/ 41710 w 1655224"/>
              <a:gd name="connsiteY7" fmla="*/ 4817168 h 5191067"/>
              <a:gd name="connsiteX8" fmla="*/ 22526 w 1655224"/>
              <a:gd name="connsiteY8" fmla="*/ 520542 h 5191067"/>
              <a:gd name="connsiteX0" fmla="*/ 4787 w 1637485"/>
              <a:gd name="connsiteY0" fmla="*/ 448956 h 5119481"/>
              <a:gd name="connsiteX1" fmla="*/ 374957 w 1637485"/>
              <a:gd name="connsiteY1" fmla="*/ 19960 h 5119481"/>
              <a:gd name="connsiteX2" fmla="*/ 1359501 w 1637485"/>
              <a:gd name="connsiteY2" fmla="*/ 298862 h 5119481"/>
              <a:gd name="connsiteX3" fmla="*/ 1637485 w 1637485"/>
              <a:gd name="connsiteY3" fmla="*/ 810239 h 5119481"/>
              <a:gd name="connsiteX4" fmla="*/ 1624694 w 1637485"/>
              <a:gd name="connsiteY4" fmla="*/ 4771160 h 5119481"/>
              <a:gd name="connsiteX5" fmla="*/ 1346712 w 1637485"/>
              <a:gd name="connsiteY5" fmla="*/ 5119481 h 5119481"/>
              <a:gd name="connsiteX6" fmla="*/ 295559 w 1637485"/>
              <a:gd name="connsiteY6" fmla="*/ 5109889 h 5119481"/>
              <a:gd name="connsiteX7" fmla="*/ 23971 w 1637485"/>
              <a:gd name="connsiteY7" fmla="*/ 4745582 h 5119481"/>
              <a:gd name="connsiteX8" fmla="*/ 4787 w 1637485"/>
              <a:gd name="connsiteY8" fmla="*/ 448956 h 5119481"/>
              <a:gd name="connsiteX0" fmla="*/ 1998 w 1634696"/>
              <a:gd name="connsiteY0" fmla="*/ 452662 h 5123187"/>
              <a:gd name="connsiteX1" fmla="*/ 372168 w 1634696"/>
              <a:gd name="connsiteY1" fmla="*/ 23666 h 5123187"/>
              <a:gd name="connsiteX2" fmla="*/ 1356712 w 1634696"/>
              <a:gd name="connsiteY2" fmla="*/ 302568 h 5123187"/>
              <a:gd name="connsiteX3" fmla="*/ 1634696 w 1634696"/>
              <a:gd name="connsiteY3" fmla="*/ 813945 h 5123187"/>
              <a:gd name="connsiteX4" fmla="*/ 1621905 w 1634696"/>
              <a:gd name="connsiteY4" fmla="*/ 4774866 h 5123187"/>
              <a:gd name="connsiteX5" fmla="*/ 1343923 w 1634696"/>
              <a:gd name="connsiteY5" fmla="*/ 5123187 h 5123187"/>
              <a:gd name="connsiteX6" fmla="*/ 292770 w 1634696"/>
              <a:gd name="connsiteY6" fmla="*/ 5113595 h 5123187"/>
              <a:gd name="connsiteX7" fmla="*/ 21182 w 1634696"/>
              <a:gd name="connsiteY7" fmla="*/ 4749288 h 5123187"/>
              <a:gd name="connsiteX8" fmla="*/ 1998 w 1634696"/>
              <a:gd name="connsiteY8" fmla="*/ 452662 h 512318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19117 w 1661043"/>
              <a:gd name="connsiteY6" fmla="*/ 517290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28345 w 1661043"/>
              <a:gd name="connsiteY0" fmla="*/ 511972 h 5182497"/>
              <a:gd name="connsiteX1" fmla="*/ 398515 w 1661043"/>
              <a:gd name="connsiteY1" fmla="*/ 82976 h 5182497"/>
              <a:gd name="connsiteX2" fmla="*/ 1383059 w 1661043"/>
              <a:gd name="connsiteY2" fmla="*/ 361878 h 5182497"/>
              <a:gd name="connsiteX3" fmla="*/ 1661043 w 1661043"/>
              <a:gd name="connsiteY3" fmla="*/ 873255 h 5182497"/>
              <a:gd name="connsiteX4" fmla="*/ 1648252 w 1661043"/>
              <a:gd name="connsiteY4" fmla="*/ 4834176 h 5182497"/>
              <a:gd name="connsiteX5" fmla="*/ 1370270 w 1661043"/>
              <a:gd name="connsiteY5" fmla="*/ 5182497 h 5182497"/>
              <a:gd name="connsiteX6" fmla="*/ 334357 w 1661043"/>
              <a:gd name="connsiteY6" fmla="*/ 5176715 h 5182497"/>
              <a:gd name="connsiteX7" fmla="*/ 28479 w 1661043"/>
              <a:gd name="connsiteY7" fmla="*/ 4660008 h 5182497"/>
              <a:gd name="connsiteX8" fmla="*/ 28345 w 1661043"/>
              <a:gd name="connsiteY8" fmla="*/ 511972 h 5182497"/>
              <a:gd name="connsiteX0" fmla="*/ 11450 w 1644148"/>
              <a:gd name="connsiteY0" fmla="*/ 529310 h 5199835"/>
              <a:gd name="connsiteX1" fmla="*/ 381620 w 1644148"/>
              <a:gd name="connsiteY1" fmla="*/ 100314 h 5199835"/>
              <a:gd name="connsiteX2" fmla="*/ 1366164 w 1644148"/>
              <a:gd name="connsiteY2" fmla="*/ 379216 h 5199835"/>
              <a:gd name="connsiteX3" fmla="*/ 1644148 w 1644148"/>
              <a:gd name="connsiteY3" fmla="*/ 890593 h 5199835"/>
              <a:gd name="connsiteX4" fmla="*/ 1631357 w 1644148"/>
              <a:gd name="connsiteY4" fmla="*/ 4851514 h 5199835"/>
              <a:gd name="connsiteX5" fmla="*/ 1353375 w 1644148"/>
              <a:gd name="connsiteY5" fmla="*/ 5199835 h 5199835"/>
              <a:gd name="connsiteX6" fmla="*/ 317462 w 1644148"/>
              <a:gd name="connsiteY6" fmla="*/ 5194053 h 5199835"/>
              <a:gd name="connsiteX7" fmla="*/ 11584 w 1644148"/>
              <a:gd name="connsiteY7" fmla="*/ 4677346 h 5199835"/>
              <a:gd name="connsiteX8" fmla="*/ 11450 w 1644148"/>
              <a:gd name="connsiteY8" fmla="*/ 529310 h 5199835"/>
              <a:gd name="connsiteX0" fmla="*/ 1252 w 1633950"/>
              <a:gd name="connsiteY0" fmla="*/ 533417 h 5203942"/>
              <a:gd name="connsiteX1" fmla="*/ 371422 w 1633950"/>
              <a:gd name="connsiteY1" fmla="*/ 104421 h 5203942"/>
              <a:gd name="connsiteX2" fmla="*/ 1355966 w 1633950"/>
              <a:gd name="connsiteY2" fmla="*/ 383323 h 5203942"/>
              <a:gd name="connsiteX3" fmla="*/ 1633950 w 1633950"/>
              <a:gd name="connsiteY3" fmla="*/ 894700 h 5203942"/>
              <a:gd name="connsiteX4" fmla="*/ 1621159 w 1633950"/>
              <a:gd name="connsiteY4" fmla="*/ 4855621 h 5203942"/>
              <a:gd name="connsiteX5" fmla="*/ 1343177 w 1633950"/>
              <a:gd name="connsiteY5" fmla="*/ 5203942 h 5203942"/>
              <a:gd name="connsiteX6" fmla="*/ 307264 w 1633950"/>
              <a:gd name="connsiteY6" fmla="*/ 5198160 h 5203942"/>
              <a:gd name="connsiteX7" fmla="*/ 1386 w 1633950"/>
              <a:gd name="connsiteY7" fmla="*/ 4681453 h 5203942"/>
              <a:gd name="connsiteX8" fmla="*/ 1252 w 1633950"/>
              <a:gd name="connsiteY8" fmla="*/ 533417 h 5203942"/>
              <a:gd name="connsiteX0" fmla="*/ 1252 w 1633950"/>
              <a:gd name="connsiteY0" fmla="*/ 441049 h 5111574"/>
              <a:gd name="connsiteX1" fmla="*/ 371422 w 1633950"/>
              <a:gd name="connsiteY1" fmla="*/ 12053 h 5111574"/>
              <a:gd name="connsiteX2" fmla="*/ 1355966 w 1633950"/>
              <a:gd name="connsiteY2" fmla="*/ 290955 h 5111574"/>
              <a:gd name="connsiteX3" fmla="*/ 1633950 w 1633950"/>
              <a:gd name="connsiteY3" fmla="*/ 802332 h 5111574"/>
              <a:gd name="connsiteX4" fmla="*/ 1621159 w 1633950"/>
              <a:gd name="connsiteY4" fmla="*/ 4763253 h 5111574"/>
              <a:gd name="connsiteX5" fmla="*/ 1343177 w 1633950"/>
              <a:gd name="connsiteY5" fmla="*/ 5111574 h 5111574"/>
              <a:gd name="connsiteX6" fmla="*/ 307264 w 1633950"/>
              <a:gd name="connsiteY6" fmla="*/ 5105792 h 5111574"/>
              <a:gd name="connsiteX7" fmla="*/ 1386 w 1633950"/>
              <a:gd name="connsiteY7" fmla="*/ 4589085 h 5111574"/>
              <a:gd name="connsiteX8" fmla="*/ 1252 w 1633950"/>
              <a:gd name="connsiteY8" fmla="*/ 441049 h 5111574"/>
              <a:gd name="connsiteX0" fmla="*/ 1252 w 1633950"/>
              <a:gd name="connsiteY0" fmla="*/ 443608 h 5114133"/>
              <a:gd name="connsiteX1" fmla="*/ 371422 w 1633950"/>
              <a:gd name="connsiteY1" fmla="*/ 14612 h 5114133"/>
              <a:gd name="connsiteX2" fmla="*/ 1355966 w 1633950"/>
              <a:gd name="connsiteY2" fmla="*/ 293514 h 5114133"/>
              <a:gd name="connsiteX3" fmla="*/ 1633950 w 1633950"/>
              <a:gd name="connsiteY3" fmla="*/ 804891 h 5114133"/>
              <a:gd name="connsiteX4" fmla="*/ 1621159 w 1633950"/>
              <a:gd name="connsiteY4" fmla="*/ 4765812 h 5114133"/>
              <a:gd name="connsiteX5" fmla="*/ 1343177 w 1633950"/>
              <a:gd name="connsiteY5" fmla="*/ 5114133 h 5114133"/>
              <a:gd name="connsiteX6" fmla="*/ 307264 w 1633950"/>
              <a:gd name="connsiteY6" fmla="*/ 5108351 h 5114133"/>
              <a:gd name="connsiteX7" fmla="*/ 1386 w 1633950"/>
              <a:gd name="connsiteY7" fmla="*/ 4591644 h 5114133"/>
              <a:gd name="connsiteX8" fmla="*/ 1252 w 1633950"/>
              <a:gd name="connsiteY8" fmla="*/ 443608 h 51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3950" h="5114133">
                <a:moveTo>
                  <a:pt x="1252" y="443608"/>
                </a:moveTo>
                <a:cubicBezTo>
                  <a:pt x="-1845" y="-60151"/>
                  <a:pt x="235983" y="-10966"/>
                  <a:pt x="371422" y="14612"/>
                </a:cubicBezTo>
                <a:lnTo>
                  <a:pt x="1355966" y="293514"/>
                </a:lnTo>
                <a:cubicBezTo>
                  <a:pt x="1596911" y="376641"/>
                  <a:pt x="1633950" y="656663"/>
                  <a:pt x="1633950" y="804891"/>
                </a:cubicBezTo>
                <a:cubicBezTo>
                  <a:pt x="1633950" y="2346870"/>
                  <a:pt x="1621159" y="3223833"/>
                  <a:pt x="1621159" y="4765812"/>
                </a:cubicBezTo>
                <a:cubicBezTo>
                  <a:pt x="1621159" y="4926829"/>
                  <a:pt x="1526574" y="5110936"/>
                  <a:pt x="1343177" y="5114133"/>
                </a:cubicBezTo>
                <a:lnTo>
                  <a:pt x="307264" y="5108351"/>
                </a:lnTo>
                <a:cubicBezTo>
                  <a:pt x="155226" y="5112161"/>
                  <a:pt x="10365" y="5010435"/>
                  <a:pt x="1386" y="4591644"/>
                </a:cubicBezTo>
                <a:cubicBezTo>
                  <a:pt x="-2877" y="3053928"/>
                  <a:pt x="4349" y="947367"/>
                  <a:pt x="1252" y="443608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45000">
                <a:srgbClr val="837988">
                  <a:alpha val="0"/>
                </a:srgbClr>
              </a:gs>
              <a:gs pos="83000">
                <a:srgbClr val="514A58">
                  <a:alpha val="35000"/>
                </a:srgbClr>
              </a:gs>
              <a:gs pos="100000">
                <a:srgbClr val="423D47">
                  <a:alpha val="34000"/>
                </a:srgbClr>
              </a:gs>
            </a:gsLst>
            <a:lin ang="9600000" scaled="0"/>
          </a:gradFill>
          <a:ln w="6350" cap="flat" cmpd="sng" algn="ctr">
            <a:solidFill>
              <a:srgbClr val="8D829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四角形: 角を丸くする 4">
            <a:extLst>
              <a:ext uri="{FF2B5EF4-FFF2-40B4-BE49-F238E27FC236}">
                <a16:creationId xmlns:a16="http://schemas.microsoft.com/office/drawing/2014/main" id="{1DDD110F-0958-0322-27A1-BD7CBBD8A6F0}"/>
              </a:ext>
            </a:extLst>
          </p:cNvPr>
          <p:cNvSpPr/>
          <p:nvPr/>
        </p:nvSpPr>
        <p:spPr>
          <a:xfrm>
            <a:off x="2754351" y="820018"/>
            <a:ext cx="965639" cy="1493196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gradFill>
            <a:gsLst>
              <a:gs pos="94000">
                <a:srgbClr val="70647A"/>
              </a:gs>
              <a:gs pos="0">
                <a:srgbClr val="B7A8BB"/>
              </a:gs>
              <a:gs pos="34000">
                <a:srgbClr val="968A9C"/>
              </a:gs>
              <a:gs pos="23000">
                <a:srgbClr val="C2B9C7"/>
              </a:gs>
              <a:gs pos="79000">
                <a:srgbClr val="827588"/>
              </a:gs>
              <a:gs pos="11000">
                <a:srgbClr val="5B5061"/>
              </a:gs>
              <a:gs pos="88000">
                <a:srgbClr val="B9A8BE"/>
              </a:gs>
            </a:gsLst>
            <a:lin ang="60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四角形: 角を丸くする 4">
            <a:extLst>
              <a:ext uri="{FF2B5EF4-FFF2-40B4-BE49-F238E27FC236}">
                <a16:creationId xmlns:a16="http://schemas.microsoft.com/office/drawing/2014/main" id="{832662A7-3E9A-521B-45E4-842854939266}"/>
              </a:ext>
            </a:extLst>
          </p:cNvPr>
          <p:cNvSpPr/>
          <p:nvPr/>
        </p:nvSpPr>
        <p:spPr>
          <a:xfrm>
            <a:off x="2816747" y="849438"/>
            <a:ext cx="889890" cy="1427307"/>
          </a:xfrm>
          <a:custGeom>
            <a:avLst/>
            <a:gdLst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41924 w 1610315"/>
              <a:gd name="connsiteY2" fmla="*/ 0 h 5162719"/>
              <a:gd name="connsiteX3" fmla="*/ 1610315 w 1610315"/>
              <a:gd name="connsiteY3" fmla="*/ 268391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41924 w 1619907"/>
              <a:gd name="connsiteY2" fmla="*/ 0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7093 w 1619907"/>
              <a:gd name="connsiteY2" fmla="*/ 322917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9907"/>
              <a:gd name="connsiteY0" fmla="*/ 268391 h 5162719"/>
              <a:gd name="connsiteX1" fmla="*/ 268391 w 1619907"/>
              <a:gd name="connsiteY1" fmla="*/ 0 h 5162719"/>
              <a:gd name="connsiteX2" fmla="*/ 1373896 w 1619907"/>
              <a:gd name="connsiteY2" fmla="*/ 332509 h 5162719"/>
              <a:gd name="connsiteX3" fmla="*/ 1619907 w 1619907"/>
              <a:gd name="connsiteY3" fmla="*/ 821507 h 5162719"/>
              <a:gd name="connsiteX4" fmla="*/ 1610315 w 1619907"/>
              <a:gd name="connsiteY4" fmla="*/ 4894328 h 5162719"/>
              <a:gd name="connsiteX5" fmla="*/ 1341924 w 1619907"/>
              <a:gd name="connsiteY5" fmla="*/ 5162719 h 5162719"/>
              <a:gd name="connsiteX6" fmla="*/ 268391 w 1619907"/>
              <a:gd name="connsiteY6" fmla="*/ 5162719 h 5162719"/>
              <a:gd name="connsiteX7" fmla="*/ 0 w 1619907"/>
              <a:gd name="connsiteY7" fmla="*/ 4894328 h 5162719"/>
              <a:gd name="connsiteX8" fmla="*/ 0 w 1619907"/>
              <a:gd name="connsiteY8" fmla="*/ 268391 h 5162719"/>
              <a:gd name="connsiteX0" fmla="*/ 0 w 1610315"/>
              <a:gd name="connsiteY0" fmla="*/ 268391 h 5162719"/>
              <a:gd name="connsiteX1" fmla="*/ 268391 w 1610315"/>
              <a:gd name="connsiteY1" fmla="*/ 0 h 5162719"/>
              <a:gd name="connsiteX2" fmla="*/ 1373896 w 1610315"/>
              <a:gd name="connsiteY2" fmla="*/ 332509 h 5162719"/>
              <a:gd name="connsiteX3" fmla="*/ 1607119 w 1610315"/>
              <a:gd name="connsiteY3" fmla="*/ 818309 h 5162719"/>
              <a:gd name="connsiteX4" fmla="*/ 1610315 w 1610315"/>
              <a:gd name="connsiteY4" fmla="*/ 4894328 h 5162719"/>
              <a:gd name="connsiteX5" fmla="*/ 1341924 w 1610315"/>
              <a:gd name="connsiteY5" fmla="*/ 5162719 h 5162719"/>
              <a:gd name="connsiteX6" fmla="*/ 268391 w 1610315"/>
              <a:gd name="connsiteY6" fmla="*/ 5162719 h 5162719"/>
              <a:gd name="connsiteX7" fmla="*/ 0 w 1610315"/>
              <a:gd name="connsiteY7" fmla="*/ 4894328 h 5162719"/>
              <a:gd name="connsiteX8" fmla="*/ 0 w 1610315"/>
              <a:gd name="connsiteY8" fmla="*/ 268391 h 5162719"/>
              <a:gd name="connsiteX0" fmla="*/ 0 w 1610315"/>
              <a:gd name="connsiteY0" fmla="*/ 258799 h 5153127"/>
              <a:gd name="connsiteX1" fmla="*/ 261997 w 1610315"/>
              <a:gd name="connsiteY1" fmla="*/ 0 h 5153127"/>
              <a:gd name="connsiteX2" fmla="*/ 1373896 w 1610315"/>
              <a:gd name="connsiteY2" fmla="*/ 322917 h 5153127"/>
              <a:gd name="connsiteX3" fmla="*/ 1607119 w 1610315"/>
              <a:gd name="connsiteY3" fmla="*/ 808717 h 5153127"/>
              <a:gd name="connsiteX4" fmla="*/ 1610315 w 1610315"/>
              <a:gd name="connsiteY4" fmla="*/ 4884736 h 5153127"/>
              <a:gd name="connsiteX5" fmla="*/ 1341924 w 1610315"/>
              <a:gd name="connsiteY5" fmla="*/ 5153127 h 5153127"/>
              <a:gd name="connsiteX6" fmla="*/ 268391 w 1610315"/>
              <a:gd name="connsiteY6" fmla="*/ 5153127 h 5153127"/>
              <a:gd name="connsiteX7" fmla="*/ 0 w 1610315"/>
              <a:gd name="connsiteY7" fmla="*/ 4884736 h 5153127"/>
              <a:gd name="connsiteX8" fmla="*/ 0 w 1610315"/>
              <a:gd name="connsiteY8" fmla="*/ 258799 h 5153127"/>
              <a:gd name="connsiteX0" fmla="*/ 0 w 1610315"/>
              <a:gd name="connsiteY0" fmla="*/ 261911 h 5156239"/>
              <a:gd name="connsiteX1" fmla="*/ 261997 w 1610315"/>
              <a:gd name="connsiteY1" fmla="*/ 3112 h 5156239"/>
              <a:gd name="connsiteX2" fmla="*/ 1373896 w 1610315"/>
              <a:gd name="connsiteY2" fmla="*/ 326029 h 5156239"/>
              <a:gd name="connsiteX3" fmla="*/ 1607119 w 1610315"/>
              <a:gd name="connsiteY3" fmla="*/ 811829 h 5156239"/>
              <a:gd name="connsiteX4" fmla="*/ 1610315 w 1610315"/>
              <a:gd name="connsiteY4" fmla="*/ 4887848 h 5156239"/>
              <a:gd name="connsiteX5" fmla="*/ 1341924 w 1610315"/>
              <a:gd name="connsiteY5" fmla="*/ 5156239 h 5156239"/>
              <a:gd name="connsiteX6" fmla="*/ 268391 w 1610315"/>
              <a:gd name="connsiteY6" fmla="*/ 5156239 h 5156239"/>
              <a:gd name="connsiteX7" fmla="*/ 0 w 1610315"/>
              <a:gd name="connsiteY7" fmla="*/ 4887848 h 5156239"/>
              <a:gd name="connsiteX8" fmla="*/ 0 w 1610315"/>
              <a:gd name="connsiteY8" fmla="*/ 261911 h 5156239"/>
              <a:gd name="connsiteX0" fmla="*/ 0 w 1613512"/>
              <a:gd name="connsiteY0" fmla="*/ 283914 h 5155862"/>
              <a:gd name="connsiteX1" fmla="*/ 265194 w 1613512"/>
              <a:gd name="connsiteY1" fmla="*/ 2735 h 5155862"/>
              <a:gd name="connsiteX2" fmla="*/ 1377093 w 1613512"/>
              <a:gd name="connsiteY2" fmla="*/ 325652 h 5155862"/>
              <a:gd name="connsiteX3" fmla="*/ 1610316 w 1613512"/>
              <a:gd name="connsiteY3" fmla="*/ 811452 h 5155862"/>
              <a:gd name="connsiteX4" fmla="*/ 1613512 w 1613512"/>
              <a:gd name="connsiteY4" fmla="*/ 4887471 h 5155862"/>
              <a:gd name="connsiteX5" fmla="*/ 1345121 w 1613512"/>
              <a:gd name="connsiteY5" fmla="*/ 5155862 h 5155862"/>
              <a:gd name="connsiteX6" fmla="*/ 271588 w 1613512"/>
              <a:gd name="connsiteY6" fmla="*/ 5155862 h 5155862"/>
              <a:gd name="connsiteX7" fmla="*/ 3197 w 1613512"/>
              <a:gd name="connsiteY7" fmla="*/ 4887471 h 5155862"/>
              <a:gd name="connsiteX8" fmla="*/ 0 w 1613512"/>
              <a:gd name="connsiteY8" fmla="*/ 283914 h 5155862"/>
              <a:gd name="connsiteX0" fmla="*/ 308 w 1610623"/>
              <a:gd name="connsiteY0" fmla="*/ 287064 h 5155815"/>
              <a:gd name="connsiteX1" fmla="*/ 262305 w 1610623"/>
              <a:gd name="connsiteY1" fmla="*/ 2688 h 5155815"/>
              <a:gd name="connsiteX2" fmla="*/ 1374204 w 1610623"/>
              <a:gd name="connsiteY2" fmla="*/ 325605 h 5155815"/>
              <a:gd name="connsiteX3" fmla="*/ 1607427 w 1610623"/>
              <a:gd name="connsiteY3" fmla="*/ 811405 h 5155815"/>
              <a:gd name="connsiteX4" fmla="*/ 1610623 w 1610623"/>
              <a:gd name="connsiteY4" fmla="*/ 4887424 h 5155815"/>
              <a:gd name="connsiteX5" fmla="*/ 1342232 w 1610623"/>
              <a:gd name="connsiteY5" fmla="*/ 5155815 h 5155815"/>
              <a:gd name="connsiteX6" fmla="*/ 268699 w 1610623"/>
              <a:gd name="connsiteY6" fmla="*/ 5155815 h 5155815"/>
              <a:gd name="connsiteX7" fmla="*/ 308 w 1610623"/>
              <a:gd name="connsiteY7" fmla="*/ 4887424 h 5155815"/>
              <a:gd name="connsiteX8" fmla="*/ 308 w 1610623"/>
              <a:gd name="connsiteY8" fmla="*/ 287064 h 5155815"/>
              <a:gd name="connsiteX0" fmla="*/ 176 w 1610491"/>
              <a:gd name="connsiteY0" fmla="*/ 287307 h 5156058"/>
              <a:gd name="connsiteX1" fmla="*/ 262173 w 1610491"/>
              <a:gd name="connsiteY1" fmla="*/ 2931 h 5156058"/>
              <a:gd name="connsiteX2" fmla="*/ 1374072 w 1610491"/>
              <a:gd name="connsiteY2" fmla="*/ 325848 h 5156058"/>
              <a:gd name="connsiteX3" fmla="*/ 1607295 w 1610491"/>
              <a:gd name="connsiteY3" fmla="*/ 811648 h 5156058"/>
              <a:gd name="connsiteX4" fmla="*/ 1610491 w 1610491"/>
              <a:gd name="connsiteY4" fmla="*/ 4887667 h 5156058"/>
              <a:gd name="connsiteX5" fmla="*/ 1342100 w 1610491"/>
              <a:gd name="connsiteY5" fmla="*/ 5156058 h 5156058"/>
              <a:gd name="connsiteX6" fmla="*/ 268567 w 1610491"/>
              <a:gd name="connsiteY6" fmla="*/ 5156058 h 5156058"/>
              <a:gd name="connsiteX7" fmla="*/ 176 w 1610491"/>
              <a:gd name="connsiteY7" fmla="*/ 4887667 h 5156058"/>
              <a:gd name="connsiteX8" fmla="*/ 176 w 1610491"/>
              <a:gd name="connsiteY8" fmla="*/ 287307 h 5156058"/>
              <a:gd name="connsiteX0" fmla="*/ 20356 w 1630671"/>
              <a:gd name="connsiteY0" fmla="*/ 454422 h 5323173"/>
              <a:gd name="connsiteX1" fmla="*/ 291945 w 1630671"/>
              <a:gd name="connsiteY1" fmla="*/ 186032 h 5323173"/>
              <a:gd name="connsiteX2" fmla="*/ 1394252 w 1630671"/>
              <a:gd name="connsiteY2" fmla="*/ 492963 h 5323173"/>
              <a:gd name="connsiteX3" fmla="*/ 1627475 w 1630671"/>
              <a:gd name="connsiteY3" fmla="*/ 978763 h 5323173"/>
              <a:gd name="connsiteX4" fmla="*/ 1630671 w 1630671"/>
              <a:gd name="connsiteY4" fmla="*/ 5054782 h 5323173"/>
              <a:gd name="connsiteX5" fmla="*/ 1362280 w 1630671"/>
              <a:gd name="connsiteY5" fmla="*/ 5323173 h 5323173"/>
              <a:gd name="connsiteX6" fmla="*/ 288747 w 1630671"/>
              <a:gd name="connsiteY6" fmla="*/ 5323173 h 5323173"/>
              <a:gd name="connsiteX7" fmla="*/ 20356 w 1630671"/>
              <a:gd name="connsiteY7" fmla="*/ 5054782 h 5323173"/>
              <a:gd name="connsiteX8" fmla="*/ 20356 w 1630671"/>
              <a:gd name="connsiteY8" fmla="*/ 454422 h 5323173"/>
              <a:gd name="connsiteX0" fmla="*/ 3318 w 1613633"/>
              <a:gd name="connsiteY0" fmla="*/ 272167 h 5140918"/>
              <a:gd name="connsiteX1" fmla="*/ 274907 w 1613633"/>
              <a:gd name="connsiteY1" fmla="*/ 3777 h 5140918"/>
              <a:gd name="connsiteX2" fmla="*/ 1377214 w 1613633"/>
              <a:gd name="connsiteY2" fmla="*/ 310708 h 5140918"/>
              <a:gd name="connsiteX3" fmla="*/ 1610437 w 1613633"/>
              <a:gd name="connsiteY3" fmla="*/ 796508 h 5140918"/>
              <a:gd name="connsiteX4" fmla="*/ 1613633 w 1613633"/>
              <a:gd name="connsiteY4" fmla="*/ 4872527 h 5140918"/>
              <a:gd name="connsiteX5" fmla="*/ 1345242 w 1613633"/>
              <a:gd name="connsiteY5" fmla="*/ 5140918 h 5140918"/>
              <a:gd name="connsiteX6" fmla="*/ 271709 w 1613633"/>
              <a:gd name="connsiteY6" fmla="*/ 5140918 h 5140918"/>
              <a:gd name="connsiteX7" fmla="*/ 3318 w 1613633"/>
              <a:gd name="connsiteY7" fmla="*/ 4872527 h 5140918"/>
              <a:gd name="connsiteX8" fmla="*/ 3318 w 1613633"/>
              <a:gd name="connsiteY8" fmla="*/ 272167 h 5140918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314311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314311"/>
              <a:gd name="connsiteX1" fmla="*/ 293063 w 1631789"/>
              <a:gd name="connsiteY1" fmla="*/ 177170 h 5314311"/>
              <a:gd name="connsiteX2" fmla="*/ 1395370 w 1631789"/>
              <a:gd name="connsiteY2" fmla="*/ 484101 h 5314311"/>
              <a:gd name="connsiteX3" fmla="*/ 1628593 w 1631789"/>
              <a:gd name="connsiteY3" fmla="*/ 969901 h 5314311"/>
              <a:gd name="connsiteX4" fmla="*/ 1631789 w 1631789"/>
              <a:gd name="connsiteY4" fmla="*/ 5045920 h 5314311"/>
              <a:gd name="connsiteX5" fmla="*/ 1363398 w 1631789"/>
              <a:gd name="connsiteY5" fmla="*/ 5314311 h 5314311"/>
              <a:gd name="connsiteX6" fmla="*/ 289865 w 1631789"/>
              <a:gd name="connsiteY6" fmla="*/ 5282339 h 5314311"/>
              <a:gd name="connsiteX7" fmla="*/ 18277 w 1631789"/>
              <a:gd name="connsiteY7" fmla="*/ 4918032 h 5314311"/>
              <a:gd name="connsiteX8" fmla="*/ 21474 w 1631789"/>
              <a:gd name="connsiteY8" fmla="*/ 445560 h 5314311"/>
              <a:gd name="connsiteX0" fmla="*/ 21474 w 1631789"/>
              <a:gd name="connsiteY0" fmla="*/ 445560 h 5291931"/>
              <a:gd name="connsiteX1" fmla="*/ 293063 w 1631789"/>
              <a:gd name="connsiteY1" fmla="*/ 177170 h 5291931"/>
              <a:gd name="connsiteX2" fmla="*/ 1395370 w 1631789"/>
              <a:gd name="connsiteY2" fmla="*/ 484101 h 5291931"/>
              <a:gd name="connsiteX3" fmla="*/ 1628593 w 1631789"/>
              <a:gd name="connsiteY3" fmla="*/ 969901 h 5291931"/>
              <a:gd name="connsiteX4" fmla="*/ 1631789 w 1631789"/>
              <a:gd name="connsiteY4" fmla="*/ 5045920 h 5291931"/>
              <a:gd name="connsiteX5" fmla="*/ 1341018 w 1631789"/>
              <a:gd name="connsiteY5" fmla="*/ 5291931 h 5291931"/>
              <a:gd name="connsiteX6" fmla="*/ 289865 w 1631789"/>
              <a:gd name="connsiteY6" fmla="*/ 5282339 h 5291931"/>
              <a:gd name="connsiteX7" fmla="*/ 18277 w 1631789"/>
              <a:gd name="connsiteY7" fmla="*/ 4918032 h 5291931"/>
              <a:gd name="connsiteX8" fmla="*/ 21474 w 1631789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28592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28593"/>
              <a:gd name="connsiteY0" fmla="*/ 445560 h 5291931"/>
              <a:gd name="connsiteX1" fmla="*/ 293063 w 1628593"/>
              <a:gd name="connsiteY1" fmla="*/ 177170 h 5291931"/>
              <a:gd name="connsiteX2" fmla="*/ 1395370 w 1628593"/>
              <a:gd name="connsiteY2" fmla="*/ 484101 h 5291931"/>
              <a:gd name="connsiteX3" fmla="*/ 1628593 w 1628593"/>
              <a:gd name="connsiteY3" fmla="*/ 969901 h 5291931"/>
              <a:gd name="connsiteX4" fmla="*/ 1619000 w 1628593"/>
              <a:gd name="connsiteY4" fmla="*/ 4943610 h 5291931"/>
              <a:gd name="connsiteX5" fmla="*/ 1341018 w 1628593"/>
              <a:gd name="connsiteY5" fmla="*/ 5291931 h 5291931"/>
              <a:gd name="connsiteX6" fmla="*/ 289865 w 1628593"/>
              <a:gd name="connsiteY6" fmla="*/ 5282339 h 5291931"/>
              <a:gd name="connsiteX7" fmla="*/ 18277 w 1628593"/>
              <a:gd name="connsiteY7" fmla="*/ 4918032 h 5291931"/>
              <a:gd name="connsiteX8" fmla="*/ 21474 w 1628593"/>
              <a:gd name="connsiteY8" fmla="*/ 445560 h 5291931"/>
              <a:gd name="connsiteX0" fmla="*/ 21474 w 1619000"/>
              <a:gd name="connsiteY0" fmla="*/ 445560 h 5291931"/>
              <a:gd name="connsiteX1" fmla="*/ 293063 w 1619000"/>
              <a:gd name="connsiteY1" fmla="*/ 177170 h 5291931"/>
              <a:gd name="connsiteX2" fmla="*/ 1395370 w 1619000"/>
              <a:gd name="connsiteY2" fmla="*/ 484101 h 5291931"/>
              <a:gd name="connsiteX3" fmla="*/ 1606213 w 1619000"/>
              <a:gd name="connsiteY3" fmla="*/ 976295 h 5291931"/>
              <a:gd name="connsiteX4" fmla="*/ 1619000 w 1619000"/>
              <a:gd name="connsiteY4" fmla="*/ 4943610 h 5291931"/>
              <a:gd name="connsiteX5" fmla="*/ 1341018 w 1619000"/>
              <a:gd name="connsiteY5" fmla="*/ 5291931 h 5291931"/>
              <a:gd name="connsiteX6" fmla="*/ 289865 w 1619000"/>
              <a:gd name="connsiteY6" fmla="*/ 5282339 h 5291931"/>
              <a:gd name="connsiteX7" fmla="*/ 18277 w 1619000"/>
              <a:gd name="connsiteY7" fmla="*/ 4918032 h 5291931"/>
              <a:gd name="connsiteX8" fmla="*/ 21474 w 1619000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95370 w 1631791"/>
              <a:gd name="connsiteY2" fmla="*/ 484101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21474 w 1631791"/>
              <a:gd name="connsiteY0" fmla="*/ 445560 h 5291931"/>
              <a:gd name="connsiteX1" fmla="*/ 293063 w 1631791"/>
              <a:gd name="connsiteY1" fmla="*/ 177170 h 5291931"/>
              <a:gd name="connsiteX2" fmla="*/ 1353807 w 1631791"/>
              <a:gd name="connsiteY2" fmla="*/ 471312 h 5291931"/>
              <a:gd name="connsiteX3" fmla="*/ 1631791 w 1631791"/>
              <a:gd name="connsiteY3" fmla="*/ 982689 h 5291931"/>
              <a:gd name="connsiteX4" fmla="*/ 1619000 w 1631791"/>
              <a:gd name="connsiteY4" fmla="*/ 4943610 h 5291931"/>
              <a:gd name="connsiteX5" fmla="*/ 1341018 w 1631791"/>
              <a:gd name="connsiteY5" fmla="*/ 5291931 h 5291931"/>
              <a:gd name="connsiteX6" fmla="*/ 289865 w 1631791"/>
              <a:gd name="connsiteY6" fmla="*/ 5282339 h 5291931"/>
              <a:gd name="connsiteX7" fmla="*/ 18277 w 1631791"/>
              <a:gd name="connsiteY7" fmla="*/ 4918032 h 5291931"/>
              <a:gd name="connsiteX8" fmla="*/ 21474 w 1631791"/>
              <a:gd name="connsiteY8" fmla="*/ 445560 h 5291931"/>
              <a:gd name="connsiteX0" fmla="*/ 4786 w 1615103"/>
              <a:gd name="connsiteY0" fmla="*/ 274016 h 5120387"/>
              <a:gd name="connsiteX1" fmla="*/ 276375 w 1615103"/>
              <a:gd name="connsiteY1" fmla="*/ 5626 h 5120387"/>
              <a:gd name="connsiteX2" fmla="*/ 1337119 w 1615103"/>
              <a:gd name="connsiteY2" fmla="*/ 299768 h 5120387"/>
              <a:gd name="connsiteX3" fmla="*/ 1615103 w 1615103"/>
              <a:gd name="connsiteY3" fmla="*/ 811145 h 5120387"/>
              <a:gd name="connsiteX4" fmla="*/ 1602312 w 1615103"/>
              <a:gd name="connsiteY4" fmla="*/ 4772066 h 5120387"/>
              <a:gd name="connsiteX5" fmla="*/ 1324330 w 1615103"/>
              <a:gd name="connsiteY5" fmla="*/ 5120387 h 5120387"/>
              <a:gd name="connsiteX6" fmla="*/ 273177 w 1615103"/>
              <a:gd name="connsiteY6" fmla="*/ 5110795 h 5120387"/>
              <a:gd name="connsiteX7" fmla="*/ 1589 w 1615103"/>
              <a:gd name="connsiteY7" fmla="*/ 4746488 h 5120387"/>
              <a:gd name="connsiteX8" fmla="*/ 4786 w 1615103"/>
              <a:gd name="connsiteY8" fmla="*/ 274016 h 5120387"/>
              <a:gd name="connsiteX0" fmla="*/ 7408 w 1617725"/>
              <a:gd name="connsiteY0" fmla="*/ 272674 h 5119045"/>
              <a:gd name="connsiteX1" fmla="*/ 278997 w 1617725"/>
              <a:gd name="connsiteY1" fmla="*/ 4284 h 5119045"/>
              <a:gd name="connsiteX2" fmla="*/ 1339741 w 1617725"/>
              <a:gd name="connsiteY2" fmla="*/ 298426 h 5119045"/>
              <a:gd name="connsiteX3" fmla="*/ 1617725 w 1617725"/>
              <a:gd name="connsiteY3" fmla="*/ 809803 h 5119045"/>
              <a:gd name="connsiteX4" fmla="*/ 1604934 w 1617725"/>
              <a:gd name="connsiteY4" fmla="*/ 4770724 h 5119045"/>
              <a:gd name="connsiteX5" fmla="*/ 1326952 w 1617725"/>
              <a:gd name="connsiteY5" fmla="*/ 5119045 h 5119045"/>
              <a:gd name="connsiteX6" fmla="*/ 275799 w 1617725"/>
              <a:gd name="connsiteY6" fmla="*/ 5109453 h 5119045"/>
              <a:gd name="connsiteX7" fmla="*/ 4211 w 1617725"/>
              <a:gd name="connsiteY7" fmla="*/ 4745146 h 5119045"/>
              <a:gd name="connsiteX8" fmla="*/ 7408 w 1617725"/>
              <a:gd name="connsiteY8" fmla="*/ 272674 h 5119045"/>
              <a:gd name="connsiteX0" fmla="*/ 3465 w 1636163"/>
              <a:gd name="connsiteY0" fmla="*/ 445958 h 5116483"/>
              <a:gd name="connsiteX1" fmla="*/ 297435 w 1636163"/>
              <a:gd name="connsiteY1" fmla="*/ 1722 h 5116483"/>
              <a:gd name="connsiteX2" fmla="*/ 1358179 w 1636163"/>
              <a:gd name="connsiteY2" fmla="*/ 295864 h 5116483"/>
              <a:gd name="connsiteX3" fmla="*/ 1636163 w 1636163"/>
              <a:gd name="connsiteY3" fmla="*/ 807241 h 5116483"/>
              <a:gd name="connsiteX4" fmla="*/ 1623372 w 1636163"/>
              <a:gd name="connsiteY4" fmla="*/ 4768162 h 5116483"/>
              <a:gd name="connsiteX5" fmla="*/ 1345390 w 1636163"/>
              <a:gd name="connsiteY5" fmla="*/ 5116483 h 5116483"/>
              <a:gd name="connsiteX6" fmla="*/ 294237 w 1636163"/>
              <a:gd name="connsiteY6" fmla="*/ 5106891 h 5116483"/>
              <a:gd name="connsiteX7" fmla="*/ 22649 w 1636163"/>
              <a:gd name="connsiteY7" fmla="*/ 4742584 h 5116483"/>
              <a:gd name="connsiteX8" fmla="*/ 3465 w 1636163"/>
              <a:gd name="connsiteY8" fmla="*/ 445958 h 5116483"/>
              <a:gd name="connsiteX0" fmla="*/ 534 w 1633232"/>
              <a:gd name="connsiteY0" fmla="*/ 448699 h 5119224"/>
              <a:gd name="connsiteX1" fmla="*/ 294504 w 1633232"/>
              <a:gd name="connsiteY1" fmla="*/ 4463 h 5119224"/>
              <a:gd name="connsiteX2" fmla="*/ 1355248 w 1633232"/>
              <a:gd name="connsiteY2" fmla="*/ 298605 h 5119224"/>
              <a:gd name="connsiteX3" fmla="*/ 1633232 w 1633232"/>
              <a:gd name="connsiteY3" fmla="*/ 809982 h 5119224"/>
              <a:gd name="connsiteX4" fmla="*/ 1620441 w 1633232"/>
              <a:gd name="connsiteY4" fmla="*/ 4770903 h 5119224"/>
              <a:gd name="connsiteX5" fmla="*/ 1342459 w 1633232"/>
              <a:gd name="connsiteY5" fmla="*/ 5119224 h 5119224"/>
              <a:gd name="connsiteX6" fmla="*/ 291306 w 1633232"/>
              <a:gd name="connsiteY6" fmla="*/ 5109632 h 5119224"/>
              <a:gd name="connsiteX7" fmla="*/ 19718 w 1633232"/>
              <a:gd name="connsiteY7" fmla="*/ 4745325 h 5119224"/>
              <a:gd name="connsiteX8" fmla="*/ 534 w 1633232"/>
              <a:gd name="connsiteY8" fmla="*/ 448699 h 5119224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147 w 1639845"/>
              <a:gd name="connsiteY0" fmla="*/ 450187 h 5120712"/>
              <a:gd name="connsiteX1" fmla="*/ 301117 w 1639845"/>
              <a:gd name="connsiteY1" fmla="*/ 5951 h 5120712"/>
              <a:gd name="connsiteX2" fmla="*/ 1361861 w 1639845"/>
              <a:gd name="connsiteY2" fmla="*/ 300093 h 5120712"/>
              <a:gd name="connsiteX3" fmla="*/ 1639845 w 1639845"/>
              <a:gd name="connsiteY3" fmla="*/ 811470 h 5120712"/>
              <a:gd name="connsiteX4" fmla="*/ 1627054 w 1639845"/>
              <a:gd name="connsiteY4" fmla="*/ 4772391 h 5120712"/>
              <a:gd name="connsiteX5" fmla="*/ 1349072 w 1639845"/>
              <a:gd name="connsiteY5" fmla="*/ 5120712 h 5120712"/>
              <a:gd name="connsiteX6" fmla="*/ 297919 w 1639845"/>
              <a:gd name="connsiteY6" fmla="*/ 5111120 h 5120712"/>
              <a:gd name="connsiteX7" fmla="*/ 26331 w 1639845"/>
              <a:gd name="connsiteY7" fmla="*/ 4746813 h 5120712"/>
              <a:gd name="connsiteX8" fmla="*/ 7147 w 1639845"/>
              <a:gd name="connsiteY8" fmla="*/ 450187 h 5120712"/>
              <a:gd name="connsiteX0" fmla="*/ 7524 w 1640222"/>
              <a:gd name="connsiteY0" fmla="*/ 450187 h 5120712"/>
              <a:gd name="connsiteX1" fmla="*/ 301494 w 1640222"/>
              <a:gd name="connsiteY1" fmla="*/ 5951 h 5120712"/>
              <a:gd name="connsiteX2" fmla="*/ 1362238 w 1640222"/>
              <a:gd name="connsiteY2" fmla="*/ 300093 h 5120712"/>
              <a:gd name="connsiteX3" fmla="*/ 1640222 w 1640222"/>
              <a:gd name="connsiteY3" fmla="*/ 811470 h 5120712"/>
              <a:gd name="connsiteX4" fmla="*/ 1627431 w 1640222"/>
              <a:gd name="connsiteY4" fmla="*/ 4772391 h 5120712"/>
              <a:gd name="connsiteX5" fmla="*/ 1349449 w 1640222"/>
              <a:gd name="connsiteY5" fmla="*/ 5120712 h 5120712"/>
              <a:gd name="connsiteX6" fmla="*/ 298296 w 1640222"/>
              <a:gd name="connsiteY6" fmla="*/ 5111120 h 5120712"/>
              <a:gd name="connsiteX7" fmla="*/ 26708 w 1640222"/>
              <a:gd name="connsiteY7" fmla="*/ 4746813 h 5120712"/>
              <a:gd name="connsiteX8" fmla="*/ 7524 w 1640222"/>
              <a:gd name="connsiteY8" fmla="*/ 450187 h 5120712"/>
              <a:gd name="connsiteX0" fmla="*/ 28528 w 1661226"/>
              <a:gd name="connsiteY0" fmla="*/ 484905 h 5155430"/>
              <a:gd name="connsiteX1" fmla="*/ 480986 w 1661226"/>
              <a:gd name="connsiteY1" fmla="*/ 117359 h 5155430"/>
              <a:gd name="connsiteX2" fmla="*/ 1383242 w 1661226"/>
              <a:gd name="connsiteY2" fmla="*/ 334811 h 5155430"/>
              <a:gd name="connsiteX3" fmla="*/ 1661226 w 1661226"/>
              <a:gd name="connsiteY3" fmla="*/ 846188 h 5155430"/>
              <a:gd name="connsiteX4" fmla="*/ 1648435 w 1661226"/>
              <a:gd name="connsiteY4" fmla="*/ 4807109 h 5155430"/>
              <a:gd name="connsiteX5" fmla="*/ 1370453 w 1661226"/>
              <a:gd name="connsiteY5" fmla="*/ 5155430 h 5155430"/>
              <a:gd name="connsiteX6" fmla="*/ 319300 w 1661226"/>
              <a:gd name="connsiteY6" fmla="*/ 5145838 h 5155430"/>
              <a:gd name="connsiteX7" fmla="*/ 47712 w 1661226"/>
              <a:gd name="connsiteY7" fmla="*/ 4781531 h 5155430"/>
              <a:gd name="connsiteX8" fmla="*/ 28528 w 1661226"/>
              <a:gd name="connsiteY8" fmla="*/ 484905 h 5155430"/>
              <a:gd name="connsiteX0" fmla="*/ 34033 w 1644090"/>
              <a:gd name="connsiteY0" fmla="*/ 744015 h 5046448"/>
              <a:gd name="connsiteX1" fmla="*/ 463850 w 1644090"/>
              <a:gd name="connsiteY1" fmla="*/ 8377 h 5046448"/>
              <a:gd name="connsiteX2" fmla="*/ 1366106 w 1644090"/>
              <a:gd name="connsiteY2" fmla="*/ 225829 h 5046448"/>
              <a:gd name="connsiteX3" fmla="*/ 1644090 w 1644090"/>
              <a:gd name="connsiteY3" fmla="*/ 737206 h 5046448"/>
              <a:gd name="connsiteX4" fmla="*/ 1631299 w 1644090"/>
              <a:gd name="connsiteY4" fmla="*/ 4698127 h 5046448"/>
              <a:gd name="connsiteX5" fmla="*/ 1353317 w 1644090"/>
              <a:gd name="connsiteY5" fmla="*/ 5046448 h 5046448"/>
              <a:gd name="connsiteX6" fmla="*/ 302164 w 1644090"/>
              <a:gd name="connsiteY6" fmla="*/ 5036856 h 5046448"/>
              <a:gd name="connsiteX7" fmla="*/ 30576 w 1644090"/>
              <a:gd name="connsiteY7" fmla="*/ 4672549 h 5046448"/>
              <a:gd name="connsiteX8" fmla="*/ 34033 w 1644090"/>
              <a:gd name="connsiteY8" fmla="*/ 744015 h 5046448"/>
              <a:gd name="connsiteX0" fmla="*/ 34031 w 1644088"/>
              <a:gd name="connsiteY0" fmla="*/ 744015 h 5046448"/>
              <a:gd name="connsiteX1" fmla="*/ 463848 w 1644088"/>
              <a:gd name="connsiteY1" fmla="*/ 8377 h 5046448"/>
              <a:gd name="connsiteX2" fmla="*/ 1222708 w 1644088"/>
              <a:gd name="connsiteY2" fmla="*/ 471222 h 5046448"/>
              <a:gd name="connsiteX3" fmla="*/ 1644088 w 1644088"/>
              <a:gd name="connsiteY3" fmla="*/ 737206 h 5046448"/>
              <a:gd name="connsiteX4" fmla="*/ 1631297 w 1644088"/>
              <a:gd name="connsiteY4" fmla="*/ 4698127 h 5046448"/>
              <a:gd name="connsiteX5" fmla="*/ 1353315 w 1644088"/>
              <a:gd name="connsiteY5" fmla="*/ 5046448 h 5046448"/>
              <a:gd name="connsiteX6" fmla="*/ 302162 w 1644088"/>
              <a:gd name="connsiteY6" fmla="*/ 5036856 h 5046448"/>
              <a:gd name="connsiteX7" fmla="*/ 30574 w 1644088"/>
              <a:gd name="connsiteY7" fmla="*/ 4672549 h 5046448"/>
              <a:gd name="connsiteX8" fmla="*/ 34031 w 1644088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4 w 1631297"/>
              <a:gd name="connsiteY3" fmla="*/ 1642095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631297"/>
              <a:gd name="connsiteY0" fmla="*/ 744015 h 5046448"/>
              <a:gd name="connsiteX1" fmla="*/ 463848 w 1631297"/>
              <a:gd name="connsiteY1" fmla="*/ 8377 h 5046448"/>
              <a:gd name="connsiteX2" fmla="*/ 1222708 w 1631297"/>
              <a:gd name="connsiteY2" fmla="*/ 471222 h 5046448"/>
              <a:gd name="connsiteX3" fmla="*/ 1576165 w 1631297"/>
              <a:gd name="connsiteY3" fmla="*/ 1979511 h 5046448"/>
              <a:gd name="connsiteX4" fmla="*/ 1631297 w 1631297"/>
              <a:gd name="connsiteY4" fmla="*/ 4698127 h 5046448"/>
              <a:gd name="connsiteX5" fmla="*/ 1353315 w 1631297"/>
              <a:gd name="connsiteY5" fmla="*/ 5046448 h 5046448"/>
              <a:gd name="connsiteX6" fmla="*/ 302162 w 1631297"/>
              <a:gd name="connsiteY6" fmla="*/ 5036856 h 5046448"/>
              <a:gd name="connsiteX7" fmla="*/ 30574 w 1631297"/>
              <a:gd name="connsiteY7" fmla="*/ 4672549 h 5046448"/>
              <a:gd name="connsiteX8" fmla="*/ 34031 w 1631297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046448"/>
              <a:gd name="connsiteX1" fmla="*/ 463848 w 1576165"/>
              <a:gd name="connsiteY1" fmla="*/ 8377 h 5046448"/>
              <a:gd name="connsiteX2" fmla="*/ 1222708 w 1576165"/>
              <a:gd name="connsiteY2" fmla="*/ 471222 h 5046448"/>
              <a:gd name="connsiteX3" fmla="*/ 1576165 w 1576165"/>
              <a:gd name="connsiteY3" fmla="*/ 1979511 h 5046448"/>
              <a:gd name="connsiteX4" fmla="*/ 1563373 w 1576165"/>
              <a:gd name="connsiteY4" fmla="*/ 4007957 h 5046448"/>
              <a:gd name="connsiteX5" fmla="*/ 1353315 w 1576165"/>
              <a:gd name="connsiteY5" fmla="*/ 5046448 h 5046448"/>
              <a:gd name="connsiteX6" fmla="*/ 302162 w 1576165"/>
              <a:gd name="connsiteY6" fmla="*/ 5036856 h 5046448"/>
              <a:gd name="connsiteX7" fmla="*/ 30574 w 1576165"/>
              <a:gd name="connsiteY7" fmla="*/ 4672549 h 5046448"/>
              <a:gd name="connsiteX8" fmla="*/ 34031 w 1576165"/>
              <a:gd name="connsiteY8" fmla="*/ 744015 h 5046448"/>
              <a:gd name="connsiteX0" fmla="*/ 34031 w 1576165"/>
              <a:gd name="connsiteY0" fmla="*/ 744015 h 5230494"/>
              <a:gd name="connsiteX1" fmla="*/ 463848 w 1576165"/>
              <a:gd name="connsiteY1" fmla="*/ 8377 h 5230494"/>
              <a:gd name="connsiteX2" fmla="*/ 1222708 w 1576165"/>
              <a:gd name="connsiteY2" fmla="*/ 471222 h 5230494"/>
              <a:gd name="connsiteX3" fmla="*/ 1576165 w 1576165"/>
              <a:gd name="connsiteY3" fmla="*/ 1979511 h 5230494"/>
              <a:gd name="connsiteX4" fmla="*/ 1563373 w 1576165"/>
              <a:gd name="connsiteY4" fmla="*/ 4007957 h 5230494"/>
              <a:gd name="connsiteX5" fmla="*/ 1179732 w 1576165"/>
              <a:gd name="connsiteY5" fmla="*/ 5230494 h 5230494"/>
              <a:gd name="connsiteX6" fmla="*/ 302162 w 1576165"/>
              <a:gd name="connsiteY6" fmla="*/ 5036856 h 5230494"/>
              <a:gd name="connsiteX7" fmla="*/ 30574 w 1576165"/>
              <a:gd name="connsiteY7" fmla="*/ 4672549 h 5230494"/>
              <a:gd name="connsiteX8" fmla="*/ 34031 w 1576165"/>
              <a:gd name="connsiteY8" fmla="*/ 744015 h 5230494"/>
              <a:gd name="connsiteX0" fmla="*/ 34031 w 1576165"/>
              <a:gd name="connsiteY0" fmla="*/ 744015 h 5237070"/>
              <a:gd name="connsiteX1" fmla="*/ 463848 w 1576165"/>
              <a:gd name="connsiteY1" fmla="*/ 8377 h 5237070"/>
              <a:gd name="connsiteX2" fmla="*/ 1222708 w 1576165"/>
              <a:gd name="connsiteY2" fmla="*/ 471222 h 5237070"/>
              <a:gd name="connsiteX3" fmla="*/ 1576165 w 1576165"/>
              <a:gd name="connsiteY3" fmla="*/ 1979511 h 5237070"/>
              <a:gd name="connsiteX4" fmla="*/ 1563373 w 1576165"/>
              <a:gd name="connsiteY4" fmla="*/ 4007957 h 5237070"/>
              <a:gd name="connsiteX5" fmla="*/ 1179732 w 1576165"/>
              <a:gd name="connsiteY5" fmla="*/ 5230494 h 5237070"/>
              <a:gd name="connsiteX6" fmla="*/ 302162 w 1576165"/>
              <a:gd name="connsiteY6" fmla="*/ 5036856 h 5237070"/>
              <a:gd name="connsiteX7" fmla="*/ 30574 w 1576165"/>
              <a:gd name="connsiteY7" fmla="*/ 4672549 h 5237070"/>
              <a:gd name="connsiteX8" fmla="*/ 34031 w 1576165"/>
              <a:gd name="connsiteY8" fmla="*/ 744015 h 5237070"/>
              <a:gd name="connsiteX0" fmla="*/ 34031 w 1576165"/>
              <a:gd name="connsiteY0" fmla="*/ 744015 h 5237066"/>
              <a:gd name="connsiteX1" fmla="*/ 463848 w 1576165"/>
              <a:gd name="connsiteY1" fmla="*/ 8377 h 5237066"/>
              <a:gd name="connsiteX2" fmla="*/ 1222708 w 1576165"/>
              <a:gd name="connsiteY2" fmla="*/ 471222 h 5237066"/>
              <a:gd name="connsiteX3" fmla="*/ 1576165 w 1576165"/>
              <a:gd name="connsiteY3" fmla="*/ 1979511 h 5237066"/>
              <a:gd name="connsiteX4" fmla="*/ 1563373 w 1576165"/>
              <a:gd name="connsiteY4" fmla="*/ 4007957 h 5237066"/>
              <a:gd name="connsiteX5" fmla="*/ 1179732 w 1576165"/>
              <a:gd name="connsiteY5" fmla="*/ 5230494 h 5237066"/>
              <a:gd name="connsiteX6" fmla="*/ 317256 w 1576165"/>
              <a:gd name="connsiteY6" fmla="*/ 4944834 h 5237066"/>
              <a:gd name="connsiteX7" fmla="*/ 30574 w 1576165"/>
              <a:gd name="connsiteY7" fmla="*/ 4672549 h 5237066"/>
              <a:gd name="connsiteX8" fmla="*/ 34031 w 1576165"/>
              <a:gd name="connsiteY8" fmla="*/ 744015 h 5237066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44937 w 1603846"/>
              <a:gd name="connsiteY6" fmla="*/ 4938740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67578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1712 w 1603846"/>
              <a:gd name="connsiteY0" fmla="*/ 737921 h 5230975"/>
              <a:gd name="connsiteX1" fmla="*/ 491529 w 1603846"/>
              <a:gd name="connsiteY1" fmla="*/ 2283 h 5230975"/>
              <a:gd name="connsiteX2" fmla="*/ 1250389 w 1603846"/>
              <a:gd name="connsiteY2" fmla="*/ 465128 h 5230975"/>
              <a:gd name="connsiteX3" fmla="*/ 1603846 w 1603846"/>
              <a:gd name="connsiteY3" fmla="*/ 1973417 h 5230975"/>
              <a:gd name="connsiteX4" fmla="*/ 1591054 w 1603846"/>
              <a:gd name="connsiteY4" fmla="*/ 4001863 h 5230975"/>
              <a:gd name="connsiteX5" fmla="*/ 1207413 w 1603846"/>
              <a:gd name="connsiteY5" fmla="*/ 5224400 h 5230975"/>
              <a:gd name="connsiteX6" fmla="*/ 390219 w 1603846"/>
              <a:gd name="connsiteY6" fmla="*/ 4846716 h 5230975"/>
              <a:gd name="connsiteX7" fmla="*/ 5426 w 1603846"/>
              <a:gd name="connsiteY7" fmla="*/ 3454824 h 5230975"/>
              <a:gd name="connsiteX8" fmla="*/ 61712 w 1603846"/>
              <a:gd name="connsiteY8" fmla="*/ 737921 h 5230975"/>
              <a:gd name="connsiteX0" fmla="*/ 67489 w 1609623"/>
              <a:gd name="connsiteY0" fmla="*/ 737716 h 5230770"/>
              <a:gd name="connsiteX1" fmla="*/ 497306 w 1609623"/>
              <a:gd name="connsiteY1" fmla="*/ 2078 h 5230770"/>
              <a:gd name="connsiteX2" fmla="*/ 1256166 w 1609623"/>
              <a:gd name="connsiteY2" fmla="*/ 464923 h 5230770"/>
              <a:gd name="connsiteX3" fmla="*/ 1609623 w 1609623"/>
              <a:gd name="connsiteY3" fmla="*/ 1973212 h 5230770"/>
              <a:gd name="connsiteX4" fmla="*/ 1596831 w 1609623"/>
              <a:gd name="connsiteY4" fmla="*/ 4001658 h 5230770"/>
              <a:gd name="connsiteX5" fmla="*/ 1213190 w 1609623"/>
              <a:gd name="connsiteY5" fmla="*/ 5224195 h 5230770"/>
              <a:gd name="connsiteX6" fmla="*/ 395996 w 1609623"/>
              <a:gd name="connsiteY6" fmla="*/ 4846511 h 5230770"/>
              <a:gd name="connsiteX7" fmla="*/ 3656 w 1609623"/>
              <a:gd name="connsiteY7" fmla="*/ 3316583 h 5230770"/>
              <a:gd name="connsiteX8" fmla="*/ 67489 w 1609623"/>
              <a:gd name="connsiteY8" fmla="*/ 737716 h 5230770"/>
              <a:gd name="connsiteX0" fmla="*/ 73598 w 1608185"/>
              <a:gd name="connsiteY0" fmla="*/ 543776 h 5236213"/>
              <a:gd name="connsiteX1" fmla="*/ 495868 w 1608185"/>
              <a:gd name="connsiteY1" fmla="*/ 7521 h 5236213"/>
              <a:gd name="connsiteX2" fmla="*/ 1254728 w 1608185"/>
              <a:gd name="connsiteY2" fmla="*/ 470366 h 5236213"/>
              <a:gd name="connsiteX3" fmla="*/ 1608185 w 1608185"/>
              <a:gd name="connsiteY3" fmla="*/ 1978655 h 5236213"/>
              <a:gd name="connsiteX4" fmla="*/ 1595393 w 1608185"/>
              <a:gd name="connsiteY4" fmla="*/ 4007101 h 5236213"/>
              <a:gd name="connsiteX5" fmla="*/ 1211752 w 1608185"/>
              <a:gd name="connsiteY5" fmla="*/ 5229638 h 5236213"/>
              <a:gd name="connsiteX6" fmla="*/ 394558 w 1608185"/>
              <a:gd name="connsiteY6" fmla="*/ 4851954 h 5236213"/>
              <a:gd name="connsiteX7" fmla="*/ 2218 w 1608185"/>
              <a:gd name="connsiteY7" fmla="*/ 3322026 h 5236213"/>
              <a:gd name="connsiteX8" fmla="*/ 73598 w 1608185"/>
              <a:gd name="connsiteY8" fmla="*/ 543776 h 5236213"/>
              <a:gd name="connsiteX0" fmla="*/ 3316 w 1537903"/>
              <a:gd name="connsiteY0" fmla="*/ 543603 h 5236040"/>
              <a:gd name="connsiteX1" fmla="*/ 425586 w 1537903"/>
              <a:gd name="connsiteY1" fmla="*/ 7348 h 5236040"/>
              <a:gd name="connsiteX2" fmla="*/ 1184446 w 1537903"/>
              <a:gd name="connsiteY2" fmla="*/ 470193 h 5236040"/>
              <a:gd name="connsiteX3" fmla="*/ 1537903 w 1537903"/>
              <a:gd name="connsiteY3" fmla="*/ 1978482 h 5236040"/>
              <a:gd name="connsiteX4" fmla="*/ 1525111 w 1537903"/>
              <a:gd name="connsiteY4" fmla="*/ 4006928 h 5236040"/>
              <a:gd name="connsiteX5" fmla="*/ 1141470 w 1537903"/>
              <a:gd name="connsiteY5" fmla="*/ 5229465 h 5236040"/>
              <a:gd name="connsiteX6" fmla="*/ 324276 w 1537903"/>
              <a:gd name="connsiteY6" fmla="*/ 4851781 h 5236040"/>
              <a:gd name="connsiteX7" fmla="*/ 218725 w 1537903"/>
              <a:gd name="connsiteY7" fmla="*/ 3306518 h 5236040"/>
              <a:gd name="connsiteX8" fmla="*/ 3316 w 1537903"/>
              <a:gd name="connsiteY8" fmla="*/ 543603 h 523604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364000 w 1577627"/>
              <a:gd name="connsiteY6" fmla="*/ 4852131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236390"/>
              <a:gd name="connsiteX1" fmla="*/ 465310 w 1577627"/>
              <a:gd name="connsiteY1" fmla="*/ 7698 h 5236390"/>
              <a:gd name="connsiteX2" fmla="*/ 1224170 w 1577627"/>
              <a:gd name="connsiteY2" fmla="*/ 470543 h 5236390"/>
              <a:gd name="connsiteX3" fmla="*/ 1577627 w 1577627"/>
              <a:gd name="connsiteY3" fmla="*/ 1978832 h 5236390"/>
              <a:gd name="connsiteX4" fmla="*/ 1564835 w 1577627"/>
              <a:gd name="connsiteY4" fmla="*/ 4007278 h 5236390"/>
              <a:gd name="connsiteX5" fmla="*/ 1181194 w 1577627"/>
              <a:gd name="connsiteY5" fmla="*/ 5229815 h 5236390"/>
              <a:gd name="connsiteX6" fmla="*/ 409282 w 1577627"/>
              <a:gd name="connsiteY6" fmla="*/ 4775442 h 5236390"/>
              <a:gd name="connsiteX7" fmla="*/ 16943 w 1577627"/>
              <a:gd name="connsiteY7" fmla="*/ 3337542 h 5236390"/>
              <a:gd name="connsiteX8" fmla="*/ 43040 w 1577627"/>
              <a:gd name="connsiteY8" fmla="*/ 543953 h 5236390"/>
              <a:gd name="connsiteX0" fmla="*/ 43040 w 1577627"/>
              <a:gd name="connsiteY0" fmla="*/ 543953 h 5083941"/>
              <a:gd name="connsiteX1" fmla="*/ 465310 w 1577627"/>
              <a:gd name="connsiteY1" fmla="*/ 7698 h 5083941"/>
              <a:gd name="connsiteX2" fmla="*/ 1224170 w 1577627"/>
              <a:gd name="connsiteY2" fmla="*/ 470543 h 5083941"/>
              <a:gd name="connsiteX3" fmla="*/ 1577627 w 1577627"/>
              <a:gd name="connsiteY3" fmla="*/ 1978832 h 5083941"/>
              <a:gd name="connsiteX4" fmla="*/ 1564835 w 1577627"/>
              <a:gd name="connsiteY4" fmla="*/ 4007278 h 5083941"/>
              <a:gd name="connsiteX5" fmla="*/ 1181194 w 1577627"/>
              <a:gd name="connsiteY5" fmla="*/ 5076441 h 5083941"/>
              <a:gd name="connsiteX6" fmla="*/ 409282 w 1577627"/>
              <a:gd name="connsiteY6" fmla="*/ 4775442 h 5083941"/>
              <a:gd name="connsiteX7" fmla="*/ 16943 w 1577627"/>
              <a:gd name="connsiteY7" fmla="*/ 3337542 h 5083941"/>
              <a:gd name="connsiteX8" fmla="*/ 43040 w 1577627"/>
              <a:gd name="connsiteY8" fmla="*/ 543953 h 5083941"/>
              <a:gd name="connsiteX0" fmla="*/ 43040 w 1577627"/>
              <a:gd name="connsiteY0" fmla="*/ 543953 h 5080363"/>
              <a:gd name="connsiteX1" fmla="*/ 465310 w 1577627"/>
              <a:gd name="connsiteY1" fmla="*/ 7698 h 5080363"/>
              <a:gd name="connsiteX2" fmla="*/ 1224170 w 1577627"/>
              <a:gd name="connsiteY2" fmla="*/ 470543 h 5080363"/>
              <a:gd name="connsiteX3" fmla="*/ 1577627 w 1577627"/>
              <a:gd name="connsiteY3" fmla="*/ 1978832 h 5080363"/>
              <a:gd name="connsiteX4" fmla="*/ 1564835 w 1577627"/>
              <a:gd name="connsiteY4" fmla="*/ 4007278 h 5080363"/>
              <a:gd name="connsiteX5" fmla="*/ 1181194 w 1577627"/>
              <a:gd name="connsiteY5" fmla="*/ 5076441 h 5080363"/>
              <a:gd name="connsiteX6" fmla="*/ 409282 w 1577627"/>
              <a:gd name="connsiteY6" fmla="*/ 4775442 h 5080363"/>
              <a:gd name="connsiteX7" fmla="*/ 16943 w 1577627"/>
              <a:gd name="connsiteY7" fmla="*/ 3337542 h 5080363"/>
              <a:gd name="connsiteX8" fmla="*/ 43040 w 1577627"/>
              <a:gd name="connsiteY8" fmla="*/ 543953 h 5080363"/>
              <a:gd name="connsiteX0" fmla="*/ 43040 w 1577627"/>
              <a:gd name="connsiteY0" fmla="*/ 543953 h 5080250"/>
              <a:gd name="connsiteX1" fmla="*/ 465310 w 1577627"/>
              <a:gd name="connsiteY1" fmla="*/ 7698 h 5080250"/>
              <a:gd name="connsiteX2" fmla="*/ 1224170 w 1577627"/>
              <a:gd name="connsiteY2" fmla="*/ 470543 h 5080250"/>
              <a:gd name="connsiteX3" fmla="*/ 1577627 w 1577627"/>
              <a:gd name="connsiteY3" fmla="*/ 1978832 h 5080250"/>
              <a:gd name="connsiteX4" fmla="*/ 1489366 w 1577627"/>
              <a:gd name="connsiteY4" fmla="*/ 3976601 h 5080250"/>
              <a:gd name="connsiteX5" fmla="*/ 1181194 w 1577627"/>
              <a:gd name="connsiteY5" fmla="*/ 5076441 h 5080250"/>
              <a:gd name="connsiteX6" fmla="*/ 409282 w 1577627"/>
              <a:gd name="connsiteY6" fmla="*/ 4775442 h 5080250"/>
              <a:gd name="connsiteX7" fmla="*/ 16943 w 1577627"/>
              <a:gd name="connsiteY7" fmla="*/ 3337542 h 5080250"/>
              <a:gd name="connsiteX8" fmla="*/ 43040 w 1577627"/>
              <a:gd name="connsiteY8" fmla="*/ 543953 h 5080250"/>
              <a:gd name="connsiteX0" fmla="*/ 43040 w 1577627"/>
              <a:gd name="connsiteY0" fmla="*/ 543953 h 5080193"/>
              <a:gd name="connsiteX1" fmla="*/ 465310 w 1577627"/>
              <a:gd name="connsiteY1" fmla="*/ 7698 h 5080193"/>
              <a:gd name="connsiteX2" fmla="*/ 1224170 w 1577627"/>
              <a:gd name="connsiteY2" fmla="*/ 470543 h 5080193"/>
              <a:gd name="connsiteX3" fmla="*/ 1577627 w 1577627"/>
              <a:gd name="connsiteY3" fmla="*/ 1978832 h 5080193"/>
              <a:gd name="connsiteX4" fmla="*/ 1512006 w 1577627"/>
              <a:gd name="connsiteY4" fmla="*/ 3961263 h 5080193"/>
              <a:gd name="connsiteX5" fmla="*/ 1181194 w 1577627"/>
              <a:gd name="connsiteY5" fmla="*/ 5076441 h 5080193"/>
              <a:gd name="connsiteX6" fmla="*/ 409282 w 1577627"/>
              <a:gd name="connsiteY6" fmla="*/ 4775442 h 5080193"/>
              <a:gd name="connsiteX7" fmla="*/ 16943 w 1577627"/>
              <a:gd name="connsiteY7" fmla="*/ 3337542 h 5080193"/>
              <a:gd name="connsiteX8" fmla="*/ 43040 w 1577627"/>
              <a:gd name="connsiteY8" fmla="*/ 543953 h 5080193"/>
              <a:gd name="connsiteX0" fmla="*/ 43040 w 1577627"/>
              <a:gd name="connsiteY0" fmla="*/ 543953 h 5049633"/>
              <a:gd name="connsiteX1" fmla="*/ 465310 w 1577627"/>
              <a:gd name="connsiteY1" fmla="*/ 7698 h 5049633"/>
              <a:gd name="connsiteX2" fmla="*/ 1224170 w 1577627"/>
              <a:gd name="connsiteY2" fmla="*/ 470543 h 5049633"/>
              <a:gd name="connsiteX3" fmla="*/ 1577627 w 1577627"/>
              <a:gd name="connsiteY3" fmla="*/ 1978832 h 5049633"/>
              <a:gd name="connsiteX4" fmla="*/ 1512006 w 1577627"/>
              <a:gd name="connsiteY4" fmla="*/ 3961263 h 5049633"/>
              <a:gd name="connsiteX5" fmla="*/ 1090629 w 1577627"/>
              <a:gd name="connsiteY5" fmla="*/ 5045768 h 5049633"/>
              <a:gd name="connsiteX6" fmla="*/ 409282 w 1577627"/>
              <a:gd name="connsiteY6" fmla="*/ 4775442 h 5049633"/>
              <a:gd name="connsiteX7" fmla="*/ 16943 w 1577627"/>
              <a:gd name="connsiteY7" fmla="*/ 3337542 h 5049633"/>
              <a:gd name="connsiteX8" fmla="*/ 43040 w 1577627"/>
              <a:gd name="connsiteY8" fmla="*/ 543953 h 5049633"/>
              <a:gd name="connsiteX0" fmla="*/ 43040 w 1577627"/>
              <a:gd name="connsiteY0" fmla="*/ 543953 h 5051279"/>
              <a:gd name="connsiteX1" fmla="*/ 465310 w 1577627"/>
              <a:gd name="connsiteY1" fmla="*/ 7698 h 5051279"/>
              <a:gd name="connsiteX2" fmla="*/ 1224170 w 1577627"/>
              <a:gd name="connsiteY2" fmla="*/ 470543 h 5051279"/>
              <a:gd name="connsiteX3" fmla="*/ 1577627 w 1577627"/>
              <a:gd name="connsiteY3" fmla="*/ 1978832 h 5051279"/>
              <a:gd name="connsiteX4" fmla="*/ 1512006 w 1577627"/>
              <a:gd name="connsiteY4" fmla="*/ 3961263 h 5051279"/>
              <a:gd name="connsiteX5" fmla="*/ 1090629 w 1577627"/>
              <a:gd name="connsiteY5" fmla="*/ 5045768 h 5051279"/>
              <a:gd name="connsiteX6" fmla="*/ 409282 w 1577627"/>
              <a:gd name="connsiteY6" fmla="*/ 4775442 h 5051279"/>
              <a:gd name="connsiteX7" fmla="*/ 16943 w 1577627"/>
              <a:gd name="connsiteY7" fmla="*/ 3337542 h 5051279"/>
              <a:gd name="connsiteX8" fmla="*/ 43040 w 1577627"/>
              <a:gd name="connsiteY8" fmla="*/ 543953 h 5051279"/>
              <a:gd name="connsiteX0" fmla="*/ 43040 w 1512006"/>
              <a:gd name="connsiteY0" fmla="*/ 543953 h 5051275"/>
              <a:gd name="connsiteX1" fmla="*/ 465310 w 1512006"/>
              <a:gd name="connsiteY1" fmla="*/ 7698 h 5051275"/>
              <a:gd name="connsiteX2" fmla="*/ 1224170 w 1512006"/>
              <a:gd name="connsiteY2" fmla="*/ 470543 h 5051275"/>
              <a:gd name="connsiteX3" fmla="*/ 1358762 w 1512006"/>
              <a:gd name="connsiteY3" fmla="*/ 1948159 h 5051275"/>
              <a:gd name="connsiteX4" fmla="*/ 1512006 w 1512006"/>
              <a:gd name="connsiteY4" fmla="*/ 3961263 h 5051275"/>
              <a:gd name="connsiteX5" fmla="*/ 1090629 w 1512006"/>
              <a:gd name="connsiteY5" fmla="*/ 5045768 h 5051275"/>
              <a:gd name="connsiteX6" fmla="*/ 409282 w 1512006"/>
              <a:gd name="connsiteY6" fmla="*/ 4775442 h 5051275"/>
              <a:gd name="connsiteX7" fmla="*/ 16943 w 1512006"/>
              <a:gd name="connsiteY7" fmla="*/ 3337542 h 5051275"/>
              <a:gd name="connsiteX8" fmla="*/ 43040 w 1512006"/>
              <a:gd name="connsiteY8" fmla="*/ 543953 h 5051275"/>
              <a:gd name="connsiteX0" fmla="*/ 43040 w 1512006"/>
              <a:gd name="connsiteY0" fmla="*/ 543953 h 5051279"/>
              <a:gd name="connsiteX1" fmla="*/ 465310 w 1512006"/>
              <a:gd name="connsiteY1" fmla="*/ 7698 h 5051279"/>
              <a:gd name="connsiteX2" fmla="*/ 1224170 w 1512006"/>
              <a:gd name="connsiteY2" fmla="*/ 470543 h 5051279"/>
              <a:gd name="connsiteX3" fmla="*/ 1509704 w 1512006"/>
              <a:gd name="connsiteY3" fmla="*/ 1978832 h 5051279"/>
              <a:gd name="connsiteX4" fmla="*/ 1512006 w 1512006"/>
              <a:gd name="connsiteY4" fmla="*/ 3961263 h 5051279"/>
              <a:gd name="connsiteX5" fmla="*/ 1090629 w 1512006"/>
              <a:gd name="connsiteY5" fmla="*/ 5045768 h 5051279"/>
              <a:gd name="connsiteX6" fmla="*/ 409282 w 1512006"/>
              <a:gd name="connsiteY6" fmla="*/ 4775442 h 5051279"/>
              <a:gd name="connsiteX7" fmla="*/ 16943 w 1512006"/>
              <a:gd name="connsiteY7" fmla="*/ 3337542 h 5051279"/>
              <a:gd name="connsiteX8" fmla="*/ 43040 w 1512006"/>
              <a:gd name="connsiteY8" fmla="*/ 543953 h 5051279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224170 w 1509704"/>
              <a:gd name="connsiteY2" fmla="*/ 470543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18511 w 1509704"/>
              <a:gd name="connsiteY2" fmla="*/ 501215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09704"/>
              <a:gd name="connsiteY0" fmla="*/ 543953 h 5051198"/>
              <a:gd name="connsiteX1" fmla="*/ 465310 w 1509704"/>
              <a:gd name="connsiteY1" fmla="*/ 7698 h 5051198"/>
              <a:gd name="connsiteX2" fmla="*/ 1148700 w 1509704"/>
              <a:gd name="connsiteY2" fmla="*/ 424531 h 5051198"/>
              <a:gd name="connsiteX3" fmla="*/ 1509704 w 1509704"/>
              <a:gd name="connsiteY3" fmla="*/ 1978832 h 5051198"/>
              <a:gd name="connsiteX4" fmla="*/ 1489367 w 1509704"/>
              <a:gd name="connsiteY4" fmla="*/ 3945925 h 5051198"/>
              <a:gd name="connsiteX5" fmla="*/ 1090629 w 1509704"/>
              <a:gd name="connsiteY5" fmla="*/ 5045768 h 5051198"/>
              <a:gd name="connsiteX6" fmla="*/ 409282 w 1509704"/>
              <a:gd name="connsiteY6" fmla="*/ 4775442 h 5051198"/>
              <a:gd name="connsiteX7" fmla="*/ 16943 w 1509704"/>
              <a:gd name="connsiteY7" fmla="*/ 3337542 h 5051198"/>
              <a:gd name="connsiteX8" fmla="*/ 43040 w 1509704"/>
              <a:gd name="connsiteY8" fmla="*/ 543953 h 5051198"/>
              <a:gd name="connsiteX0" fmla="*/ 43040 w 1547441"/>
              <a:gd name="connsiteY0" fmla="*/ 543953 h 5051198"/>
              <a:gd name="connsiteX1" fmla="*/ 465310 w 1547441"/>
              <a:gd name="connsiteY1" fmla="*/ 7698 h 5051198"/>
              <a:gd name="connsiteX2" fmla="*/ 1148700 w 1547441"/>
              <a:gd name="connsiteY2" fmla="*/ 424531 h 5051198"/>
              <a:gd name="connsiteX3" fmla="*/ 1547441 w 1547441"/>
              <a:gd name="connsiteY3" fmla="*/ 1963494 h 5051198"/>
              <a:gd name="connsiteX4" fmla="*/ 1489367 w 1547441"/>
              <a:gd name="connsiteY4" fmla="*/ 3945925 h 5051198"/>
              <a:gd name="connsiteX5" fmla="*/ 1090629 w 1547441"/>
              <a:gd name="connsiteY5" fmla="*/ 5045768 h 5051198"/>
              <a:gd name="connsiteX6" fmla="*/ 409282 w 1547441"/>
              <a:gd name="connsiteY6" fmla="*/ 4775442 h 5051198"/>
              <a:gd name="connsiteX7" fmla="*/ 16943 w 1547441"/>
              <a:gd name="connsiteY7" fmla="*/ 3337542 h 5051198"/>
              <a:gd name="connsiteX8" fmla="*/ 43040 w 1547441"/>
              <a:gd name="connsiteY8" fmla="*/ 543953 h 5051198"/>
              <a:gd name="connsiteX0" fmla="*/ 43040 w 1549743"/>
              <a:gd name="connsiteY0" fmla="*/ 543953 h 5051357"/>
              <a:gd name="connsiteX1" fmla="*/ 465310 w 1549743"/>
              <a:gd name="connsiteY1" fmla="*/ 7698 h 5051357"/>
              <a:gd name="connsiteX2" fmla="*/ 1148700 w 1549743"/>
              <a:gd name="connsiteY2" fmla="*/ 424531 h 5051357"/>
              <a:gd name="connsiteX3" fmla="*/ 1547441 w 1549743"/>
              <a:gd name="connsiteY3" fmla="*/ 1963494 h 5051357"/>
              <a:gd name="connsiteX4" fmla="*/ 1549743 w 1549743"/>
              <a:gd name="connsiteY4" fmla="*/ 3976602 h 5051357"/>
              <a:gd name="connsiteX5" fmla="*/ 1090629 w 1549743"/>
              <a:gd name="connsiteY5" fmla="*/ 5045768 h 5051357"/>
              <a:gd name="connsiteX6" fmla="*/ 409282 w 1549743"/>
              <a:gd name="connsiteY6" fmla="*/ 4775442 h 5051357"/>
              <a:gd name="connsiteX7" fmla="*/ 16943 w 1549743"/>
              <a:gd name="connsiteY7" fmla="*/ 3337542 h 5051357"/>
              <a:gd name="connsiteX8" fmla="*/ 43040 w 1549743"/>
              <a:gd name="connsiteY8" fmla="*/ 543953 h 505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743" h="5051357">
                <a:moveTo>
                  <a:pt x="43040" y="543953"/>
                </a:moveTo>
                <a:cubicBezTo>
                  <a:pt x="117768" y="-11021"/>
                  <a:pt x="329871" y="-17880"/>
                  <a:pt x="465310" y="7698"/>
                </a:cubicBezTo>
                <a:lnTo>
                  <a:pt x="1148700" y="424531"/>
                </a:lnTo>
                <a:cubicBezTo>
                  <a:pt x="1419834" y="645692"/>
                  <a:pt x="1532351" y="1247793"/>
                  <a:pt x="1547441" y="1963494"/>
                </a:cubicBezTo>
                <a:cubicBezTo>
                  <a:pt x="1547441" y="3505473"/>
                  <a:pt x="1549744" y="3216818"/>
                  <a:pt x="1549743" y="3976602"/>
                </a:cubicBezTo>
                <a:cubicBezTo>
                  <a:pt x="1549743" y="4137619"/>
                  <a:pt x="1507984" y="5134592"/>
                  <a:pt x="1090629" y="5045768"/>
                </a:cubicBezTo>
                <a:lnTo>
                  <a:pt x="409282" y="4775442"/>
                </a:lnTo>
                <a:cubicBezTo>
                  <a:pt x="223320" y="4668080"/>
                  <a:pt x="14638" y="4167696"/>
                  <a:pt x="16943" y="3337542"/>
                </a:cubicBezTo>
                <a:cubicBezTo>
                  <a:pt x="12680" y="1799826"/>
                  <a:pt x="-31688" y="1098927"/>
                  <a:pt x="43040" y="543953"/>
                </a:cubicBezTo>
                <a:close/>
              </a:path>
            </a:pathLst>
          </a:custGeom>
          <a:gradFill>
            <a:gsLst>
              <a:gs pos="26000">
                <a:srgbClr val="70687F"/>
              </a:gs>
              <a:gs pos="81000">
                <a:srgbClr val="353149"/>
              </a:gs>
              <a:gs pos="0">
                <a:srgbClr val="8E829C"/>
              </a:gs>
              <a:gs pos="59000">
                <a:srgbClr val="1E1C2C"/>
              </a:gs>
              <a:gs pos="56000">
                <a:srgbClr val="474352"/>
              </a:gs>
              <a:gs pos="100000">
                <a:srgbClr val="2F2A3C"/>
              </a:gs>
            </a:gsLst>
            <a:lin ang="99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A1126F7-CD0F-A61A-D05E-9F24EB5AD194}"/>
              </a:ext>
            </a:extLst>
          </p:cNvPr>
          <p:cNvSpPr/>
          <p:nvPr/>
        </p:nvSpPr>
        <p:spPr>
          <a:xfrm rot="20874010">
            <a:off x="2843948" y="900511"/>
            <a:ext cx="195640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>
                  <a:alpha val="27000"/>
                </a:srgbClr>
              </a:gs>
              <a:gs pos="9000">
                <a:srgbClr val="8D829A">
                  <a:alpha val="18000"/>
                </a:srgbClr>
              </a:gs>
              <a:gs pos="0">
                <a:srgbClr val="261F30">
                  <a:alpha val="0"/>
                </a:srgbClr>
              </a:gs>
              <a:gs pos="3000">
                <a:srgbClr val="8D829A">
                  <a:alpha val="27000"/>
                </a:srgbClr>
              </a:gs>
              <a:gs pos="7000">
                <a:srgbClr val="271F32">
                  <a:alpha val="27000"/>
                </a:srgbClr>
              </a:gs>
              <a:gs pos="100000">
                <a:srgbClr val="261F2E">
                  <a:alpha val="11000"/>
                </a:srgbClr>
              </a:gs>
              <a:gs pos="85000">
                <a:srgbClr val="8D829A">
                  <a:alpha val="53000"/>
                </a:srgbClr>
              </a:gs>
              <a:gs pos="83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62AF5B4-36A4-AFD5-C762-AED70E66D2A5}"/>
              </a:ext>
            </a:extLst>
          </p:cNvPr>
          <p:cNvSpPr/>
          <p:nvPr/>
        </p:nvSpPr>
        <p:spPr>
          <a:xfrm rot="20874010">
            <a:off x="2866365" y="898912"/>
            <a:ext cx="256344" cy="59110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8BC967F-2CC0-38EC-5C90-FC6121C70E3E}"/>
              </a:ext>
            </a:extLst>
          </p:cNvPr>
          <p:cNvSpPr/>
          <p:nvPr/>
        </p:nvSpPr>
        <p:spPr>
          <a:xfrm rot="20874010">
            <a:off x="2899875" y="880653"/>
            <a:ext cx="395744" cy="581969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12735D7-FC28-1946-AA12-2D8B78B8C5F1}"/>
              </a:ext>
            </a:extLst>
          </p:cNvPr>
          <p:cNvSpPr/>
          <p:nvPr/>
        </p:nvSpPr>
        <p:spPr>
          <a:xfrm rot="20874010">
            <a:off x="2900285" y="880409"/>
            <a:ext cx="393032" cy="577982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B5AD062-A021-D0A0-2D01-73E0F0F677DB}"/>
              </a:ext>
            </a:extLst>
          </p:cNvPr>
          <p:cNvSpPr/>
          <p:nvPr/>
        </p:nvSpPr>
        <p:spPr>
          <a:xfrm rot="20874010">
            <a:off x="3126812" y="861612"/>
            <a:ext cx="165375" cy="56467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/>
              </a:gs>
              <a:gs pos="39000">
                <a:srgbClr val="CCBDE2"/>
              </a:gs>
              <a:gs pos="54000">
                <a:srgbClr val="DED6EA"/>
              </a:gs>
              <a:gs pos="0">
                <a:srgbClr val="C7B6E0"/>
              </a:gs>
              <a:gs pos="100000">
                <a:srgbClr val="B1A3C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2CFC0DAB-01AB-4722-225C-117240159043}"/>
              </a:ext>
            </a:extLst>
          </p:cNvPr>
          <p:cNvSpPr/>
          <p:nvPr/>
        </p:nvSpPr>
        <p:spPr>
          <a:xfrm rot="20874010">
            <a:off x="2956705" y="925650"/>
            <a:ext cx="320690" cy="471597"/>
          </a:xfrm>
          <a:prstGeom prst="ellipse">
            <a:avLst/>
          </a:prstGeom>
          <a:solidFill>
            <a:srgbClr val="0A0A0A"/>
          </a:solidFill>
          <a:ln w="9525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8976831-7B6F-F7C6-111D-A837D7E9A664}"/>
              </a:ext>
            </a:extLst>
          </p:cNvPr>
          <p:cNvSpPr/>
          <p:nvPr/>
        </p:nvSpPr>
        <p:spPr>
          <a:xfrm rot="20874010">
            <a:off x="2956704" y="921640"/>
            <a:ext cx="320690" cy="471597"/>
          </a:xfrm>
          <a:prstGeom prst="ellipse">
            <a:avLst/>
          </a:prstGeom>
          <a:solidFill>
            <a:srgbClr val="0A0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08F972F-FD71-74F8-A4AD-8307AF09B120}"/>
              </a:ext>
            </a:extLst>
          </p:cNvPr>
          <p:cNvSpPr/>
          <p:nvPr/>
        </p:nvSpPr>
        <p:spPr>
          <a:xfrm rot="20874010">
            <a:off x="3141534" y="906303"/>
            <a:ext cx="134936" cy="460737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rgbClr val="FFFFFF">
                  <a:alpha val="20000"/>
                </a:srgbClr>
              </a:gs>
              <a:gs pos="0">
                <a:srgbClr val="FFFFFF">
                  <a:alpha val="44000"/>
                </a:srgbClr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89FFB0B-3629-90B2-C321-90D068D0996D}"/>
              </a:ext>
            </a:extLst>
          </p:cNvPr>
          <p:cNvSpPr/>
          <p:nvPr/>
        </p:nvSpPr>
        <p:spPr>
          <a:xfrm rot="20874010">
            <a:off x="3004441" y="1000715"/>
            <a:ext cx="212379" cy="312319"/>
          </a:xfrm>
          <a:prstGeom prst="ellipse">
            <a:avLst/>
          </a:prstGeom>
          <a:gradFill>
            <a:gsLst>
              <a:gs pos="3000">
                <a:srgbClr val="343E5A">
                  <a:lumMod val="50000"/>
                  <a:alpha val="13000"/>
                </a:srgbClr>
              </a:gs>
              <a:gs pos="98165">
                <a:srgbClr val="343E5A">
                  <a:lumMod val="75000"/>
                  <a:alpha val="11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8961315F-92D9-22DD-E97B-6A91501A915A}"/>
              </a:ext>
            </a:extLst>
          </p:cNvPr>
          <p:cNvSpPr/>
          <p:nvPr/>
        </p:nvSpPr>
        <p:spPr>
          <a:xfrm rot="20874010">
            <a:off x="3051194" y="1073066"/>
            <a:ext cx="116358" cy="171113"/>
          </a:xfrm>
          <a:prstGeom prst="ellipse">
            <a:avLst/>
          </a:prstGeom>
          <a:gradFill>
            <a:gsLst>
              <a:gs pos="3000">
                <a:srgbClr val="FFFFFF">
                  <a:alpha val="9000"/>
                </a:srgbClr>
              </a:gs>
              <a:gs pos="98165">
                <a:srgbClr val="FFFFFF">
                  <a:alpha val="8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62077E8-CAD9-12C3-DEBB-5B582F89D36D}"/>
              </a:ext>
            </a:extLst>
          </p:cNvPr>
          <p:cNvSpPr/>
          <p:nvPr/>
        </p:nvSpPr>
        <p:spPr>
          <a:xfrm rot="20950617">
            <a:off x="3052767" y="1119871"/>
            <a:ext cx="67701" cy="99559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/>
              </a:gs>
              <a:gs pos="47000">
                <a:srgbClr val="112031"/>
              </a:gs>
              <a:gs pos="3000">
                <a:srgbClr val="3EC2BF">
                  <a:alpha val="79000"/>
                </a:srgbClr>
              </a:gs>
              <a:gs pos="100000">
                <a:srgbClr val="625865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287D0837-8511-6BB3-603E-923F246C3C69}"/>
              </a:ext>
            </a:extLst>
          </p:cNvPr>
          <p:cNvSpPr/>
          <p:nvPr/>
        </p:nvSpPr>
        <p:spPr>
          <a:xfrm rot="10424514">
            <a:off x="3057748" y="1134142"/>
            <a:ext cx="27628" cy="78131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gradFill>
            <a:gsLst>
              <a:gs pos="100000">
                <a:srgbClr val="FFFFFF">
                  <a:alpha val="69000"/>
                </a:srgbClr>
              </a:gs>
              <a:gs pos="42000">
                <a:srgbClr val="FFFFFF">
                  <a:alpha val="0"/>
                </a:srgbClr>
              </a:gs>
            </a:gsLst>
            <a:lin ang="10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C6A8CFF-BE7F-9913-AF4E-D1EAFAFA9610}"/>
              </a:ext>
            </a:extLst>
          </p:cNvPr>
          <p:cNvSpPr/>
          <p:nvPr/>
        </p:nvSpPr>
        <p:spPr>
          <a:xfrm rot="20874010">
            <a:off x="3286001" y="1350627"/>
            <a:ext cx="207779" cy="56475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>
                  <a:alpha val="35000"/>
                </a:srgbClr>
              </a:gs>
              <a:gs pos="21000">
                <a:srgbClr val="8D829A">
                  <a:alpha val="44000"/>
                </a:srgbClr>
              </a:gs>
              <a:gs pos="0">
                <a:srgbClr val="261F30">
                  <a:alpha val="20000"/>
                </a:srgbClr>
              </a:gs>
              <a:gs pos="7000">
                <a:srgbClr val="8D829A">
                  <a:alpha val="36000"/>
                </a:srgbClr>
              </a:gs>
              <a:gs pos="37000">
                <a:srgbClr val="271F32">
                  <a:alpha val="0"/>
                </a:srgbClr>
              </a:gs>
              <a:gs pos="100000">
                <a:srgbClr val="261F2E">
                  <a:alpha val="0"/>
                </a:srgbClr>
              </a:gs>
              <a:gs pos="87000">
                <a:srgbClr val="8D829A">
                  <a:alpha val="53000"/>
                </a:srgbClr>
              </a:gs>
              <a:gs pos="80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C0AA3753-598F-F085-347C-2568E41E7D19}"/>
              </a:ext>
            </a:extLst>
          </p:cNvPr>
          <p:cNvSpPr/>
          <p:nvPr/>
        </p:nvSpPr>
        <p:spPr>
          <a:xfrm rot="20874010">
            <a:off x="3313359" y="1328232"/>
            <a:ext cx="252562" cy="582385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8242C072-55DF-697C-5CFE-D01E10BE7E42}"/>
              </a:ext>
            </a:extLst>
          </p:cNvPr>
          <p:cNvSpPr/>
          <p:nvPr/>
        </p:nvSpPr>
        <p:spPr>
          <a:xfrm rot="20874010">
            <a:off x="3346375" y="1310238"/>
            <a:ext cx="389906" cy="573384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7E88F0BE-227E-3918-1886-82933A34A82F}"/>
              </a:ext>
            </a:extLst>
          </p:cNvPr>
          <p:cNvSpPr/>
          <p:nvPr/>
        </p:nvSpPr>
        <p:spPr>
          <a:xfrm rot="20874010">
            <a:off x="3346779" y="1310001"/>
            <a:ext cx="387234" cy="569456"/>
          </a:xfrm>
          <a:prstGeom prst="ellipse">
            <a:avLst/>
          </a:prstGeom>
          <a:gradFill>
            <a:gsLst>
              <a:gs pos="68000">
                <a:srgbClr val="BFB5C6"/>
              </a:gs>
              <a:gs pos="39000">
                <a:srgbClr val="C1B1D3"/>
              </a:gs>
              <a:gs pos="54000">
                <a:srgbClr val="BFB5C6"/>
              </a:gs>
              <a:gs pos="0">
                <a:srgbClr val="B7A0C8"/>
              </a:gs>
              <a:gs pos="100000">
                <a:srgbClr val="A99FB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5C846851-25DF-E249-2700-8CA2E848AF48}"/>
              </a:ext>
            </a:extLst>
          </p:cNvPr>
          <p:cNvSpPr/>
          <p:nvPr/>
        </p:nvSpPr>
        <p:spPr>
          <a:xfrm rot="20874010">
            <a:off x="3569960" y="1291482"/>
            <a:ext cx="162936" cy="556342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/>
              </a:gs>
              <a:gs pos="39000">
                <a:srgbClr val="CCBDE2"/>
              </a:gs>
              <a:gs pos="54000">
                <a:srgbClr val="DED6EA"/>
              </a:gs>
              <a:gs pos="0">
                <a:srgbClr val="C7B6E0"/>
              </a:gs>
              <a:gs pos="100000">
                <a:srgbClr val="B1A3C6"/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73758531-2E90-FC46-D342-47B2D8B0CBD8}"/>
              </a:ext>
            </a:extLst>
          </p:cNvPr>
          <p:cNvSpPr/>
          <p:nvPr/>
        </p:nvSpPr>
        <p:spPr>
          <a:xfrm rot="20874010">
            <a:off x="3377122" y="1331451"/>
            <a:ext cx="343505" cy="505146"/>
          </a:xfrm>
          <a:prstGeom prst="ellipse">
            <a:avLst/>
          </a:prstGeom>
          <a:solidFill>
            <a:srgbClr val="0A0A0A"/>
          </a:solidFill>
          <a:ln w="6350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BD736BA-2EAE-D2FD-6965-5313F6539312}"/>
              </a:ext>
            </a:extLst>
          </p:cNvPr>
          <p:cNvSpPr/>
          <p:nvPr/>
        </p:nvSpPr>
        <p:spPr>
          <a:xfrm rot="20874010">
            <a:off x="3426393" y="1438443"/>
            <a:ext cx="216703" cy="318678"/>
          </a:xfrm>
          <a:prstGeom prst="ellipse">
            <a:avLst/>
          </a:prstGeom>
          <a:gradFill>
            <a:gsLst>
              <a:gs pos="100000">
                <a:srgbClr val="4A4C57"/>
              </a:gs>
              <a:gs pos="0">
                <a:srgbClr val="343D5A">
                  <a:alpha val="1098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61E1CB15-2249-9F50-BFD5-0CEF4F574ADC}"/>
              </a:ext>
            </a:extLst>
          </p:cNvPr>
          <p:cNvSpPr/>
          <p:nvPr/>
        </p:nvSpPr>
        <p:spPr>
          <a:xfrm rot="20874010">
            <a:off x="3453805" y="1520300"/>
            <a:ext cx="109207" cy="160597"/>
          </a:xfrm>
          <a:prstGeom prst="ellipse">
            <a:avLst/>
          </a:prstGeom>
          <a:gradFill>
            <a:gsLst>
              <a:gs pos="3000">
                <a:srgbClr val="FFFFFF">
                  <a:alpha val="9000"/>
                </a:srgbClr>
              </a:gs>
              <a:gs pos="98165">
                <a:srgbClr val="FFFFFF">
                  <a:alpha val="21000"/>
                </a:srgbClr>
              </a:gs>
            </a:gsLst>
            <a:lin ang="10800000" scaled="0"/>
          </a:gradFill>
          <a:ln w="127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D0BFD87-E220-5204-8E28-15696438192F}"/>
              </a:ext>
            </a:extLst>
          </p:cNvPr>
          <p:cNvSpPr/>
          <p:nvPr/>
        </p:nvSpPr>
        <p:spPr>
          <a:xfrm rot="4677615">
            <a:off x="3451135" y="1573660"/>
            <a:ext cx="71095" cy="63790"/>
          </a:xfrm>
          <a:prstGeom prst="ellipse">
            <a:avLst/>
          </a:prstGeom>
          <a:gradFill flip="none" rotWithShape="1">
            <a:gsLst>
              <a:gs pos="37000">
                <a:srgbClr val="752ADA">
                  <a:alpha val="31000"/>
                </a:srgbClr>
              </a:gs>
              <a:gs pos="0">
                <a:srgbClr val="000000"/>
              </a:gs>
              <a:gs pos="50440">
                <a:srgbClr val="343E5A"/>
              </a:gs>
              <a:gs pos="71000">
                <a:srgbClr val="26194B"/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EC775F2E-9F55-4F3C-B706-439775AF6433}"/>
              </a:ext>
            </a:extLst>
          </p:cNvPr>
          <p:cNvSpPr/>
          <p:nvPr/>
        </p:nvSpPr>
        <p:spPr>
          <a:xfrm rot="10424514">
            <a:off x="3457572" y="1575240"/>
            <a:ext cx="25930" cy="73329"/>
          </a:xfrm>
          <a:custGeom>
            <a:avLst/>
            <a:gdLst>
              <a:gd name="connsiteX0" fmla="*/ 11004 w 27628"/>
              <a:gd name="connsiteY0" fmla="*/ 0 h 78131"/>
              <a:gd name="connsiteX1" fmla="*/ 17713 w 27628"/>
              <a:gd name="connsiteY1" fmla="*/ 6651 h 78131"/>
              <a:gd name="connsiteX2" fmla="*/ 27628 w 27628"/>
              <a:gd name="connsiteY2" fmla="*/ 41851 h 78131"/>
              <a:gd name="connsiteX3" fmla="*/ 17713 w 27628"/>
              <a:gd name="connsiteY3" fmla="*/ 77051 h 78131"/>
              <a:gd name="connsiteX4" fmla="*/ 16624 w 27628"/>
              <a:gd name="connsiteY4" fmla="*/ 78131 h 78131"/>
              <a:gd name="connsiteX5" fmla="*/ 9915 w 27628"/>
              <a:gd name="connsiteY5" fmla="*/ 71479 h 78131"/>
              <a:gd name="connsiteX6" fmla="*/ 0 w 27628"/>
              <a:gd name="connsiteY6" fmla="*/ 36279 h 78131"/>
              <a:gd name="connsiteX7" fmla="*/ 9915 w 27628"/>
              <a:gd name="connsiteY7" fmla="*/ 1079 h 7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8" h="78131">
                <a:moveTo>
                  <a:pt x="11004" y="0"/>
                </a:moveTo>
                <a:lnTo>
                  <a:pt x="17713" y="6651"/>
                </a:lnTo>
                <a:cubicBezTo>
                  <a:pt x="23839" y="15659"/>
                  <a:pt x="27628" y="28105"/>
                  <a:pt x="27628" y="41851"/>
                </a:cubicBezTo>
                <a:cubicBezTo>
                  <a:pt x="27628" y="55597"/>
                  <a:pt x="23839" y="68042"/>
                  <a:pt x="17713" y="77051"/>
                </a:cubicBezTo>
                <a:lnTo>
                  <a:pt x="16624" y="78131"/>
                </a:lnTo>
                <a:lnTo>
                  <a:pt x="9915" y="71479"/>
                </a:lnTo>
                <a:cubicBezTo>
                  <a:pt x="3789" y="62471"/>
                  <a:pt x="0" y="50026"/>
                  <a:pt x="0" y="36279"/>
                </a:cubicBezTo>
                <a:cubicBezTo>
                  <a:pt x="0" y="22533"/>
                  <a:pt x="3789" y="10088"/>
                  <a:pt x="9915" y="1079"/>
                </a:cubicBezTo>
                <a:close/>
              </a:path>
            </a:pathLst>
          </a:custGeom>
          <a:gradFill>
            <a:gsLst>
              <a:gs pos="100000">
                <a:srgbClr val="3EC2BF"/>
              </a:gs>
              <a:gs pos="42000">
                <a:srgbClr val="3EC2BF">
                  <a:alpha val="0"/>
                </a:srgbClr>
              </a:gs>
            </a:gsLst>
            <a:lin ang="10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DBB4E950-9A66-C195-E0A7-F5800DD29868}"/>
              </a:ext>
            </a:extLst>
          </p:cNvPr>
          <p:cNvSpPr/>
          <p:nvPr/>
        </p:nvSpPr>
        <p:spPr>
          <a:xfrm rot="20874010">
            <a:off x="3539562" y="1418917"/>
            <a:ext cx="118168" cy="327374"/>
          </a:xfrm>
          <a:custGeom>
            <a:avLst/>
            <a:gdLst>
              <a:gd name="connsiteX0" fmla="*/ 10459 w 125906"/>
              <a:gd name="connsiteY0" fmla="*/ 0 h 339546"/>
              <a:gd name="connsiteX1" fmla="*/ 125906 w 125906"/>
              <a:gd name="connsiteY1" fmla="*/ 169773 h 339546"/>
              <a:gd name="connsiteX2" fmla="*/ 10459 w 125906"/>
              <a:gd name="connsiteY2" fmla="*/ 339546 h 339546"/>
              <a:gd name="connsiteX3" fmla="*/ 1357 w 125906"/>
              <a:gd name="connsiteY3" fmla="*/ 336843 h 339546"/>
              <a:gd name="connsiteX4" fmla="*/ 35835 w 125906"/>
              <a:gd name="connsiteY4" fmla="*/ 326607 h 339546"/>
              <a:gd name="connsiteX5" fmla="*/ 106345 w 125906"/>
              <a:gd name="connsiteY5" fmla="*/ 170176 h 339546"/>
              <a:gd name="connsiteX6" fmla="*/ 35835 w 125906"/>
              <a:gd name="connsiteY6" fmla="*/ 13744 h 339546"/>
              <a:gd name="connsiteX7" fmla="*/ 0 w 125906"/>
              <a:gd name="connsiteY7" fmla="*/ 3105 h 3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06" h="339546">
                <a:moveTo>
                  <a:pt x="10459" y="0"/>
                </a:moveTo>
                <a:cubicBezTo>
                  <a:pt x="74219" y="0"/>
                  <a:pt x="125906" y="76010"/>
                  <a:pt x="125906" y="169773"/>
                </a:cubicBezTo>
                <a:cubicBezTo>
                  <a:pt x="125906" y="263536"/>
                  <a:pt x="74219" y="339546"/>
                  <a:pt x="10459" y="339546"/>
                </a:cubicBezTo>
                <a:lnTo>
                  <a:pt x="1357" y="336843"/>
                </a:lnTo>
                <a:lnTo>
                  <a:pt x="35835" y="326607"/>
                </a:lnTo>
                <a:cubicBezTo>
                  <a:pt x="77271" y="300834"/>
                  <a:pt x="106345" y="240498"/>
                  <a:pt x="106345" y="170176"/>
                </a:cubicBezTo>
                <a:cubicBezTo>
                  <a:pt x="106345" y="99853"/>
                  <a:pt x="77271" y="39517"/>
                  <a:pt x="35835" y="13744"/>
                </a:cubicBezTo>
                <a:lnTo>
                  <a:pt x="0" y="3105"/>
                </a:lnTo>
                <a:close/>
              </a:path>
            </a:pathLst>
          </a:cu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B4F2FA61-FF84-9C23-DF16-5369E32273CC}"/>
              </a:ext>
            </a:extLst>
          </p:cNvPr>
          <p:cNvSpPr/>
          <p:nvPr/>
        </p:nvSpPr>
        <p:spPr>
          <a:xfrm rot="4677615">
            <a:off x="3433693" y="1542716"/>
            <a:ext cx="127628" cy="114516"/>
          </a:xfrm>
          <a:prstGeom prst="ellipse">
            <a:avLst/>
          </a:prstGeom>
          <a:gradFill flip="none" rotWithShape="1">
            <a:gsLst>
              <a:gs pos="74000">
                <a:srgbClr val="FFFFFF">
                  <a:alpha val="0"/>
                </a:srgbClr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FB4BFEB7-859F-1790-047F-27946D97BBBF}"/>
              </a:ext>
            </a:extLst>
          </p:cNvPr>
          <p:cNvSpPr/>
          <p:nvPr/>
        </p:nvSpPr>
        <p:spPr>
          <a:xfrm rot="4677615">
            <a:off x="3036657" y="1122809"/>
            <a:ext cx="98056" cy="87982"/>
          </a:xfrm>
          <a:prstGeom prst="ellipse">
            <a:avLst/>
          </a:prstGeom>
          <a:gradFill flip="none" rotWithShape="1">
            <a:gsLst>
              <a:gs pos="74000">
                <a:srgbClr val="FFFFFF">
                  <a:alpha val="0"/>
                </a:srgbClr>
              </a:gs>
              <a:gs pos="100000">
                <a:srgbClr val="FFFFFF"/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F0B705F-809D-D69F-F9FB-8377577E6D7C}"/>
              </a:ext>
            </a:extLst>
          </p:cNvPr>
          <p:cNvSpPr/>
          <p:nvPr/>
        </p:nvSpPr>
        <p:spPr>
          <a:xfrm rot="20874010">
            <a:off x="3377122" y="1330207"/>
            <a:ext cx="343505" cy="505146"/>
          </a:xfrm>
          <a:prstGeom prst="ellipse">
            <a:avLst/>
          </a:prstGeom>
          <a:gradFill>
            <a:gsLst>
              <a:gs pos="0">
                <a:srgbClr val="FFFFFF">
                  <a:alpha val="33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6407D90-12A3-0B0F-833B-3BF435CB7C6B}"/>
              </a:ext>
            </a:extLst>
          </p:cNvPr>
          <p:cNvSpPr/>
          <p:nvPr/>
        </p:nvSpPr>
        <p:spPr>
          <a:xfrm rot="20874010">
            <a:off x="2879617" y="1544835"/>
            <a:ext cx="272194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5000">
                <a:srgbClr val="C2B9C7"/>
              </a:gs>
              <a:gs pos="32000">
                <a:srgbClr val="8D829A"/>
              </a:gs>
              <a:gs pos="0">
                <a:srgbClr val="261F30"/>
              </a:gs>
              <a:gs pos="7000">
                <a:srgbClr val="8D829A"/>
              </a:gs>
              <a:gs pos="9000">
                <a:srgbClr val="8D829A"/>
              </a:gs>
              <a:gs pos="33000">
                <a:srgbClr val="271F32"/>
              </a:gs>
              <a:gs pos="100000">
                <a:srgbClr val="261F2E"/>
              </a:gs>
              <a:gs pos="88000">
                <a:srgbClr val="8D829A"/>
              </a:gs>
              <a:gs pos="82000">
                <a:srgbClr val="251E2C"/>
              </a:gs>
              <a:gs pos="7000">
                <a:srgbClr val="2820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6630F999-AA7E-FAFF-B423-1A1FA3E4362E}"/>
              </a:ext>
            </a:extLst>
          </p:cNvPr>
          <p:cNvSpPr/>
          <p:nvPr/>
        </p:nvSpPr>
        <p:spPr>
          <a:xfrm rot="20874010">
            <a:off x="2915203" y="1525443"/>
            <a:ext cx="420213" cy="617952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gradFill>
              <a:gsLst>
                <a:gs pos="0">
                  <a:srgbClr val="FBF6FC"/>
                </a:gs>
                <a:gs pos="50000">
                  <a:srgbClr val="74697F"/>
                </a:gs>
                <a:gs pos="100000">
                  <a:srgbClr val="5C4F6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ED074B83-78A4-82A4-65BB-FAD0867FE308}"/>
              </a:ext>
            </a:extLst>
          </p:cNvPr>
          <p:cNvSpPr/>
          <p:nvPr/>
        </p:nvSpPr>
        <p:spPr>
          <a:xfrm rot="20874010">
            <a:off x="2915638" y="1525192"/>
            <a:ext cx="417333" cy="613719"/>
          </a:xfrm>
          <a:prstGeom prst="ellipse">
            <a:avLst/>
          </a:prstGeom>
          <a:gradFill>
            <a:gsLst>
              <a:gs pos="100000">
                <a:srgbClr val="251E2C"/>
              </a:gs>
              <a:gs pos="0">
                <a:srgbClr val="282034"/>
              </a:gs>
            </a:gsLst>
            <a:lin ang="8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FA87E22A-1A05-5940-F1A0-1C6273AA0197}"/>
              </a:ext>
            </a:extLst>
          </p:cNvPr>
          <p:cNvSpPr/>
          <p:nvPr/>
        </p:nvSpPr>
        <p:spPr>
          <a:xfrm rot="20874010">
            <a:off x="3156167" y="1505230"/>
            <a:ext cx="175600" cy="599586"/>
          </a:xfrm>
          <a:custGeom>
            <a:avLst/>
            <a:gdLst>
              <a:gd name="connsiteX0" fmla="*/ 6906 w 134936"/>
              <a:gd name="connsiteY0" fmla="*/ 1024 h 460737"/>
              <a:gd name="connsiteX1" fmla="*/ 134936 w 134936"/>
              <a:gd name="connsiteY1" fmla="*/ 232032 h 460737"/>
              <a:gd name="connsiteX2" fmla="*/ 37005 w 134936"/>
              <a:gd name="connsiteY2" fmla="*/ 449301 h 460737"/>
              <a:gd name="connsiteX3" fmla="*/ 11953 w 134936"/>
              <a:gd name="connsiteY3" fmla="*/ 460737 h 460737"/>
              <a:gd name="connsiteX4" fmla="*/ 0 w 134936"/>
              <a:gd name="connsiteY4" fmla="*/ 0 h 4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36" h="460737">
                <a:moveTo>
                  <a:pt x="6906" y="1024"/>
                </a:moveTo>
                <a:cubicBezTo>
                  <a:pt x="79973" y="23011"/>
                  <a:pt x="134936" y="118083"/>
                  <a:pt x="134936" y="232032"/>
                </a:cubicBezTo>
                <a:cubicBezTo>
                  <a:pt x="134936" y="329703"/>
                  <a:pt x="94555" y="413504"/>
                  <a:pt x="37005" y="449301"/>
                </a:cubicBezTo>
                <a:lnTo>
                  <a:pt x="11953" y="460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68000">
                <a:srgbClr val="C2B6D4">
                  <a:alpha val="10000"/>
                </a:srgbClr>
              </a:gs>
              <a:gs pos="39000">
                <a:srgbClr val="CCBDE2">
                  <a:alpha val="20000"/>
                </a:srgbClr>
              </a:gs>
              <a:gs pos="54000">
                <a:srgbClr val="DED6EA">
                  <a:alpha val="0"/>
                </a:srgbClr>
              </a:gs>
              <a:gs pos="0">
                <a:srgbClr val="C7B6E0">
                  <a:alpha val="0"/>
                </a:srgbClr>
              </a:gs>
              <a:gs pos="100000">
                <a:srgbClr val="B1A3C6">
                  <a:alpha val="0"/>
                </a:srgbClr>
              </a:gs>
            </a:gsLst>
            <a:lin ang="7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BF8672DB-626F-0E17-DCE0-45EF05B151A1}"/>
              </a:ext>
            </a:extLst>
          </p:cNvPr>
          <p:cNvSpPr/>
          <p:nvPr/>
        </p:nvSpPr>
        <p:spPr>
          <a:xfrm rot="20874010">
            <a:off x="2970780" y="1575603"/>
            <a:ext cx="340518" cy="500756"/>
          </a:xfrm>
          <a:prstGeom prst="ellipse">
            <a:avLst/>
          </a:prstGeom>
          <a:solidFill>
            <a:srgbClr val="0A0A0A"/>
          </a:solidFill>
          <a:ln w="9525" cap="flat" cmpd="sng" algn="ctr">
            <a:gradFill>
              <a:gsLst>
                <a:gs pos="0">
                  <a:srgbClr val="FFFFFF"/>
                </a:gs>
                <a:gs pos="85000">
                  <a:srgbClr val="625F65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A54D345D-D277-5646-3160-3F8720AF5FEA}"/>
              </a:ext>
            </a:extLst>
          </p:cNvPr>
          <p:cNvSpPr/>
          <p:nvPr/>
        </p:nvSpPr>
        <p:spPr>
          <a:xfrm rot="20874010">
            <a:off x="2970779" y="1571345"/>
            <a:ext cx="340518" cy="500756"/>
          </a:xfrm>
          <a:prstGeom prst="ellipse">
            <a:avLst/>
          </a:prstGeom>
          <a:solidFill>
            <a:srgbClr val="0A0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29ED9B5D-AE7C-78D7-F7C0-46784F223F77}"/>
              </a:ext>
            </a:extLst>
          </p:cNvPr>
          <p:cNvSpPr/>
          <p:nvPr/>
        </p:nvSpPr>
        <p:spPr>
          <a:xfrm rot="20874010">
            <a:off x="3021463" y="1655309"/>
            <a:ext cx="225510" cy="331630"/>
          </a:xfrm>
          <a:prstGeom prst="ellipse">
            <a:avLst/>
          </a:prstGeom>
          <a:gradFill>
            <a:gsLst>
              <a:gs pos="3000">
                <a:srgbClr val="343E5A">
                  <a:lumMod val="50000"/>
                  <a:alpha val="7000"/>
                </a:srgbClr>
              </a:gs>
              <a:gs pos="98165">
                <a:srgbClr val="222222">
                  <a:lumMod val="10000"/>
                  <a:lumOff val="90000"/>
                  <a:alpha val="7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EF59D6FC-6D7A-7C41-FF94-DC4E2099AE5D}"/>
              </a:ext>
            </a:extLst>
          </p:cNvPr>
          <p:cNvSpPr/>
          <p:nvPr/>
        </p:nvSpPr>
        <p:spPr>
          <a:xfrm rot="20874010">
            <a:off x="3037773" y="1739282"/>
            <a:ext cx="123552" cy="181693"/>
          </a:xfrm>
          <a:prstGeom prst="ellipse">
            <a:avLst/>
          </a:prstGeom>
          <a:gradFill>
            <a:gsLst>
              <a:gs pos="100000">
                <a:srgbClr val="3F406D">
                  <a:alpha val="26000"/>
                </a:srgbClr>
              </a:gs>
              <a:gs pos="0">
                <a:srgbClr val="3F406D">
                  <a:alpha val="7843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96BBD13A-371F-DF17-9805-555983223E4C}"/>
              </a:ext>
            </a:extLst>
          </p:cNvPr>
          <p:cNvSpPr/>
          <p:nvPr/>
        </p:nvSpPr>
        <p:spPr>
          <a:xfrm rot="20950617">
            <a:off x="3046587" y="1786599"/>
            <a:ext cx="71887" cy="105715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/>
              </a:gs>
              <a:gs pos="47000">
                <a:srgbClr val="112031"/>
              </a:gs>
              <a:gs pos="3000">
                <a:srgbClr val="3EC2BF">
                  <a:alpha val="79000"/>
                </a:srgbClr>
              </a:gs>
              <a:gs pos="100000">
                <a:srgbClr val="71BBFF"/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2803D71A-E767-B2E6-5563-CCBF56D7B805}"/>
              </a:ext>
            </a:extLst>
          </p:cNvPr>
          <p:cNvSpPr/>
          <p:nvPr/>
        </p:nvSpPr>
        <p:spPr>
          <a:xfrm rot="20950617">
            <a:off x="3050603" y="1778503"/>
            <a:ext cx="74639" cy="117104"/>
          </a:xfrm>
          <a:prstGeom prst="ellipse">
            <a:avLst/>
          </a:prstGeom>
          <a:gradFill>
            <a:gsLst>
              <a:gs pos="0">
                <a:srgbClr val="3EC2BF">
                  <a:alpha val="25000"/>
                </a:srgbClr>
              </a:gs>
              <a:gs pos="78000">
                <a:srgbClr val="112031">
                  <a:alpha val="45000"/>
                </a:srgbClr>
              </a:gs>
              <a:gs pos="47000">
                <a:srgbClr val="112031">
                  <a:alpha val="55000"/>
                </a:srgbClr>
              </a:gs>
              <a:gs pos="3000">
                <a:srgbClr val="3EC2BF">
                  <a:alpha val="21000"/>
                </a:srgbClr>
              </a:gs>
              <a:gs pos="100000">
                <a:srgbClr val="71BBFF">
                  <a:alpha val="44000"/>
                </a:srgb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9F1C6C23-F652-934D-D94C-82F125030313}"/>
              </a:ext>
            </a:extLst>
          </p:cNvPr>
          <p:cNvSpPr/>
          <p:nvPr/>
        </p:nvSpPr>
        <p:spPr>
          <a:xfrm rot="20874010">
            <a:off x="2970716" y="1560715"/>
            <a:ext cx="340080" cy="500108"/>
          </a:xfrm>
          <a:prstGeom prst="ellipse">
            <a:avLst/>
          </a:prstGeom>
          <a:gradFill>
            <a:gsLst>
              <a:gs pos="0">
                <a:srgbClr val="FFFFFF">
                  <a:alpha val="9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D67B48D-C419-1C24-5958-138B1F18DDD5}"/>
              </a:ext>
            </a:extLst>
          </p:cNvPr>
          <p:cNvSpPr/>
          <p:nvPr/>
        </p:nvSpPr>
        <p:spPr>
          <a:xfrm rot="20874010">
            <a:off x="2855818" y="1546533"/>
            <a:ext cx="207737" cy="627653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86000">
                <a:srgbClr val="C2B9C7">
                  <a:alpha val="27000"/>
                </a:srgbClr>
              </a:gs>
              <a:gs pos="16000">
                <a:srgbClr val="8D829A">
                  <a:alpha val="20000"/>
                </a:srgbClr>
              </a:gs>
              <a:gs pos="0">
                <a:srgbClr val="261F30">
                  <a:alpha val="0"/>
                </a:srgbClr>
              </a:gs>
              <a:gs pos="8000">
                <a:srgbClr val="8D829A">
                  <a:alpha val="27000"/>
                </a:srgbClr>
              </a:gs>
              <a:gs pos="11000">
                <a:srgbClr val="271F32">
                  <a:alpha val="38000"/>
                </a:srgbClr>
              </a:gs>
              <a:gs pos="100000">
                <a:srgbClr val="261F2E">
                  <a:alpha val="11000"/>
                </a:srgbClr>
              </a:gs>
              <a:gs pos="100000">
                <a:srgbClr val="8D829A">
                  <a:alpha val="24000"/>
                </a:srgbClr>
              </a:gs>
              <a:gs pos="81000">
                <a:srgbClr val="251E2C">
                  <a:alpha val="16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035D376F-7C7E-50E8-3597-C9EFF58A69B2}"/>
              </a:ext>
            </a:extLst>
          </p:cNvPr>
          <p:cNvSpPr/>
          <p:nvPr/>
        </p:nvSpPr>
        <p:spPr>
          <a:xfrm rot="20874010">
            <a:off x="3438568" y="1974720"/>
            <a:ext cx="152134" cy="223723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282626"/>
              </a:gs>
            </a:gsLst>
            <a:lin ang="15600000" scaled="0"/>
          </a:gradFill>
          <a:ln w="254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39298358-14FA-64C5-936D-2B78A6A95B72}"/>
              </a:ext>
            </a:extLst>
          </p:cNvPr>
          <p:cNvSpPr>
            <a:spLocks noChangeAspect="1"/>
          </p:cNvSpPr>
          <p:nvPr/>
        </p:nvSpPr>
        <p:spPr>
          <a:xfrm rot="20874010">
            <a:off x="3658910" y="1964363"/>
            <a:ext cx="12240" cy="1800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282626"/>
              </a:gs>
            </a:gsLst>
            <a:lin ang="15600000" scaled="0"/>
          </a:gradFill>
          <a:ln w="254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28E07CC-49CC-D978-AAF2-03EEA1D1BF08}"/>
              </a:ext>
            </a:extLst>
          </p:cNvPr>
          <p:cNvSpPr/>
          <p:nvPr/>
        </p:nvSpPr>
        <p:spPr>
          <a:xfrm rot="20874010">
            <a:off x="3394013" y="1035568"/>
            <a:ext cx="113628" cy="236999"/>
          </a:xfrm>
          <a:custGeom>
            <a:avLst/>
            <a:gdLst>
              <a:gd name="connsiteX0" fmla="*/ 227197 w 227197"/>
              <a:gd name="connsiteY0" fmla="*/ 4046 h 587944"/>
              <a:gd name="connsiteX1" fmla="*/ 195203 w 227197"/>
              <a:gd name="connsiteY1" fmla="*/ 8789 h 587944"/>
              <a:gd name="connsiteX2" fmla="*/ 35922 w 227197"/>
              <a:gd name="connsiteY2" fmla="*/ 296186 h 587944"/>
              <a:gd name="connsiteX3" fmla="*/ 195203 w 227197"/>
              <a:gd name="connsiteY3" fmla="*/ 583583 h 587944"/>
              <a:gd name="connsiteX4" fmla="*/ 212261 w 227197"/>
              <a:gd name="connsiteY4" fmla="*/ 586112 h 587944"/>
              <a:gd name="connsiteX5" fmla="*/ 199903 w 227197"/>
              <a:gd name="connsiteY5" fmla="*/ 587944 h 587944"/>
              <a:gd name="connsiteX6" fmla="*/ 0 w 227197"/>
              <a:gd name="connsiteY6" fmla="*/ 293972 h 587944"/>
              <a:gd name="connsiteX7" fmla="*/ 199903 w 227197"/>
              <a:gd name="connsiteY7" fmla="*/ 0 h 587944"/>
              <a:gd name="connsiteX0" fmla="*/ 227197 w 256168"/>
              <a:gd name="connsiteY0" fmla="*/ 4046 h 587944"/>
              <a:gd name="connsiteX1" fmla="*/ 195203 w 256168"/>
              <a:gd name="connsiteY1" fmla="*/ 8789 h 587944"/>
              <a:gd name="connsiteX2" fmla="*/ 35922 w 256168"/>
              <a:gd name="connsiteY2" fmla="*/ 296186 h 587944"/>
              <a:gd name="connsiteX3" fmla="*/ 195203 w 256168"/>
              <a:gd name="connsiteY3" fmla="*/ 583583 h 587944"/>
              <a:gd name="connsiteX4" fmla="*/ 256168 w 256168"/>
              <a:gd name="connsiteY4" fmla="*/ 585784 h 587944"/>
              <a:gd name="connsiteX5" fmla="*/ 199903 w 256168"/>
              <a:gd name="connsiteY5" fmla="*/ 587944 h 587944"/>
              <a:gd name="connsiteX6" fmla="*/ 0 w 256168"/>
              <a:gd name="connsiteY6" fmla="*/ 293972 h 587944"/>
              <a:gd name="connsiteX7" fmla="*/ 199903 w 256168"/>
              <a:gd name="connsiteY7" fmla="*/ 0 h 587944"/>
              <a:gd name="connsiteX8" fmla="*/ 227197 w 256168"/>
              <a:gd name="connsiteY8" fmla="*/ 4046 h 58794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95238 w 256203"/>
              <a:gd name="connsiteY3" fmla="*/ 583583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27232 w 256203"/>
              <a:gd name="connsiteY0" fmla="*/ 4046 h 631684"/>
              <a:gd name="connsiteX1" fmla="*/ 195238 w 256203"/>
              <a:gd name="connsiteY1" fmla="*/ 8789 h 631684"/>
              <a:gd name="connsiteX2" fmla="*/ 35957 w 256203"/>
              <a:gd name="connsiteY2" fmla="*/ 296186 h 631684"/>
              <a:gd name="connsiteX3" fmla="*/ 187423 w 256203"/>
              <a:gd name="connsiteY3" fmla="*/ 574601 h 631684"/>
              <a:gd name="connsiteX4" fmla="*/ 256203 w 256203"/>
              <a:gd name="connsiteY4" fmla="*/ 585784 h 631684"/>
              <a:gd name="connsiteX5" fmla="*/ 188125 w 256203"/>
              <a:gd name="connsiteY5" fmla="*/ 631684 h 631684"/>
              <a:gd name="connsiteX6" fmla="*/ 35 w 256203"/>
              <a:gd name="connsiteY6" fmla="*/ 293972 h 631684"/>
              <a:gd name="connsiteX7" fmla="*/ 199938 w 256203"/>
              <a:gd name="connsiteY7" fmla="*/ 0 h 631684"/>
              <a:gd name="connsiteX8" fmla="*/ 227232 w 256203"/>
              <a:gd name="connsiteY8" fmla="*/ 4046 h 631684"/>
              <a:gd name="connsiteX0" fmla="*/ 231815 w 260786"/>
              <a:gd name="connsiteY0" fmla="*/ 4046 h 646978"/>
              <a:gd name="connsiteX1" fmla="*/ 199821 w 260786"/>
              <a:gd name="connsiteY1" fmla="*/ 8789 h 646978"/>
              <a:gd name="connsiteX2" fmla="*/ 40540 w 260786"/>
              <a:gd name="connsiteY2" fmla="*/ 296186 h 646978"/>
              <a:gd name="connsiteX3" fmla="*/ 192006 w 260786"/>
              <a:gd name="connsiteY3" fmla="*/ 574601 h 646978"/>
              <a:gd name="connsiteX4" fmla="*/ 260786 w 260786"/>
              <a:gd name="connsiteY4" fmla="*/ 585784 h 646978"/>
              <a:gd name="connsiteX5" fmla="*/ 116369 w 260786"/>
              <a:gd name="connsiteY5" fmla="*/ 646978 h 646978"/>
              <a:gd name="connsiteX6" fmla="*/ 4618 w 260786"/>
              <a:gd name="connsiteY6" fmla="*/ 293972 h 646978"/>
              <a:gd name="connsiteX7" fmla="*/ 204521 w 260786"/>
              <a:gd name="connsiteY7" fmla="*/ 0 h 646978"/>
              <a:gd name="connsiteX8" fmla="*/ 231815 w 260786"/>
              <a:gd name="connsiteY8" fmla="*/ 4046 h 646978"/>
              <a:gd name="connsiteX0" fmla="*/ 227493 w 256464"/>
              <a:gd name="connsiteY0" fmla="*/ 4046 h 585790"/>
              <a:gd name="connsiteX1" fmla="*/ 195499 w 256464"/>
              <a:gd name="connsiteY1" fmla="*/ 8789 h 585790"/>
              <a:gd name="connsiteX2" fmla="*/ 36218 w 256464"/>
              <a:gd name="connsiteY2" fmla="*/ 296186 h 585790"/>
              <a:gd name="connsiteX3" fmla="*/ 187684 w 256464"/>
              <a:gd name="connsiteY3" fmla="*/ 574601 h 585790"/>
              <a:gd name="connsiteX4" fmla="*/ 256464 w 256464"/>
              <a:gd name="connsiteY4" fmla="*/ 585784 h 585790"/>
              <a:gd name="connsiteX5" fmla="*/ 238122 w 256464"/>
              <a:gd name="connsiteY5" fmla="*/ 547368 h 585790"/>
              <a:gd name="connsiteX6" fmla="*/ 296 w 256464"/>
              <a:gd name="connsiteY6" fmla="*/ 293972 h 585790"/>
              <a:gd name="connsiteX7" fmla="*/ 200199 w 256464"/>
              <a:gd name="connsiteY7" fmla="*/ 0 h 585790"/>
              <a:gd name="connsiteX8" fmla="*/ 227493 w 256464"/>
              <a:gd name="connsiteY8" fmla="*/ 4046 h 585790"/>
              <a:gd name="connsiteX0" fmla="*/ 227213 w 256184"/>
              <a:gd name="connsiteY0" fmla="*/ 4046 h 591105"/>
              <a:gd name="connsiteX1" fmla="*/ 195219 w 256184"/>
              <a:gd name="connsiteY1" fmla="*/ 8789 h 591105"/>
              <a:gd name="connsiteX2" fmla="*/ 35938 w 256184"/>
              <a:gd name="connsiteY2" fmla="*/ 296186 h 591105"/>
              <a:gd name="connsiteX3" fmla="*/ 187404 w 256184"/>
              <a:gd name="connsiteY3" fmla="*/ 574601 h 591105"/>
              <a:gd name="connsiteX4" fmla="*/ 256184 w 256184"/>
              <a:gd name="connsiteY4" fmla="*/ 585784 h 591105"/>
              <a:gd name="connsiteX5" fmla="*/ 191935 w 256184"/>
              <a:gd name="connsiteY5" fmla="*/ 591105 h 591105"/>
              <a:gd name="connsiteX6" fmla="*/ 16 w 256184"/>
              <a:gd name="connsiteY6" fmla="*/ 293972 h 591105"/>
              <a:gd name="connsiteX7" fmla="*/ 199919 w 256184"/>
              <a:gd name="connsiteY7" fmla="*/ 0 h 591105"/>
              <a:gd name="connsiteX8" fmla="*/ 227213 w 256184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35939 w 256185"/>
              <a:gd name="connsiteY2" fmla="*/ 296186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214 w 256185"/>
              <a:gd name="connsiteY0" fmla="*/ 4046 h 591105"/>
              <a:gd name="connsiteX1" fmla="*/ 195220 w 256185"/>
              <a:gd name="connsiteY1" fmla="*/ 8789 h 591105"/>
              <a:gd name="connsiteX2" fmla="*/ 49908 w 256185"/>
              <a:gd name="connsiteY2" fmla="*/ 299181 h 591105"/>
              <a:gd name="connsiteX3" fmla="*/ 187405 w 256185"/>
              <a:gd name="connsiteY3" fmla="*/ 574601 h 591105"/>
              <a:gd name="connsiteX4" fmla="*/ 256185 w 256185"/>
              <a:gd name="connsiteY4" fmla="*/ 585784 h 591105"/>
              <a:gd name="connsiteX5" fmla="*/ 191936 w 256185"/>
              <a:gd name="connsiteY5" fmla="*/ 591105 h 591105"/>
              <a:gd name="connsiteX6" fmla="*/ 17 w 256185"/>
              <a:gd name="connsiteY6" fmla="*/ 293972 h 591105"/>
              <a:gd name="connsiteX7" fmla="*/ 199920 w 256185"/>
              <a:gd name="connsiteY7" fmla="*/ 0 h 591105"/>
              <a:gd name="connsiteX8" fmla="*/ 227214 w 256185"/>
              <a:gd name="connsiteY8" fmla="*/ 4046 h 591105"/>
              <a:gd name="connsiteX0" fmla="*/ 227373 w 256344"/>
              <a:gd name="connsiteY0" fmla="*/ 4046 h 591105"/>
              <a:gd name="connsiteX1" fmla="*/ 195379 w 256344"/>
              <a:gd name="connsiteY1" fmla="*/ 8789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  <a:gd name="connsiteX0" fmla="*/ 227373 w 256344"/>
              <a:gd name="connsiteY0" fmla="*/ 4046 h 591105"/>
              <a:gd name="connsiteX1" fmla="*/ 195710 w 256344"/>
              <a:gd name="connsiteY1" fmla="*/ 18601 h 591105"/>
              <a:gd name="connsiteX2" fmla="*/ 50067 w 256344"/>
              <a:gd name="connsiteY2" fmla="*/ 299181 h 591105"/>
              <a:gd name="connsiteX3" fmla="*/ 187564 w 256344"/>
              <a:gd name="connsiteY3" fmla="*/ 574601 h 591105"/>
              <a:gd name="connsiteX4" fmla="*/ 256344 w 256344"/>
              <a:gd name="connsiteY4" fmla="*/ 585784 h 591105"/>
              <a:gd name="connsiteX5" fmla="*/ 192095 w 256344"/>
              <a:gd name="connsiteY5" fmla="*/ 591105 h 591105"/>
              <a:gd name="connsiteX6" fmla="*/ 176 w 256344"/>
              <a:gd name="connsiteY6" fmla="*/ 293972 h 591105"/>
              <a:gd name="connsiteX7" fmla="*/ 200079 w 256344"/>
              <a:gd name="connsiteY7" fmla="*/ 0 h 591105"/>
              <a:gd name="connsiteX8" fmla="*/ 227373 w 256344"/>
              <a:gd name="connsiteY8" fmla="*/ 4046 h 59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344" h="591105">
                <a:moveTo>
                  <a:pt x="227373" y="4046"/>
                </a:moveTo>
                <a:lnTo>
                  <a:pt x="195710" y="18601"/>
                </a:lnTo>
                <a:cubicBezTo>
                  <a:pt x="104808" y="45956"/>
                  <a:pt x="51425" y="206514"/>
                  <a:pt x="50067" y="299181"/>
                </a:cubicBezTo>
                <a:cubicBezTo>
                  <a:pt x="48709" y="391848"/>
                  <a:pt x="96662" y="547247"/>
                  <a:pt x="187564" y="574601"/>
                </a:cubicBezTo>
                <a:lnTo>
                  <a:pt x="256344" y="585784"/>
                </a:lnTo>
                <a:cubicBezTo>
                  <a:pt x="252225" y="586395"/>
                  <a:pt x="196214" y="590494"/>
                  <a:pt x="192095" y="591105"/>
                </a:cubicBezTo>
                <a:cubicBezTo>
                  <a:pt x="73377" y="584453"/>
                  <a:pt x="4993" y="454691"/>
                  <a:pt x="176" y="293972"/>
                </a:cubicBezTo>
                <a:cubicBezTo>
                  <a:pt x="-4641" y="133253"/>
                  <a:pt x="89676" y="0"/>
                  <a:pt x="200079" y="0"/>
                </a:cubicBezTo>
                <a:lnTo>
                  <a:pt x="227373" y="4046"/>
                </a:lnTo>
                <a:close/>
              </a:path>
            </a:pathLst>
          </a:custGeom>
          <a:gradFill>
            <a:gsLst>
              <a:gs pos="36000">
                <a:srgbClr val="8D829A"/>
              </a:gs>
              <a:gs pos="7000">
                <a:srgbClr val="A99FB6"/>
              </a:gs>
              <a:gs pos="19000">
                <a:srgbClr val="5A5065"/>
              </a:gs>
              <a:gs pos="59000">
                <a:srgbClr val="847A8F"/>
              </a:gs>
              <a:gs pos="77000">
                <a:srgbClr val="5A5065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C3F0743E-E693-8ABD-6E3D-9F85205D1BF6}"/>
              </a:ext>
            </a:extLst>
          </p:cNvPr>
          <p:cNvSpPr/>
          <p:nvPr/>
        </p:nvSpPr>
        <p:spPr>
          <a:xfrm rot="20874010">
            <a:off x="3418416" y="1027086"/>
            <a:ext cx="158670" cy="233337"/>
          </a:xfrm>
          <a:prstGeom prst="ellipse">
            <a:avLst/>
          </a:prstGeom>
          <a:gradFill>
            <a:gsLst>
              <a:gs pos="100000">
                <a:srgbClr val="A99FB6"/>
              </a:gs>
              <a:gs pos="0">
                <a:srgbClr val="C3B9C7"/>
              </a:gs>
            </a:gsLst>
            <a:lin ang="8400000" scaled="0"/>
          </a:gradFill>
          <a:ln w="3175" cap="flat" cmpd="sng" algn="ctr">
            <a:solidFill>
              <a:srgbClr val="5A506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33F74553-5F3D-6E9E-D7A0-08BFD8785271}"/>
              </a:ext>
            </a:extLst>
          </p:cNvPr>
          <p:cNvSpPr/>
          <p:nvPr/>
        </p:nvSpPr>
        <p:spPr>
          <a:xfrm rot="20874010">
            <a:off x="3424133" y="1028541"/>
            <a:ext cx="157583" cy="231739"/>
          </a:xfrm>
          <a:prstGeom prst="ellipse">
            <a:avLst/>
          </a:prstGeom>
          <a:gradFill>
            <a:gsLst>
              <a:gs pos="36000">
                <a:srgbClr val="8D829A"/>
              </a:gs>
              <a:gs pos="7000">
                <a:srgbClr val="A99FB6"/>
              </a:gs>
              <a:gs pos="19000">
                <a:srgbClr val="5A5065"/>
              </a:gs>
              <a:gs pos="59000">
                <a:srgbClr val="847A8F"/>
              </a:gs>
              <a:gs pos="77000">
                <a:srgbClr val="5A5065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84F0A3FC-F543-4F84-5D7B-2C8CA8A8EE1C}"/>
              </a:ext>
            </a:extLst>
          </p:cNvPr>
          <p:cNvSpPr/>
          <p:nvPr/>
        </p:nvSpPr>
        <p:spPr>
          <a:xfrm rot="20874010">
            <a:off x="3426866" y="1045067"/>
            <a:ext cx="135535" cy="202093"/>
          </a:xfrm>
          <a:prstGeom prst="ellipse">
            <a:avLst/>
          </a:prstGeom>
          <a:gradFill flip="none" rotWithShape="1">
            <a:gsLst>
              <a:gs pos="0">
                <a:srgbClr val="E8E0CC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3B63E230-42EB-A58E-8254-1F5372BC9537}"/>
              </a:ext>
            </a:extLst>
          </p:cNvPr>
          <p:cNvSpPr/>
          <p:nvPr/>
        </p:nvSpPr>
        <p:spPr>
          <a:xfrm rot="20874010">
            <a:off x="3453368" y="1089874"/>
            <a:ext cx="73570" cy="109699"/>
          </a:xfrm>
          <a:prstGeom prst="ellipse">
            <a:avLst/>
          </a:prstGeom>
          <a:gradFill flip="none" rotWithShape="1">
            <a:gsLst>
              <a:gs pos="0">
                <a:srgbClr val="F8F3E0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21D9D625-EFB8-4406-B8E4-16A7C100B212}"/>
              </a:ext>
            </a:extLst>
          </p:cNvPr>
          <p:cNvSpPr/>
          <p:nvPr/>
        </p:nvSpPr>
        <p:spPr>
          <a:xfrm rot="20874010">
            <a:off x="3466061" y="1109986"/>
            <a:ext cx="45719" cy="68171"/>
          </a:xfrm>
          <a:prstGeom prst="ellipse">
            <a:avLst/>
          </a:prstGeom>
          <a:gradFill flip="none" rotWithShape="1">
            <a:gsLst>
              <a:gs pos="0">
                <a:srgbClr val="F8F3E0">
                  <a:alpha val="80000"/>
                </a:srgbClr>
              </a:gs>
              <a:gs pos="100000">
                <a:srgbClr val="BFB5C6"/>
              </a:gs>
              <a:gs pos="93000">
                <a:srgbClr val="E8E0CC"/>
              </a:gs>
              <a:gs pos="88000">
                <a:srgbClr val="C3B9C7">
                  <a:alpha val="93000"/>
                </a:srgbClr>
              </a:gs>
              <a:gs pos="56000">
                <a:srgbClr val="DDD5DB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B668B6B-821F-0C32-C00D-A7B1C3B7E257}"/>
              </a:ext>
            </a:extLst>
          </p:cNvPr>
          <p:cNvSpPr/>
          <p:nvPr/>
        </p:nvSpPr>
        <p:spPr>
          <a:xfrm rot="4677615">
            <a:off x="3481930" y="1103585"/>
            <a:ext cx="50953" cy="45719"/>
          </a:xfrm>
          <a:prstGeom prst="ellipse">
            <a:avLst/>
          </a:prstGeom>
          <a:gradFill flip="none" rotWithShape="1">
            <a:gsLst>
              <a:gs pos="22000">
                <a:srgbClr val="E7DDC8"/>
              </a:gs>
              <a:gs pos="100000">
                <a:srgbClr val="E7DDC8">
                  <a:alpha val="0"/>
                </a:srgbClr>
              </a:gs>
            </a:gsLst>
            <a:path path="circle">
              <a:fillToRect l="50000" t="130000" r="50000" b="-3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DC101023-E536-4583-DC7B-2B5D262A50F1}"/>
              </a:ext>
            </a:extLst>
          </p:cNvPr>
          <p:cNvSpPr/>
          <p:nvPr/>
        </p:nvSpPr>
        <p:spPr>
          <a:xfrm rot="20874010">
            <a:off x="2955933" y="922794"/>
            <a:ext cx="325685" cy="478941"/>
          </a:xfrm>
          <a:prstGeom prst="ellipse">
            <a:avLst/>
          </a:prstGeom>
          <a:gradFill>
            <a:gsLst>
              <a:gs pos="0">
                <a:srgbClr val="FFFFFF">
                  <a:alpha val="33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29A5FBAB-2867-5297-16E0-87FDA00DE681}"/>
              </a:ext>
            </a:extLst>
          </p:cNvPr>
          <p:cNvSpPr>
            <a:spLocks noChangeAspect="1"/>
          </p:cNvSpPr>
          <p:nvPr/>
        </p:nvSpPr>
        <p:spPr>
          <a:xfrm rot="20787347">
            <a:off x="2481604" y="1259840"/>
            <a:ext cx="190800" cy="27282"/>
          </a:xfrm>
          <a:custGeom>
            <a:avLst/>
            <a:gdLst>
              <a:gd name="connsiteX0" fmla="*/ 201413 w 201413"/>
              <a:gd name="connsiteY0" fmla="*/ 0 h 28800"/>
              <a:gd name="connsiteX1" fmla="*/ 194439 w 201413"/>
              <a:gd name="connsiteY1" fmla="*/ 28800 h 28800"/>
              <a:gd name="connsiteX2" fmla="*/ 0 w 201413"/>
              <a:gd name="connsiteY2" fmla="*/ 28800 h 28800"/>
              <a:gd name="connsiteX3" fmla="*/ 2639 w 201413"/>
              <a:gd name="connsiteY3" fmla="*/ 17845 h 28800"/>
              <a:gd name="connsiteX4" fmla="*/ 6885 w 201413"/>
              <a:gd name="connsiteY4" fmla="*/ 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413" h="28800">
                <a:moveTo>
                  <a:pt x="201413" y="0"/>
                </a:moveTo>
                <a:lnTo>
                  <a:pt x="194439" y="28800"/>
                </a:lnTo>
                <a:lnTo>
                  <a:pt x="0" y="28800"/>
                </a:lnTo>
                <a:lnTo>
                  <a:pt x="2639" y="17845"/>
                </a:lnTo>
                <a:lnTo>
                  <a:pt x="6885" y="0"/>
                </a:lnTo>
                <a:close/>
              </a:path>
            </a:pathLst>
          </a:custGeom>
          <a:solidFill>
            <a:srgbClr val="65586E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178259B-0D42-61BF-81F4-AE852F6DDFA5}"/>
              </a:ext>
            </a:extLst>
          </p:cNvPr>
          <p:cNvSpPr>
            <a:spLocks noChangeAspect="1"/>
          </p:cNvSpPr>
          <p:nvPr/>
        </p:nvSpPr>
        <p:spPr>
          <a:xfrm rot="871659" flipH="1">
            <a:off x="2662102" y="1241615"/>
            <a:ext cx="33476" cy="28800"/>
          </a:xfrm>
          <a:custGeom>
            <a:avLst/>
            <a:gdLst>
              <a:gd name="connsiteX0" fmla="*/ 33476 w 33476"/>
              <a:gd name="connsiteY0" fmla="*/ 0 h 28800"/>
              <a:gd name="connsiteX1" fmla="*/ 7463 w 33476"/>
              <a:gd name="connsiteY1" fmla="*/ 0 h 28800"/>
              <a:gd name="connsiteX2" fmla="*/ 0 w 33476"/>
              <a:gd name="connsiteY2" fmla="*/ 28800 h 28800"/>
              <a:gd name="connsiteX3" fmla="*/ 26502 w 33476"/>
              <a:gd name="connsiteY3" fmla="*/ 28800 h 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76" h="28800">
                <a:moveTo>
                  <a:pt x="33476" y="0"/>
                </a:moveTo>
                <a:lnTo>
                  <a:pt x="7463" y="0"/>
                </a:lnTo>
                <a:lnTo>
                  <a:pt x="0" y="28800"/>
                </a:lnTo>
                <a:lnTo>
                  <a:pt x="26502" y="28800"/>
                </a:lnTo>
                <a:close/>
              </a:path>
            </a:pathLst>
          </a:custGeom>
          <a:solidFill>
            <a:srgbClr val="65586E">
              <a:alpha val="9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CCF38F3-1249-2090-0C63-9474131061E3}"/>
              </a:ext>
            </a:extLst>
          </p:cNvPr>
          <p:cNvSpPr>
            <a:spLocks noChangeAspect="1"/>
          </p:cNvSpPr>
          <p:nvPr/>
        </p:nvSpPr>
        <p:spPr>
          <a:xfrm rot="21540000">
            <a:off x="2491409" y="5034584"/>
            <a:ext cx="195263" cy="28800"/>
          </a:xfrm>
          <a:prstGeom prst="rect">
            <a:avLst/>
          </a:prstGeom>
          <a:solidFill>
            <a:srgbClr val="65586E">
              <a:alpha val="6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B85050AB-4B1F-BB5B-5AA1-168480CEFA80}"/>
              </a:ext>
            </a:extLst>
          </p:cNvPr>
          <p:cNvSpPr/>
          <p:nvPr/>
        </p:nvSpPr>
        <p:spPr>
          <a:xfrm>
            <a:off x="2754347" y="822459"/>
            <a:ext cx="702760" cy="1490759"/>
          </a:xfrm>
          <a:custGeom>
            <a:avLst/>
            <a:gdLst>
              <a:gd name="connsiteX0" fmla="*/ 219767 w 702760"/>
              <a:gd name="connsiteY0" fmla="*/ 0 h 1490759"/>
              <a:gd name="connsiteX1" fmla="*/ 246169 w 702760"/>
              <a:gd name="connsiteY1" fmla="*/ 561 h 1490759"/>
              <a:gd name="connsiteX2" fmla="*/ 173178 w 702760"/>
              <a:gd name="connsiteY2" fmla="*/ 16395 h 1490759"/>
              <a:gd name="connsiteX3" fmla="*/ 55806 w 702760"/>
              <a:gd name="connsiteY3" fmla="*/ 160009 h 1490759"/>
              <a:gd name="connsiteX4" fmla="*/ 39545 w 702760"/>
              <a:gd name="connsiteY4" fmla="*/ 985802 h 1490759"/>
              <a:gd name="connsiteX5" fmla="*/ 284010 w 702760"/>
              <a:gd name="connsiteY5" fmla="*/ 1410850 h 1490759"/>
              <a:gd name="connsiteX6" fmla="*/ 702760 w 702760"/>
              <a:gd name="connsiteY6" fmla="*/ 1489668 h 1490759"/>
              <a:gd name="connsiteX7" fmla="*/ 679567 w 702760"/>
              <a:gd name="connsiteY7" fmla="*/ 1490759 h 1490759"/>
              <a:gd name="connsiteX8" fmla="*/ 255022 w 702760"/>
              <a:gd name="connsiteY8" fmla="*/ 1410850 h 1490759"/>
              <a:gd name="connsiteX9" fmla="*/ 10557 w 702760"/>
              <a:gd name="connsiteY9" fmla="*/ 985802 h 1490759"/>
              <a:gd name="connsiteX10" fmla="*/ 26818 w 702760"/>
              <a:gd name="connsiteY10" fmla="*/ 160009 h 1490759"/>
              <a:gd name="connsiteX11" fmla="*/ 219767 w 702760"/>
              <a:gd name="connsiteY11" fmla="*/ 0 h 149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2760" h="1490759">
                <a:moveTo>
                  <a:pt x="219767" y="0"/>
                </a:moveTo>
                <a:lnTo>
                  <a:pt x="246169" y="561"/>
                </a:lnTo>
                <a:lnTo>
                  <a:pt x="173178" y="16395"/>
                </a:lnTo>
                <a:cubicBezTo>
                  <a:pt x="123769" y="36463"/>
                  <a:pt x="79088" y="77983"/>
                  <a:pt x="55806" y="160009"/>
                </a:cubicBezTo>
                <a:cubicBezTo>
                  <a:pt x="9244" y="324061"/>
                  <a:pt x="36889" y="531249"/>
                  <a:pt x="39545" y="985802"/>
                </a:cubicBezTo>
                <a:cubicBezTo>
                  <a:pt x="38109" y="1231198"/>
                  <a:pt x="168138" y="1379113"/>
                  <a:pt x="284010" y="1410850"/>
                </a:cubicBezTo>
                <a:lnTo>
                  <a:pt x="702760" y="1489668"/>
                </a:lnTo>
                <a:lnTo>
                  <a:pt x="679567" y="1490759"/>
                </a:lnTo>
                <a:lnTo>
                  <a:pt x="255022" y="1410850"/>
                </a:lnTo>
                <a:cubicBezTo>
                  <a:pt x="139150" y="1379113"/>
                  <a:pt x="9121" y="1231198"/>
                  <a:pt x="10557" y="985802"/>
                </a:cubicBezTo>
                <a:cubicBezTo>
                  <a:pt x="7901" y="531249"/>
                  <a:pt x="-19745" y="324061"/>
                  <a:pt x="26818" y="160009"/>
                </a:cubicBezTo>
                <a:cubicBezTo>
                  <a:pt x="61741" y="36970"/>
                  <a:pt x="144811" y="5070"/>
                  <a:pt x="219767" y="0"/>
                </a:cubicBezTo>
                <a:close/>
              </a:path>
            </a:pathLst>
          </a:custGeom>
          <a:solidFill>
            <a:srgbClr val="594D5F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63BCFE4F-4AAF-8532-D592-9FDC3496A047}"/>
              </a:ext>
            </a:extLst>
          </p:cNvPr>
          <p:cNvSpPr/>
          <p:nvPr/>
        </p:nvSpPr>
        <p:spPr>
          <a:xfrm>
            <a:off x="3550670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100000">
                <a:srgbClr val="837988"/>
              </a:gs>
            </a:gsLst>
            <a:lin ang="9600000" scaled="0"/>
          </a:gradFill>
          <a:ln w="254" cap="flat" cmpd="sng" algn="ctr">
            <a:solidFill>
              <a:srgbClr val="9C93A7">
                <a:alpha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74F8410-90E1-D05F-0E42-C3E7B8B147BC}"/>
              </a:ext>
            </a:extLst>
          </p:cNvPr>
          <p:cNvSpPr/>
          <p:nvPr/>
        </p:nvSpPr>
        <p:spPr>
          <a:xfrm>
            <a:off x="3356627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gradFill>
            <a:gsLst>
              <a:gs pos="0">
                <a:srgbClr val="A698AA">
                  <a:alpha val="46000"/>
                </a:srgbClr>
              </a:gs>
              <a:gs pos="45000">
                <a:srgbClr val="837988"/>
              </a:gs>
              <a:gs pos="100000">
                <a:srgbClr val="827688"/>
              </a:gs>
            </a:gsLst>
            <a:lin ang="9600000" scaled="0"/>
          </a:gradFill>
          <a:ln w="635" cap="flat" cmpd="sng" algn="ctr">
            <a:solidFill>
              <a:srgbClr val="9C93A7">
                <a:alpha val="86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C474B03-DE04-0050-80BF-A90654905CAC}"/>
              </a:ext>
            </a:extLst>
          </p:cNvPr>
          <p:cNvSpPr/>
          <p:nvPr/>
        </p:nvSpPr>
        <p:spPr>
          <a:xfrm>
            <a:off x="3356622" y="3110457"/>
            <a:ext cx="259868" cy="528230"/>
          </a:xfrm>
          <a:custGeom>
            <a:avLst/>
            <a:gdLst>
              <a:gd name="connsiteX0" fmla="*/ 112345 w 259868"/>
              <a:gd name="connsiteY0" fmla="*/ 460 h 528230"/>
              <a:gd name="connsiteX1" fmla="*/ 124029 w 259868"/>
              <a:gd name="connsiteY1" fmla="*/ 4099 h 528230"/>
              <a:gd name="connsiteX2" fmla="*/ 259868 w 259868"/>
              <a:gd name="connsiteY2" fmla="*/ 528230 h 528230"/>
              <a:gd name="connsiteX3" fmla="*/ 244505 w 259868"/>
              <a:gd name="connsiteY3" fmla="*/ 520168 h 528230"/>
              <a:gd name="connsiteX4" fmla="*/ 198070 w 259868"/>
              <a:gd name="connsiteY4" fmla="*/ 500522 h 528230"/>
              <a:gd name="connsiteX5" fmla="*/ 126633 w 259868"/>
              <a:gd name="connsiteY5" fmla="*/ 521953 h 528230"/>
              <a:gd name="connsiteX6" fmla="*/ 52814 w 259868"/>
              <a:gd name="connsiteY6" fmla="*/ 426703 h 528230"/>
              <a:gd name="connsiteX7" fmla="*/ 427 w 259868"/>
              <a:gd name="connsiteY7" fmla="*/ 181435 h 528230"/>
              <a:gd name="connsiteX8" fmla="*/ 112345 w 259868"/>
              <a:gd name="connsiteY8" fmla="*/ 460 h 52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68" h="528230">
                <a:moveTo>
                  <a:pt x="112345" y="460"/>
                </a:moveTo>
                <a:lnTo>
                  <a:pt x="124029" y="4099"/>
                </a:lnTo>
                <a:lnTo>
                  <a:pt x="259868" y="528230"/>
                </a:lnTo>
                <a:lnTo>
                  <a:pt x="244505" y="520168"/>
                </a:lnTo>
                <a:cubicBezTo>
                  <a:pt x="229622" y="511238"/>
                  <a:pt x="214739" y="501713"/>
                  <a:pt x="198070" y="500522"/>
                </a:cubicBezTo>
                <a:cubicBezTo>
                  <a:pt x="162351" y="505284"/>
                  <a:pt x="159971" y="529097"/>
                  <a:pt x="126633" y="521953"/>
                </a:cubicBezTo>
                <a:cubicBezTo>
                  <a:pt x="102027" y="514015"/>
                  <a:pt x="67895" y="475122"/>
                  <a:pt x="52814" y="426703"/>
                </a:cubicBezTo>
                <a:cubicBezTo>
                  <a:pt x="28208" y="357647"/>
                  <a:pt x="5983" y="283829"/>
                  <a:pt x="427" y="181435"/>
                </a:cubicBezTo>
                <a:cubicBezTo>
                  <a:pt x="-5130" y="109203"/>
                  <a:pt x="44082" y="-8271"/>
                  <a:pt x="112345" y="460"/>
                </a:cubicBezTo>
                <a:close/>
              </a:path>
            </a:pathLst>
          </a:custGeom>
          <a:gradFill>
            <a:gsLst>
              <a:gs pos="0">
                <a:srgbClr val="403647"/>
              </a:gs>
              <a:gs pos="45000">
                <a:srgbClr val="302C3B"/>
              </a:gs>
              <a:gs pos="100000">
                <a:srgbClr val="292833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2E47C31-FAD0-03C2-88F7-3EEC6B2E2E75}"/>
              </a:ext>
            </a:extLst>
          </p:cNvPr>
          <p:cNvSpPr/>
          <p:nvPr/>
        </p:nvSpPr>
        <p:spPr>
          <a:xfrm>
            <a:off x="3550669" y="2967483"/>
            <a:ext cx="95192" cy="150568"/>
          </a:xfrm>
          <a:custGeom>
            <a:avLst/>
            <a:gdLst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98362"/>
              <a:gd name="connsiteY0" fmla="*/ 145721 h 145721"/>
              <a:gd name="connsiteX1" fmla="*/ 98362 w 98362"/>
              <a:gd name="connsiteY1" fmla="*/ 0 h 145721"/>
              <a:gd name="connsiteX2" fmla="*/ 87433 w 98362"/>
              <a:gd name="connsiteY2" fmla="*/ 98361 h 145721"/>
              <a:gd name="connsiteX3" fmla="*/ 0 w 98362"/>
              <a:gd name="connsiteY3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92196 w 103125"/>
              <a:gd name="connsiteY2" fmla="*/ 98361 h 155246"/>
              <a:gd name="connsiteX3" fmla="*/ 0 w 103125"/>
              <a:gd name="connsiteY3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12524 w 54996"/>
              <a:gd name="connsiteY0" fmla="*/ 145721 h 145721"/>
              <a:gd name="connsiteX1" fmla="*/ 53736 w 54996"/>
              <a:gd name="connsiteY1" fmla="*/ 0 h 145721"/>
              <a:gd name="connsiteX2" fmla="*/ 12524 w 54996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45721 h 145721"/>
              <a:gd name="connsiteX1" fmla="*/ 103125 w 103125"/>
              <a:gd name="connsiteY1" fmla="*/ 0 h 145721"/>
              <a:gd name="connsiteX2" fmla="*/ 0 w 103125"/>
              <a:gd name="connsiteY2" fmla="*/ 145721 h 145721"/>
              <a:gd name="connsiteX0" fmla="*/ 0 w 103125"/>
              <a:gd name="connsiteY0" fmla="*/ 155246 h 155246"/>
              <a:gd name="connsiteX1" fmla="*/ 103125 w 103125"/>
              <a:gd name="connsiteY1" fmla="*/ 0 h 155246"/>
              <a:gd name="connsiteX2" fmla="*/ 0 w 103125"/>
              <a:gd name="connsiteY2" fmla="*/ 155246 h 155246"/>
              <a:gd name="connsiteX0" fmla="*/ 0 w 100744"/>
              <a:gd name="connsiteY0" fmla="*/ 150484 h 150484"/>
              <a:gd name="connsiteX1" fmla="*/ 100744 w 100744"/>
              <a:gd name="connsiteY1" fmla="*/ 0 h 150484"/>
              <a:gd name="connsiteX2" fmla="*/ 0 w 100744"/>
              <a:gd name="connsiteY2" fmla="*/ 150484 h 150484"/>
              <a:gd name="connsiteX0" fmla="*/ 0 w 98363"/>
              <a:gd name="connsiteY0" fmla="*/ 121909 h 121909"/>
              <a:gd name="connsiteX1" fmla="*/ 98363 w 98363"/>
              <a:gd name="connsiteY1" fmla="*/ 0 h 121909"/>
              <a:gd name="connsiteX2" fmla="*/ 0 w 98363"/>
              <a:gd name="connsiteY2" fmla="*/ 121909 h 121909"/>
              <a:gd name="connsiteX0" fmla="*/ 0 w 93601"/>
              <a:gd name="connsiteY0" fmla="*/ 150484 h 150484"/>
              <a:gd name="connsiteX1" fmla="*/ 93601 w 93601"/>
              <a:gd name="connsiteY1" fmla="*/ 0 h 150484"/>
              <a:gd name="connsiteX2" fmla="*/ 0 w 93601"/>
              <a:gd name="connsiteY2" fmla="*/ 150484 h 150484"/>
              <a:gd name="connsiteX0" fmla="*/ 0 w 94700"/>
              <a:gd name="connsiteY0" fmla="*/ 150484 h 150484"/>
              <a:gd name="connsiteX1" fmla="*/ 93601 w 94700"/>
              <a:gd name="connsiteY1" fmla="*/ 0 h 150484"/>
              <a:gd name="connsiteX2" fmla="*/ 0 w 94700"/>
              <a:gd name="connsiteY2" fmla="*/ 150484 h 150484"/>
              <a:gd name="connsiteX0" fmla="*/ 0 w 95257"/>
              <a:gd name="connsiteY0" fmla="*/ 150484 h 150484"/>
              <a:gd name="connsiteX1" fmla="*/ 93601 w 95257"/>
              <a:gd name="connsiteY1" fmla="*/ 0 h 150484"/>
              <a:gd name="connsiteX2" fmla="*/ 0 w 95257"/>
              <a:gd name="connsiteY2" fmla="*/ 150484 h 150484"/>
              <a:gd name="connsiteX0" fmla="*/ 0 w 95192"/>
              <a:gd name="connsiteY0" fmla="*/ 150484 h 150568"/>
              <a:gd name="connsiteX1" fmla="*/ 93601 w 95192"/>
              <a:gd name="connsiteY1" fmla="*/ 0 h 150568"/>
              <a:gd name="connsiteX2" fmla="*/ 0 w 95192"/>
              <a:gd name="connsiteY2" fmla="*/ 150484 h 15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192" h="150568">
                <a:moveTo>
                  <a:pt x="0" y="150484"/>
                </a:moveTo>
                <a:cubicBezTo>
                  <a:pt x="11357" y="82860"/>
                  <a:pt x="3664" y="34287"/>
                  <a:pt x="93601" y="0"/>
                </a:cubicBezTo>
                <a:cubicBezTo>
                  <a:pt x="104469" y="75562"/>
                  <a:pt x="58187" y="153503"/>
                  <a:pt x="0" y="150484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5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254" cap="flat" cmpd="sng" algn="ctr">
            <a:solidFill>
              <a:srgbClr val="9C93A7">
                <a:alpha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E834F70B-C20D-786D-E023-63B2009EB1D8}"/>
              </a:ext>
            </a:extLst>
          </p:cNvPr>
          <p:cNvSpPr/>
          <p:nvPr/>
        </p:nvSpPr>
        <p:spPr>
          <a:xfrm>
            <a:off x="3356626" y="3110457"/>
            <a:ext cx="379045" cy="536354"/>
          </a:xfrm>
          <a:custGeom>
            <a:avLst/>
            <a:gdLst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3862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781"/>
              <a:gd name="connsiteX1" fmla="*/ 297656 w 378618"/>
              <a:gd name="connsiteY1" fmla="*/ 28575 h 535781"/>
              <a:gd name="connsiteX2" fmla="*/ 202406 w 378618"/>
              <a:gd name="connsiteY2" fmla="*/ 50006 h 535781"/>
              <a:gd name="connsiteX3" fmla="*/ 111918 w 378618"/>
              <a:gd name="connsiteY3" fmla="*/ 0 h 535781"/>
              <a:gd name="connsiteX4" fmla="*/ 0 w 378618"/>
              <a:gd name="connsiteY4" fmla="*/ 180975 h 535781"/>
              <a:gd name="connsiteX5" fmla="*/ 52387 w 378618"/>
              <a:gd name="connsiteY5" fmla="*/ 426243 h 535781"/>
              <a:gd name="connsiteX6" fmla="*/ 126206 w 378618"/>
              <a:gd name="connsiteY6" fmla="*/ 521493 h 535781"/>
              <a:gd name="connsiteX7" fmla="*/ 197643 w 378618"/>
              <a:gd name="connsiteY7" fmla="*/ 500062 h 535781"/>
              <a:gd name="connsiteX8" fmla="*/ 290512 w 378618"/>
              <a:gd name="connsiteY8" fmla="*/ 535781 h 535781"/>
              <a:gd name="connsiteX9" fmla="*/ 357187 w 378618"/>
              <a:gd name="connsiteY9" fmla="*/ 454818 h 535781"/>
              <a:gd name="connsiteX10" fmla="*/ 378618 w 378618"/>
              <a:gd name="connsiteY10" fmla="*/ 371475 h 535781"/>
              <a:gd name="connsiteX11" fmla="*/ 321468 w 378618"/>
              <a:gd name="connsiteY11" fmla="*/ 235743 h 535781"/>
              <a:gd name="connsiteX12" fmla="*/ 373856 w 378618"/>
              <a:gd name="connsiteY12" fmla="*/ 104775 h 535781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57187 w 378618"/>
              <a:gd name="connsiteY9" fmla="*/ 454818 h 535894"/>
              <a:gd name="connsiteX10" fmla="*/ 378618 w 378618"/>
              <a:gd name="connsiteY10" fmla="*/ 371475 h 535894"/>
              <a:gd name="connsiteX11" fmla="*/ 321468 w 378618"/>
              <a:gd name="connsiteY11" fmla="*/ 235743 h 535894"/>
              <a:gd name="connsiteX12" fmla="*/ 373856 w 378618"/>
              <a:gd name="connsiteY12" fmla="*/ 104775 h 535894"/>
              <a:gd name="connsiteX0" fmla="*/ 373856 w 380055"/>
              <a:gd name="connsiteY0" fmla="*/ 104775 h 535894"/>
              <a:gd name="connsiteX1" fmla="*/ 297656 w 380055"/>
              <a:gd name="connsiteY1" fmla="*/ 28575 h 535894"/>
              <a:gd name="connsiteX2" fmla="*/ 202406 w 380055"/>
              <a:gd name="connsiteY2" fmla="*/ 50006 h 535894"/>
              <a:gd name="connsiteX3" fmla="*/ 111918 w 380055"/>
              <a:gd name="connsiteY3" fmla="*/ 0 h 535894"/>
              <a:gd name="connsiteX4" fmla="*/ 0 w 380055"/>
              <a:gd name="connsiteY4" fmla="*/ 180975 h 535894"/>
              <a:gd name="connsiteX5" fmla="*/ 52387 w 380055"/>
              <a:gd name="connsiteY5" fmla="*/ 426243 h 535894"/>
              <a:gd name="connsiteX6" fmla="*/ 126206 w 380055"/>
              <a:gd name="connsiteY6" fmla="*/ 521493 h 535894"/>
              <a:gd name="connsiteX7" fmla="*/ 197643 w 380055"/>
              <a:gd name="connsiteY7" fmla="*/ 500062 h 535894"/>
              <a:gd name="connsiteX8" fmla="*/ 290512 w 380055"/>
              <a:gd name="connsiteY8" fmla="*/ 535781 h 535894"/>
              <a:gd name="connsiteX9" fmla="*/ 357187 w 380055"/>
              <a:gd name="connsiteY9" fmla="*/ 454818 h 535894"/>
              <a:gd name="connsiteX10" fmla="*/ 378618 w 380055"/>
              <a:gd name="connsiteY10" fmla="*/ 371475 h 535894"/>
              <a:gd name="connsiteX11" fmla="*/ 321468 w 380055"/>
              <a:gd name="connsiteY11" fmla="*/ 235743 h 535894"/>
              <a:gd name="connsiteX12" fmla="*/ 373856 w 380055"/>
              <a:gd name="connsiteY12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97656 w 378618"/>
              <a:gd name="connsiteY1" fmla="*/ 28575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4775 h 535894"/>
              <a:gd name="connsiteX1" fmla="*/ 288131 w 378618"/>
              <a:gd name="connsiteY1" fmla="*/ 23813 h 535894"/>
              <a:gd name="connsiteX2" fmla="*/ 202406 w 378618"/>
              <a:gd name="connsiteY2" fmla="*/ 50006 h 535894"/>
              <a:gd name="connsiteX3" fmla="*/ 111918 w 378618"/>
              <a:gd name="connsiteY3" fmla="*/ 0 h 535894"/>
              <a:gd name="connsiteX4" fmla="*/ 0 w 378618"/>
              <a:gd name="connsiteY4" fmla="*/ 180975 h 535894"/>
              <a:gd name="connsiteX5" fmla="*/ 52387 w 378618"/>
              <a:gd name="connsiteY5" fmla="*/ 426243 h 535894"/>
              <a:gd name="connsiteX6" fmla="*/ 126206 w 378618"/>
              <a:gd name="connsiteY6" fmla="*/ 521493 h 535894"/>
              <a:gd name="connsiteX7" fmla="*/ 197643 w 378618"/>
              <a:gd name="connsiteY7" fmla="*/ 500062 h 535894"/>
              <a:gd name="connsiteX8" fmla="*/ 290512 w 378618"/>
              <a:gd name="connsiteY8" fmla="*/ 535781 h 535894"/>
              <a:gd name="connsiteX9" fmla="*/ 378618 w 378618"/>
              <a:gd name="connsiteY9" fmla="*/ 371475 h 535894"/>
              <a:gd name="connsiteX10" fmla="*/ 321468 w 378618"/>
              <a:gd name="connsiteY10" fmla="*/ 235743 h 535894"/>
              <a:gd name="connsiteX11" fmla="*/ 373856 w 378618"/>
              <a:gd name="connsiteY11" fmla="*/ 104775 h 535894"/>
              <a:gd name="connsiteX0" fmla="*/ 373856 w 378618"/>
              <a:gd name="connsiteY0" fmla="*/ 105218 h 536337"/>
              <a:gd name="connsiteX1" fmla="*/ 288131 w 378618"/>
              <a:gd name="connsiteY1" fmla="*/ 24256 h 536337"/>
              <a:gd name="connsiteX2" fmla="*/ 202406 w 378618"/>
              <a:gd name="connsiteY2" fmla="*/ 50449 h 536337"/>
              <a:gd name="connsiteX3" fmla="*/ 111918 w 378618"/>
              <a:gd name="connsiteY3" fmla="*/ 443 h 536337"/>
              <a:gd name="connsiteX4" fmla="*/ 0 w 378618"/>
              <a:gd name="connsiteY4" fmla="*/ 181418 h 536337"/>
              <a:gd name="connsiteX5" fmla="*/ 52387 w 378618"/>
              <a:gd name="connsiteY5" fmla="*/ 426686 h 536337"/>
              <a:gd name="connsiteX6" fmla="*/ 126206 w 378618"/>
              <a:gd name="connsiteY6" fmla="*/ 521936 h 536337"/>
              <a:gd name="connsiteX7" fmla="*/ 197643 w 378618"/>
              <a:gd name="connsiteY7" fmla="*/ 500505 h 536337"/>
              <a:gd name="connsiteX8" fmla="*/ 290512 w 378618"/>
              <a:gd name="connsiteY8" fmla="*/ 536224 h 536337"/>
              <a:gd name="connsiteX9" fmla="*/ 378618 w 378618"/>
              <a:gd name="connsiteY9" fmla="*/ 371918 h 536337"/>
              <a:gd name="connsiteX10" fmla="*/ 321468 w 378618"/>
              <a:gd name="connsiteY10" fmla="*/ 236186 h 536337"/>
              <a:gd name="connsiteX11" fmla="*/ 373856 w 378618"/>
              <a:gd name="connsiteY11" fmla="*/ 105218 h 536337"/>
              <a:gd name="connsiteX0" fmla="*/ 374283 w 379045"/>
              <a:gd name="connsiteY0" fmla="*/ 105235 h 536354"/>
              <a:gd name="connsiteX1" fmla="*/ 288558 w 379045"/>
              <a:gd name="connsiteY1" fmla="*/ 24273 h 536354"/>
              <a:gd name="connsiteX2" fmla="*/ 202833 w 379045"/>
              <a:gd name="connsiteY2" fmla="*/ 50466 h 536354"/>
              <a:gd name="connsiteX3" fmla="*/ 112345 w 379045"/>
              <a:gd name="connsiteY3" fmla="*/ 460 h 536354"/>
              <a:gd name="connsiteX4" fmla="*/ 427 w 379045"/>
              <a:gd name="connsiteY4" fmla="*/ 181435 h 536354"/>
              <a:gd name="connsiteX5" fmla="*/ 52814 w 379045"/>
              <a:gd name="connsiteY5" fmla="*/ 426703 h 536354"/>
              <a:gd name="connsiteX6" fmla="*/ 126633 w 379045"/>
              <a:gd name="connsiteY6" fmla="*/ 521953 h 536354"/>
              <a:gd name="connsiteX7" fmla="*/ 198070 w 379045"/>
              <a:gd name="connsiteY7" fmla="*/ 500522 h 536354"/>
              <a:gd name="connsiteX8" fmla="*/ 290939 w 379045"/>
              <a:gd name="connsiteY8" fmla="*/ 536241 h 536354"/>
              <a:gd name="connsiteX9" fmla="*/ 379045 w 379045"/>
              <a:gd name="connsiteY9" fmla="*/ 371935 h 536354"/>
              <a:gd name="connsiteX10" fmla="*/ 321895 w 379045"/>
              <a:gd name="connsiteY10" fmla="*/ 236203 h 536354"/>
              <a:gd name="connsiteX11" fmla="*/ 374283 w 379045"/>
              <a:gd name="connsiteY11" fmla="*/ 105235 h 5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045" h="536354">
                <a:moveTo>
                  <a:pt x="374283" y="105235"/>
                </a:moveTo>
                <a:cubicBezTo>
                  <a:pt x="356027" y="46498"/>
                  <a:pt x="313959" y="28242"/>
                  <a:pt x="288558" y="24273"/>
                </a:cubicBezTo>
                <a:cubicBezTo>
                  <a:pt x="237758" y="17130"/>
                  <a:pt x="239345" y="52847"/>
                  <a:pt x="202833" y="50466"/>
                </a:cubicBezTo>
                <a:cubicBezTo>
                  <a:pt x="163145" y="43322"/>
                  <a:pt x="159177" y="5223"/>
                  <a:pt x="112345" y="460"/>
                </a:cubicBezTo>
                <a:cubicBezTo>
                  <a:pt x="44082" y="-8271"/>
                  <a:pt x="-5130" y="109203"/>
                  <a:pt x="427" y="181435"/>
                </a:cubicBezTo>
                <a:cubicBezTo>
                  <a:pt x="5983" y="283829"/>
                  <a:pt x="28208" y="357647"/>
                  <a:pt x="52814" y="426703"/>
                </a:cubicBezTo>
                <a:cubicBezTo>
                  <a:pt x="67895" y="475122"/>
                  <a:pt x="102027" y="514015"/>
                  <a:pt x="126633" y="521953"/>
                </a:cubicBezTo>
                <a:cubicBezTo>
                  <a:pt x="159971" y="529097"/>
                  <a:pt x="162351" y="505284"/>
                  <a:pt x="198070" y="500522"/>
                </a:cubicBezTo>
                <a:cubicBezTo>
                  <a:pt x="231407" y="502903"/>
                  <a:pt x="257602" y="538623"/>
                  <a:pt x="290939" y="536241"/>
                </a:cubicBezTo>
                <a:cubicBezTo>
                  <a:pt x="328245" y="526716"/>
                  <a:pt x="373886" y="462422"/>
                  <a:pt x="379045" y="371935"/>
                </a:cubicBezTo>
                <a:cubicBezTo>
                  <a:pt x="379046" y="381460"/>
                  <a:pt x="326657" y="321928"/>
                  <a:pt x="321895" y="236203"/>
                </a:cubicBezTo>
                <a:cubicBezTo>
                  <a:pt x="320307" y="142540"/>
                  <a:pt x="371108" y="110791"/>
                  <a:pt x="374283" y="10523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5000"/>
                </a:srgbClr>
              </a:gs>
              <a:gs pos="100000">
                <a:srgbClr val="FFFFFF">
                  <a:alpha val="0"/>
                </a:srgbClr>
              </a:gs>
            </a:gsLst>
            <a:lin ang="9600000" scaled="0"/>
          </a:gradFill>
          <a:ln w="635" cap="flat" cmpd="sng" algn="ctr">
            <a:solidFill>
              <a:srgbClr val="9C93A7">
                <a:alpha val="86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23B8156-5D55-4233-1D6B-2DE0BA3EC8E2}"/>
              </a:ext>
            </a:extLst>
          </p:cNvPr>
          <p:cNvSpPr/>
          <p:nvPr/>
        </p:nvSpPr>
        <p:spPr>
          <a:xfrm>
            <a:off x="2527636" y="2169357"/>
            <a:ext cx="91227" cy="659505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gradFill>
            <a:gsLst>
              <a:gs pos="0">
                <a:srgbClr val="382A43"/>
              </a:gs>
              <a:gs pos="35000">
                <a:srgbClr val="61546D"/>
              </a:gs>
              <a:gs pos="0">
                <a:srgbClr val="25182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68765CC7-794C-BC99-B522-E159DC267D7D}"/>
              </a:ext>
            </a:extLst>
          </p:cNvPr>
          <p:cNvSpPr/>
          <p:nvPr/>
        </p:nvSpPr>
        <p:spPr>
          <a:xfrm>
            <a:off x="2527632" y="2174421"/>
            <a:ext cx="68794" cy="642477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gradFill>
            <a:gsLst>
              <a:gs pos="56000">
                <a:srgbClr val="6C6074"/>
              </a:gs>
              <a:gs pos="0">
                <a:srgbClr val="71657A"/>
              </a:gs>
              <a:gs pos="29000">
                <a:srgbClr val="786C82"/>
              </a:gs>
              <a:gs pos="91000">
                <a:srgbClr val="786C82"/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19CC6BE-98ED-501A-BB42-82B4E9C332B9}"/>
              </a:ext>
            </a:extLst>
          </p:cNvPr>
          <p:cNvSpPr/>
          <p:nvPr/>
        </p:nvSpPr>
        <p:spPr>
          <a:xfrm>
            <a:off x="2540392" y="2172999"/>
            <a:ext cx="63432" cy="642419"/>
          </a:xfrm>
          <a:custGeom>
            <a:avLst/>
            <a:gdLst>
              <a:gd name="connsiteX0" fmla="*/ 30637 w 63432"/>
              <a:gd name="connsiteY0" fmla="*/ 0 h 642419"/>
              <a:gd name="connsiteX1" fmla="*/ 44407 w 63432"/>
              <a:gd name="connsiteY1" fmla="*/ 5634 h 642419"/>
              <a:gd name="connsiteX2" fmla="*/ 60507 w 63432"/>
              <a:gd name="connsiteY2" fmla="*/ 65102 h 642419"/>
              <a:gd name="connsiteX3" fmla="*/ 63430 w 63432"/>
              <a:gd name="connsiteY3" fmla="*/ 579572 h 642419"/>
              <a:gd name="connsiteX4" fmla="*/ 9352 w 63432"/>
              <a:gd name="connsiteY4" fmla="*/ 642419 h 642419"/>
              <a:gd name="connsiteX5" fmla="*/ 6442 w 63432"/>
              <a:gd name="connsiteY5" fmla="*/ 641783 h 642419"/>
              <a:gd name="connsiteX6" fmla="*/ 0 w 63432"/>
              <a:gd name="connsiteY6" fmla="*/ 631070 h 642419"/>
              <a:gd name="connsiteX7" fmla="*/ 17387 w 63432"/>
              <a:gd name="connsiteY7" fmla="*/ 628580 h 642419"/>
              <a:gd name="connsiteX8" fmla="*/ 47155 w 63432"/>
              <a:gd name="connsiteY8" fmla="*/ 569215 h 642419"/>
              <a:gd name="connsiteX9" fmla="*/ 44232 w 63432"/>
              <a:gd name="connsiteY9" fmla="*/ 54745 h 642419"/>
              <a:gd name="connsiteX10" fmla="*/ 41397 w 63432"/>
              <a:gd name="connsiteY10" fmla="*/ 20284 h 64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432" h="642419">
                <a:moveTo>
                  <a:pt x="30637" y="0"/>
                </a:moveTo>
                <a:lnTo>
                  <a:pt x="44407" y="5634"/>
                </a:lnTo>
                <a:cubicBezTo>
                  <a:pt x="58680" y="17509"/>
                  <a:pt x="60141" y="40620"/>
                  <a:pt x="60507" y="65102"/>
                </a:cubicBezTo>
                <a:cubicBezTo>
                  <a:pt x="60994" y="97743"/>
                  <a:pt x="63185" y="531583"/>
                  <a:pt x="63430" y="579572"/>
                </a:cubicBezTo>
                <a:cubicBezTo>
                  <a:pt x="63674" y="627560"/>
                  <a:pt x="46866" y="641445"/>
                  <a:pt x="9352" y="642419"/>
                </a:cubicBezTo>
                <a:lnTo>
                  <a:pt x="6442" y="641783"/>
                </a:lnTo>
                <a:lnTo>
                  <a:pt x="0" y="631070"/>
                </a:lnTo>
                <a:lnTo>
                  <a:pt x="17387" y="628580"/>
                </a:lnTo>
                <a:cubicBezTo>
                  <a:pt x="37929" y="622014"/>
                  <a:pt x="47338" y="605206"/>
                  <a:pt x="47155" y="569215"/>
                </a:cubicBezTo>
                <a:cubicBezTo>
                  <a:pt x="46910" y="521226"/>
                  <a:pt x="44719" y="87386"/>
                  <a:pt x="44232" y="54745"/>
                </a:cubicBezTo>
                <a:cubicBezTo>
                  <a:pt x="44049" y="42504"/>
                  <a:pt x="43592" y="30606"/>
                  <a:pt x="41397" y="20284"/>
                </a:cubicBezTo>
                <a:close/>
              </a:path>
            </a:pathLst>
          </a:custGeom>
          <a:gradFill>
            <a:gsLst>
              <a:gs pos="56000">
                <a:srgbClr val="C1B1D3">
                  <a:alpha val="0"/>
                </a:srgbClr>
              </a:gs>
              <a:gs pos="26000">
                <a:srgbClr val="71657A"/>
              </a:gs>
              <a:gs pos="100000">
                <a:srgbClr val="A294B1">
                  <a:alpha val="61000"/>
                </a:srgbClr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93BDD76-7040-651A-E98E-B373D234D7A1}"/>
              </a:ext>
            </a:extLst>
          </p:cNvPr>
          <p:cNvSpPr/>
          <p:nvPr/>
        </p:nvSpPr>
        <p:spPr>
          <a:xfrm>
            <a:off x="2527636" y="3550248"/>
            <a:ext cx="84495" cy="753178"/>
          </a:xfrm>
          <a:custGeom>
            <a:avLst/>
            <a:gdLst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79966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21688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43702"/>
              <a:gd name="connsiteX1" fmla="*/ 201655 w 201655"/>
              <a:gd name="connsiteY1" fmla="*/ 125165 h 1543702"/>
              <a:gd name="connsiteX2" fmla="*/ 201655 w 201655"/>
              <a:gd name="connsiteY2" fmla="*/ 1442874 h 1543702"/>
              <a:gd name="connsiteX3" fmla="*/ 79967 w 201655"/>
              <a:gd name="connsiteY3" fmla="*/ 1543702 h 1543702"/>
              <a:gd name="connsiteX4" fmla="*/ 0 w 201655"/>
              <a:gd name="connsiteY4" fmla="*/ 1470689 h 1543702"/>
              <a:gd name="connsiteX5" fmla="*/ 0 w 201655"/>
              <a:gd name="connsiteY5" fmla="*/ 166887 h 1543702"/>
              <a:gd name="connsiteX6" fmla="*/ 107781 w 201655"/>
              <a:gd name="connsiteY6" fmla="*/ 0 h 1543702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53305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7781 w 201655"/>
              <a:gd name="connsiteY0" fmla="*/ 0 h 1526318"/>
              <a:gd name="connsiteX1" fmla="*/ 201655 w 201655"/>
              <a:gd name="connsiteY1" fmla="*/ 107781 h 1526318"/>
              <a:gd name="connsiteX2" fmla="*/ 201655 w 201655"/>
              <a:gd name="connsiteY2" fmla="*/ 1425490 h 1526318"/>
              <a:gd name="connsiteX3" fmla="*/ 79967 w 201655"/>
              <a:gd name="connsiteY3" fmla="*/ 1526318 h 1526318"/>
              <a:gd name="connsiteX4" fmla="*/ 0 w 201655"/>
              <a:gd name="connsiteY4" fmla="*/ 1415060 h 1526318"/>
              <a:gd name="connsiteX5" fmla="*/ 0 w 201655"/>
              <a:gd name="connsiteY5" fmla="*/ 149503 h 1526318"/>
              <a:gd name="connsiteX6" fmla="*/ 107781 w 201655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201932 w 201932"/>
              <a:gd name="connsiteY2" fmla="*/ 1425490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52"/>
              <a:gd name="connsiteY0" fmla="*/ 0 h 1526318"/>
              <a:gd name="connsiteX1" fmla="*/ 201932 w 201952"/>
              <a:gd name="connsiteY1" fmla="*/ 107781 h 1526318"/>
              <a:gd name="connsiteX2" fmla="*/ 201932 w 201952"/>
              <a:gd name="connsiteY2" fmla="*/ 1425490 h 1526318"/>
              <a:gd name="connsiteX3" fmla="*/ 80244 w 201952"/>
              <a:gd name="connsiteY3" fmla="*/ 1526318 h 1526318"/>
              <a:gd name="connsiteX4" fmla="*/ 277 w 201952"/>
              <a:gd name="connsiteY4" fmla="*/ 1415060 h 1526318"/>
              <a:gd name="connsiteX5" fmla="*/ 277 w 201952"/>
              <a:gd name="connsiteY5" fmla="*/ 149503 h 1526318"/>
              <a:gd name="connsiteX6" fmla="*/ 108058 w 20195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1932"/>
              <a:gd name="connsiteY0" fmla="*/ 0 h 1526318"/>
              <a:gd name="connsiteX1" fmla="*/ 201932 w 201932"/>
              <a:gd name="connsiteY1" fmla="*/ 107781 h 1526318"/>
              <a:gd name="connsiteX2" fmla="*/ 194978 w 201932"/>
              <a:gd name="connsiteY2" fmla="*/ 1376815 h 1526318"/>
              <a:gd name="connsiteX3" fmla="*/ 80244 w 201932"/>
              <a:gd name="connsiteY3" fmla="*/ 1526318 h 1526318"/>
              <a:gd name="connsiteX4" fmla="*/ 277 w 201932"/>
              <a:gd name="connsiteY4" fmla="*/ 1415060 h 1526318"/>
              <a:gd name="connsiteX5" fmla="*/ 277 w 201932"/>
              <a:gd name="connsiteY5" fmla="*/ 149503 h 1526318"/>
              <a:gd name="connsiteX6" fmla="*/ 108058 w 201932"/>
              <a:gd name="connsiteY6" fmla="*/ 0 h 1526318"/>
              <a:gd name="connsiteX0" fmla="*/ 108058 w 202785"/>
              <a:gd name="connsiteY0" fmla="*/ 0 h 1526318"/>
              <a:gd name="connsiteX1" fmla="*/ 201932 w 202785"/>
              <a:gd name="connsiteY1" fmla="*/ 107781 h 1526318"/>
              <a:gd name="connsiteX2" fmla="*/ 194978 w 202785"/>
              <a:gd name="connsiteY2" fmla="*/ 1376815 h 1526318"/>
              <a:gd name="connsiteX3" fmla="*/ 80244 w 202785"/>
              <a:gd name="connsiteY3" fmla="*/ 1526318 h 1526318"/>
              <a:gd name="connsiteX4" fmla="*/ 277 w 202785"/>
              <a:gd name="connsiteY4" fmla="*/ 1415060 h 1526318"/>
              <a:gd name="connsiteX5" fmla="*/ 277 w 202785"/>
              <a:gd name="connsiteY5" fmla="*/ 149503 h 1526318"/>
              <a:gd name="connsiteX6" fmla="*/ 108058 w 202785"/>
              <a:gd name="connsiteY6" fmla="*/ 0 h 1526318"/>
              <a:gd name="connsiteX0" fmla="*/ 118488 w 206559"/>
              <a:gd name="connsiteY0" fmla="*/ 25262 h 1558534"/>
              <a:gd name="connsiteX1" fmla="*/ 201932 w 206559"/>
              <a:gd name="connsiteY1" fmla="*/ 139997 h 1558534"/>
              <a:gd name="connsiteX2" fmla="*/ 194978 w 206559"/>
              <a:gd name="connsiteY2" fmla="*/ 1409031 h 1558534"/>
              <a:gd name="connsiteX3" fmla="*/ 80244 w 206559"/>
              <a:gd name="connsiteY3" fmla="*/ 1558534 h 1558534"/>
              <a:gd name="connsiteX4" fmla="*/ 277 w 206559"/>
              <a:gd name="connsiteY4" fmla="*/ 1447276 h 1558534"/>
              <a:gd name="connsiteX5" fmla="*/ 277 w 206559"/>
              <a:gd name="connsiteY5" fmla="*/ 181719 h 1558534"/>
              <a:gd name="connsiteX6" fmla="*/ 118488 w 2065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9759"/>
              <a:gd name="connsiteY0" fmla="*/ 25262 h 1558534"/>
              <a:gd name="connsiteX1" fmla="*/ 205132 w 209759"/>
              <a:gd name="connsiteY1" fmla="*/ 139997 h 1558534"/>
              <a:gd name="connsiteX2" fmla="*/ 198178 w 209759"/>
              <a:gd name="connsiteY2" fmla="*/ 1409031 h 1558534"/>
              <a:gd name="connsiteX3" fmla="*/ 83444 w 209759"/>
              <a:gd name="connsiteY3" fmla="*/ 1558534 h 1558534"/>
              <a:gd name="connsiteX4" fmla="*/ 3477 w 209759"/>
              <a:gd name="connsiteY4" fmla="*/ 1447276 h 1558534"/>
              <a:gd name="connsiteX5" fmla="*/ 0 w 209759"/>
              <a:gd name="connsiteY5" fmla="*/ 233871 h 1558534"/>
              <a:gd name="connsiteX6" fmla="*/ 121688 w 209759"/>
              <a:gd name="connsiteY6" fmla="*/ 25262 h 1558534"/>
              <a:gd name="connsiteX0" fmla="*/ 121688 w 205229"/>
              <a:gd name="connsiteY0" fmla="*/ 0 h 1533272"/>
              <a:gd name="connsiteX1" fmla="*/ 205132 w 205229"/>
              <a:gd name="connsiteY1" fmla="*/ 114735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9068"/>
              <a:gd name="connsiteY0" fmla="*/ 0 h 1545596"/>
              <a:gd name="connsiteX1" fmla="*/ 205132 w 209068"/>
              <a:gd name="connsiteY1" fmla="*/ 159933 h 1545596"/>
              <a:gd name="connsiteX2" fmla="*/ 198178 w 209068"/>
              <a:gd name="connsiteY2" fmla="*/ 1383769 h 1545596"/>
              <a:gd name="connsiteX3" fmla="*/ 83444 w 209068"/>
              <a:gd name="connsiteY3" fmla="*/ 1533272 h 1545596"/>
              <a:gd name="connsiteX4" fmla="*/ 3477 w 209068"/>
              <a:gd name="connsiteY4" fmla="*/ 1422014 h 1545596"/>
              <a:gd name="connsiteX5" fmla="*/ 0 w 209068"/>
              <a:gd name="connsiteY5" fmla="*/ 208609 h 1545596"/>
              <a:gd name="connsiteX6" fmla="*/ 121688 w 209068"/>
              <a:gd name="connsiteY6" fmla="*/ 0 h 1545596"/>
              <a:gd name="connsiteX0" fmla="*/ 121688 w 205229"/>
              <a:gd name="connsiteY0" fmla="*/ 0 h 1533272"/>
              <a:gd name="connsiteX1" fmla="*/ 205132 w 205229"/>
              <a:gd name="connsiteY1" fmla="*/ 159933 h 1533272"/>
              <a:gd name="connsiteX2" fmla="*/ 198178 w 205229"/>
              <a:gd name="connsiteY2" fmla="*/ 1383769 h 1533272"/>
              <a:gd name="connsiteX3" fmla="*/ 83444 w 205229"/>
              <a:gd name="connsiteY3" fmla="*/ 1533272 h 1533272"/>
              <a:gd name="connsiteX4" fmla="*/ 3477 w 205229"/>
              <a:gd name="connsiteY4" fmla="*/ 1422014 h 1533272"/>
              <a:gd name="connsiteX5" fmla="*/ 0 w 205229"/>
              <a:gd name="connsiteY5" fmla="*/ 208609 h 1533272"/>
              <a:gd name="connsiteX6" fmla="*/ 121688 w 205229"/>
              <a:gd name="connsiteY6" fmla="*/ 0 h 1533272"/>
              <a:gd name="connsiteX0" fmla="*/ 121688 w 213318"/>
              <a:gd name="connsiteY0" fmla="*/ 5650 h 1538922"/>
              <a:gd name="connsiteX1" fmla="*/ 205132 w 213318"/>
              <a:gd name="connsiteY1" fmla="*/ 165583 h 1538922"/>
              <a:gd name="connsiteX2" fmla="*/ 212085 w 213318"/>
              <a:gd name="connsiteY2" fmla="*/ 1389419 h 1538922"/>
              <a:gd name="connsiteX3" fmla="*/ 83444 w 213318"/>
              <a:gd name="connsiteY3" fmla="*/ 1538922 h 1538922"/>
              <a:gd name="connsiteX4" fmla="*/ 3477 w 213318"/>
              <a:gd name="connsiteY4" fmla="*/ 1427664 h 1538922"/>
              <a:gd name="connsiteX5" fmla="*/ 0 w 213318"/>
              <a:gd name="connsiteY5" fmla="*/ 214259 h 1538922"/>
              <a:gd name="connsiteX6" fmla="*/ 121688 w 213318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4059"/>
              <a:gd name="connsiteY0" fmla="*/ 5650 h 1538922"/>
              <a:gd name="connsiteX1" fmla="*/ 205132 w 214059"/>
              <a:gd name="connsiteY1" fmla="*/ 165583 h 1538922"/>
              <a:gd name="connsiteX2" fmla="*/ 212085 w 214059"/>
              <a:gd name="connsiteY2" fmla="*/ 1389419 h 1538922"/>
              <a:gd name="connsiteX3" fmla="*/ 83444 w 214059"/>
              <a:gd name="connsiteY3" fmla="*/ 1538922 h 1538922"/>
              <a:gd name="connsiteX4" fmla="*/ 3477 w 214059"/>
              <a:gd name="connsiteY4" fmla="*/ 1427664 h 1538922"/>
              <a:gd name="connsiteX5" fmla="*/ 0 w 214059"/>
              <a:gd name="connsiteY5" fmla="*/ 214259 h 1538922"/>
              <a:gd name="connsiteX6" fmla="*/ 121688 w 214059"/>
              <a:gd name="connsiteY6" fmla="*/ 5650 h 1538922"/>
              <a:gd name="connsiteX0" fmla="*/ 121688 w 212091"/>
              <a:gd name="connsiteY0" fmla="*/ 9698 h 1542970"/>
              <a:gd name="connsiteX1" fmla="*/ 205132 w 212091"/>
              <a:gd name="connsiteY1" fmla="*/ 169631 h 1542970"/>
              <a:gd name="connsiteX2" fmla="*/ 212085 w 212091"/>
              <a:gd name="connsiteY2" fmla="*/ 1393467 h 1542970"/>
              <a:gd name="connsiteX3" fmla="*/ 83444 w 212091"/>
              <a:gd name="connsiteY3" fmla="*/ 1542970 h 1542970"/>
              <a:gd name="connsiteX4" fmla="*/ 3477 w 212091"/>
              <a:gd name="connsiteY4" fmla="*/ 1431712 h 1542970"/>
              <a:gd name="connsiteX5" fmla="*/ 0 w 212091"/>
              <a:gd name="connsiteY5" fmla="*/ 218307 h 1542970"/>
              <a:gd name="connsiteX6" fmla="*/ 121688 w 212091"/>
              <a:gd name="connsiteY6" fmla="*/ 9698 h 1542970"/>
              <a:gd name="connsiteX0" fmla="*/ 121688 w 212091"/>
              <a:gd name="connsiteY0" fmla="*/ 0 h 1533272"/>
              <a:gd name="connsiteX1" fmla="*/ 205132 w 212091"/>
              <a:gd name="connsiteY1" fmla="*/ 159933 h 1533272"/>
              <a:gd name="connsiteX2" fmla="*/ 212085 w 212091"/>
              <a:gd name="connsiteY2" fmla="*/ 1383769 h 1533272"/>
              <a:gd name="connsiteX3" fmla="*/ 83444 w 212091"/>
              <a:gd name="connsiteY3" fmla="*/ 1533272 h 1533272"/>
              <a:gd name="connsiteX4" fmla="*/ 3477 w 212091"/>
              <a:gd name="connsiteY4" fmla="*/ 1422014 h 1533272"/>
              <a:gd name="connsiteX5" fmla="*/ 0 w 212091"/>
              <a:gd name="connsiteY5" fmla="*/ 208609 h 1533272"/>
              <a:gd name="connsiteX6" fmla="*/ 121688 w 212091"/>
              <a:gd name="connsiteY6" fmla="*/ 0 h 15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091" h="1533272">
                <a:moveTo>
                  <a:pt x="121688" y="0"/>
                </a:moveTo>
                <a:cubicBezTo>
                  <a:pt x="198178" y="10431"/>
                  <a:pt x="203973" y="82285"/>
                  <a:pt x="205132" y="159933"/>
                </a:cubicBezTo>
                <a:cubicBezTo>
                  <a:pt x="206291" y="237581"/>
                  <a:pt x="211504" y="1269613"/>
                  <a:pt x="212085" y="1383769"/>
                </a:cubicBezTo>
                <a:cubicBezTo>
                  <a:pt x="212666" y="1497925"/>
                  <a:pt x="172682" y="1530954"/>
                  <a:pt x="83444" y="1533272"/>
                </a:cubicBezTo>
                <a:cubicBezTo>
                  <a:pt x="53311" y="1533271"/>
                  <a:pt x="-1158" y="1505457"/>
                  <a:pt x="3477" y="1422014"/>
                </a:cubicBezTo>
                <a:lnTo>
                  <a:pt x="0" y="208609"/>
                </a:lnTo>
                <a:cubicBezTo>
                  <a:pt x="1159" y="108940"/>
                  <a:pt x="19702" y="16225"/>
                  <a:pt x="121688" y="0"/>
                </a:cubicBezTo>
                <a:close/>
              </a:path>
            </a:pathLst>
          </a:custGeom>
          <a:gradFill>
            <a:gsLst>
              <a:gs pos="74000">
                <a:srgbClr val="61546D"/>
              </a:gs>
              <a:gs pos="100000">
                <a:srgbClr val="25182F">
                  <a:alpha val="61000"/>
                </a:srgbClr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3728913-2F39-D8E5-7F34-98AC0BA0A9BF}"/>
              </a:ext>
            </a:extLst>
          </p:cNvPr>
          <p:cNvSpPr/>
          <p:nvPr/>
        </p:nvSpPr>
        <p:spPr>
          <a:xfrm>
            <a:off x="2545908" y="3550252"/>
            <a:ext cx="63717" cy="733731"/>
          </a:xfrm>
          <a:custGeom>
            <a:avLst/>
            <a:gdLst>
              <a:gd name="connsiteX0" fmla="*/ 83364 w 159939"/>
              <a:gd name="connsiteY0" fmla="*/ 0 h 1493684"/>
              <a:gd name="connsiteX1" fmla="*/ 115707 w 159939"/>
              <a:gd name="connsiteY1" fmla="*/ 13233 h 1493684"/>
              <a:gd name="connsiteX2" fmla="*/ 153138 w 159939"/>
              <a:gd name="connsiteY2" fmla="*/ 151488 h 1493684"/>
              <a:gd name="connsiteX3" fmla="*/ 159933 w 159939"/>
              <a:gd name="connsiteY3" fmla="*/ 1347571 h 1493684"/>
              <a:gd name="connsiteX4" fmla="*/ 34209 w 159939"/>
              <a:gd name="connsiteY4" fmla="*/ 1493684 h 1493684"/>
              <a:gd name="connsiteX5" fmla="*/ 27443 w 159939"/>
              <a:gd name="connsiteY5" fmla="*/ 1492206 h 1493684"/>
              <a:gd name="connsiteX6" fmla="*/ 9779 w 159939"/>
              <a:gd name="connsiteY6" fmla="*/ 1462829 h 1493684"/>
              <a:gd name="connsiteX7" fmla="*/ 3477 w 159939"/>
              <a:gd name="connsiteY7" fmla="*/ 1410242 h 1493684"/>
              <a:gd name="connsiteX8" fmla="*/ 0 w 159939"/>
              <a:gd name="connsiteY8" fmla="*/ 196837 h 1493684"/>
              <a:gd name="connsiteX9" fmla="*/ 59812 w 159939"/>
              <a:gd name="connsiteY9" fmla="*/ 13652 h 149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39" h="1493684">
                <a:moveTo>
                  <a:pt x="83364" y="0"/>
                </a:moveTo>
                <a:lnTo>
                  <a:pt x="115707" y="13233"/>
                </a:lnTo>
                <a:cubicBezTo>
                  <a:pt x="148890" y="40842"/>
                  <a:pt x="152288" y="94572"/>
                  <a:pt x="153138" y="151488"/>
                </a:cubicBezTo>
                <a:cubicBezTo>
                  <a:pt x="154271" y="227375"/>
                  <a:pt x="159365" y="1236004"/>
                  <a:pt x="159933" y="1347571"/>
                </a:cubicBezTo>
                <a:cubicBezTo>
                  <a:pt x="160501" y="1459139"/>
                  <a:pt x="121424" y="1491419"/>
                  <a:pt x="34209" y="1493684"/>
                </a:cubicBezTo>
                <a:lnTo>
                  <a:pt x="27443" y="1492206"/>
                </a:lnTo>
                <a:lnTo>
                  <a:pt x="9779" y="1462829"/>
                </a:lnTo>
                <a:cubicBezTo>
                  <a:pt x="4854" y="1448487"/>
                  <a:pt x="2318" y="1431103"/>
                  <a:pt x="3477" y="1410242"/>
                </a:cubicBezTo>
                <a:lnTo>
                  <a:pt x="0" y="196837"/>
                </a:lnTo>
                <a:cubicBezTo>
                  <a:pt x="869" y="122086"/>
                  <a:pt x="11517" y="51245"/>
                  <a:pt x="59812" y="13652"/>
                </a:cubicBezTo>
                <a:close/>
              </a:path>
            </a:pathLst>
          </a:custGeom>
          <a:gradFill>
            <a:gsLst>
              <a:gs pos="56000">
                <a:srgbClr val="6C6074"/>
              </a:gs>
              <a:gs pos="0">
                <a:srgbClr val="84768E"/>
              </a:gs>
              <a:gs pos="29000">
                <a:srgbClr val="786C82"/>
              </a:gs>
              <a:gs pos="91000">
                <a:srgbClr val="84768E"/>
              </a:gs>
            </a:gsLst>
            <a:lin ang="16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C9A5EC-5AFA-F3D7-6B62-CBE3E63BE44D}"/>
              </a:ext>
            </a:extLst>
          </p:cNvPr>
          <p:cNvSpPr txBox="1"/>
          <p:nvPr/>
        </p:nvSpPr>
        <p:spPr>
          <a:xfrm>
            <a:off x="1935754" y="3241176"/>
            <a:ext cx="314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spc="1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  <a:ea typeface="SF Pro Display" panose="00000500000000000000" pitchFamily="50" charset="0"/>
              </a:rPr>
              <a:t>made with PowerPoint</a:t>
            </a:r>
            <a:endParaRPr kumimoji="1" lang="ja-JP" altLang="en-US" sz="1600" spc="100" dirty="0">
              <a:solidFill>
                <a:schemeClr val="bg1">
                  <a:lumMod val="95000"/>
                </a:schemeClr>
              </a:solidFill>
              <a:latin typeface="SF Pro Display" panose="00000500000000000000" pitchFamily="50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602BC8-526A-5B1D-E9F1-17038EC400C1}"/>
              </a:ext>
            </a:extLst>
          </p:cNvPr>
          <p:cNvSpPr txBox="1"/>
          <p:nvPr/>
        </p:nvSpPr>
        <p:spPr>
          <a:xfrm>
            <a:off x="1935754" y="6631147"/>
            <a:ext cx="3148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spc="1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</a:rPr>
              <a:t>re-presentation.jp</a:t>
            </a:r>
            <a:endParaRPr kumimoji="1" lang="ja-JP" altLang="en-US" sz="600" spc="100" dirty="0">
              <a:solidFill>
                <a:schemeClr val="bg1">
                  <a:lumMod val="95000"/>
                </a:schemeClr>
              </a:solidFill>
              <a:latin typeface="SF Pro Display" panose="00000500000000000000" pitchFamily="50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9E1184-0F18-904E-A41F-46886EBC5A44}"/>
              </a:ext>
            </a:extLst>
          </p:cNvPr>
          <p:cNvSpPr/>
          <p:nvPr/>
        </p:nvSpPr>
        <p:spPr>
          <a:xfrm>
            <a:off x="-110836" y="-914400"/>
            <a:ext cx="7130761" cy="16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FA43A-BDA1-FC1B-F35A-62E1B621643C}"/>
              </a:ext>
            </a:extLst>
          </p:cNvPr>
          <p:cNvSpPr txBox="1"/>
          <p:nvPr/>
        </p:nvSpPr>
        <p:spPr>
          <a:xfrm>
            <a:off x="1567663" y="2532583"/>
            <a:ext cx="382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  <a:ea typeface="SF Pro Display" panose="00000500000000000000" pitchFamily="50" charset="0"/>
              </a:rPr>
              <a:t> </a:t>
            </a:r>
            <a:r>
              <a:rPr kumimoji="1" lang="en-US" altLang="ja-JP" sz="4400" dirty="0" err="1">
                <a:latin typeface="SF Pro Display" panose="00000500000000000000" pitchFamily="50" charset="0"/>
                <a:ea typeface="SF Pro Display" panose="00000500000000000000" pitchFamily="50" charset="0"/>
              </a:rPr>
              <a:t>i</a:t>
            </a:r>
            <a:r>
              <a:rPr kumimoji="1" lang="en-US" altLang="ja-JP" sz="4400" dirty="0" err="1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  <a:ea typeface="SF Pro Display" panose="00000500000000000000" pitchFamily="50" charset="0"/>
              </a:rPr>
              <a:t>iPhone</a:t>
            </a:r>
            <a:r>
              <a:rPr kumimoji="1" lang="ja-JP" altLang="en-US" sz="44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  <a:ea typeface="SF Pro Display" panose="00000500000000000000" pitchFamily="50" charset="0"/>
              </a:rPr>
              <a:t> </a:t>
            </a:r>
            <a:r>
              <a:rPr kumimoji="1" lang="en-US" altLang="ja-JP" sz="4400" dirty="0">
                <a:solidFill>
                  <a:schemeClr val="bg1">
                    <a:lumMod val="95000"/>
                  </a:schemeClr>
                </a:solidFill>
                <a:latin typeface="SF Pro Display" panose="00000500000000000000" pitchFamily="50" charset="0"/>
                <a:ea typeface="SF Pro Display" panose="00000500000000000000" pitchFamily="50" charset="0"/>
              </a:rPr>
              <a:t>14 Pro</a:t>
            </a:r>
            <a:endParaRPr kumimoji="1" lang="ja-JP" altLang="en-US" sz="4400" dirty="0">
              <a:solidFill>
                <a:schemeClr val="bg1">
                  <a:lumMod val="95000"/>
                </a:schemeClr>
              </a:solidFill>
              <a:latin typeface="SF Pro Displ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3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89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fade/>
      </p:transition>
    </mc:Choice>
    <mc:Fallback xmlns="">
      <p:transition spd="slow" advTm="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Color2">
      <a:dk1>
        <a:sysClr val="windowText" lastClr="000000"/>
      </a:dk1>
      <a:lt1>
        <a:sysClr val="window" lastClr="FFFFFF"/>
      </a:lt1>
      <a:dk2>
        <a:srgbClr val="C0C4CA"/>
      </a:dk2>
      <a:lt2>
        <a:srgbClr val="50565E"/>
      </a:lt2>
      <a:accent1>
        <a:srgbClr val="E95D7E"/>
      </a:accent1>
      <a:accent2>
        <a:srgbClr val="FFD41D"/>
      </a:accent2>
      <a:accent3>
        <a:srgbClr val="D9FF1D"/>
      </a:accent3>
      <a:accent4>
        <a:srgbClr val="5BE7B8"/>
      </a:accent4>
      <a:accent5>
        <a:srgbClr val="618EE9"/>
      </a:accent5>
      <a:accent6>
        <a:srgbClr val="906BC1"/>
      </a:accent6>
      <a:hlink>
        <a:srgbClr val="D9FF1D"/>
      </a:hlink>
      <a:folHlink>
        <a:srgbClr val="A3A3A3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</TotalTime>
  <Words>22</Words>
  <Application>Microsoft Office PowerPoint</Application>
  <PresentationFormat>ユーザー設定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Arial</vt:lpstr>
      <vt:lpstr>Calibri</vt:lpstr>
      <vt:lpstr>Calibri Light</vt:lpstr>
      <vt:lpstr>SF Pro Display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YOSHIFUJI Tomohiro</dc:creator>
  <cp:lastModifiedBy>YOSHIFUJI Tomohiro</cp:lastModifiedBy>
  <cp:revision>109</cp:revision>
  <dcterms:created xsi:type="dcterms:W3CDTF">2022-10-11T02:55:44Z</dcterms:created>
  <dcterms:modified xsi:type="dcterms:W3CDTF">2022-10-15T18:37:39Z</dcterms:modified>
</cp:coreProperties>
</file>